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60" r:id="rId3"/>
    <p:sldId id="261" r:id="rId4"/>
    <p:sldId id="265" r:id="rId5"/>
    <p:sldId id="293" r:id="rId6"/>
    <p:sldId id="263" r:id="rId7"/>
    <p:sldId id="297" r:id="rId8"/>
    <p:sldId id="264" r:id="rId9"/>
    <p:sldId id="266" r:id="rId10"/>
    <p:sldId id="271" r:id="rId11"/>
    <p:sldId id="272" r:id="rId12"/>
    <p:sldId id="294" r:id="rId13"/>
    <p:sldId id="270" r:id="rId14"/>
    <p:sldId id="295" r:id="rId15"/>
    <p:sldId id="273" r:id="rId16"/>
    <p:sldId id="275" r:id="rId17"/>
    <p:sldId id="298" r:id="rId18"/>
    <p:sldId id="299" r:id="rId19"/>
    <p:sldId id="291" r:id="rId20"/>
    <p:sldId id="276" r:id="rId21"/>
    <p:sldId id="292" r:id="rId22"/>
    <p:sldId id="277" r:id="rId23"/>
    <p:sldId id="278" r:id="rId24"/>
    <p:sldId id="279" r:id="rId25"/>
    <p:sldId id="281" r:id="rId26"/>
    <p:sldId id="296" r:id="rId27"/>
    <p:sldId id="283" r:id="rId28"/>
    <p:sldId id="284" r:id="rId29"/>
    <p:sldId id="285" r:id="rId30"/>
    <p:sldId id="287" r:id="rId31"/>
    <p:sldId id="300" r:id="rId32"/>
    <p:sldId id="290" r:id="rId33"/>
    <p:sldId id="289" r:id="rId34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Lato" panose="020F0502020204030203" pitchFamily="34" charset="0"/>
      <p:regular r:id="rId39"/>
      <p:bold r:id="rId40"/>
      <p:italic r:id="rId41"/>
      <p:boldItalic r:id="rId42"/>
    </p:embeddedFont>
    <p:embeddedFont>
      <p:font typeface="Poppins Light" panose="00000400000000000000" pitchFamily="2" charset="0"/>
      <p:regular r:id="rId43"/>
    </p:embeddedFont>
    <p:embeddedFont>
      <p:font typeface="Poppins Medium" panose="00000600000000000000" pitchFamily="2" charset="0"/>
      <p:regular r:id="rId44"/>
    </p:embeddedFont>
    <p:embeddedFont>
      <p:font typeface="Poppins SemiBold" panose="00000700000000000000" pitchFamily="2" charset="0"/>
      <p:bold r:id="rId45"/>
    </p:embeddedFont>
    <p:embeddedFont>
      <p:font typeface="Shabnam" panose="020B0603030804020204" pitchFamily="34" charset="-78"/>
      <p:regular r:id="rId46"/>
      <p:bold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FF"/>
    <a:srgbClr val="002060"/>
    <a:srgbClr val="0AF0F6"/>
    <a:srgbClr val="001E5E"/>
    <a:srgbClr val="21188A"/>
    <a:srgbClr val="00FF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88" autoAdjust="0"/>
    <p:restoredTop sz="96374" autoAdjust="0"/>
  </p:normalViewPr>
  <p:slideViewPr>
    <p:cSldViewPr snapToGrid="0">
      <p:cViewPr varScale="1">
        <p:scale>
          <a:sx n="82" d="100"/>
          <a:sy n="82" d="100"/>
        </p:scale>
        <p:origin x="43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D8F0EF-6012-A7CC-A7C5-68B8E0723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4425" y="0"/>
            <a:ext cx="5997575" cy="6858000"/>
          </a:xfrm>
          <a:prstGeom prst="rect">
            <a:avLst/>
          </a:prstGeom>
        </p:spPr>
        <p:txBody>
          <a:bodyPr anchor="ctr"/>
          <a:lstStyle>
            <a:lvl1pPr algn="ctr">
              <a:defRPr sz="1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07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744C2F-B724-CDCF-F64A-2060B419D7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77695" y="2622602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099D87-BBC3-31B2-721D-67AD8163086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90299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5C5E81-5356-974E-CE31-D893D93A69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09431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1CBAD8-694F-38DD-5746-1970F0DA30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2909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2" name="Picture Placeholder 16">
            <a:extLst>
              <a:ext uri="{FF2B5EF4-FFF2-40B4-BE49-F238E27FC236}">
                <a16:creationId xmlns:a16="http://schemas.microsoft.com/office/drawing/2014/main" id="{240A2F71-CDC8-3B5B-C9FB-B78F8DA559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47772" y="2401651"/>
            <a:ext cx="2291319" cy="1904041"/>
          </a:xfrm>
          <a:custGeom>
            <a:avLst/>
            <a:gdLst>
              <a:gd name="connsiteX0" fmla="*/ 317347 w 2291319"/>
              <a:gd name="connsiteY0" fmla="*/ 0 h 1904041"/>
              <a:gd name="connsiteX1" fmla="*/ 1973972 w 2291319"/>
              <a:gd name="connsiteY1" fmla="*/ 0 h 1904041"/>
              <a:gd name="connsiteX2" fmla="*/ 2291319 w 2291319"/>
              <a:gd name="connsiteY2" fmla="*/ 317347 h 1904041"/>
              <a:gd name="connsiteX3" fmla="*/ 2291319 w 2291319"/>
              <a:gd name="connsiteY3" fmla="*/ 1586694 h 1904041"/>
              <a:gd name="connsiteX4" fmla="*/ 1973972 w 2291319"/>
              <a:gd name="connsiteY4" fmla="*/ 1904041 h 1904041"/>
              <a:gd name="connsiteX5" fmla="*/ 317347 w 2291319"/>
              <a:gd name="connsiteY5" fmla="*/ 1904041 h 1904041"/>
              <a:gd name="connsiteX6" fmla="*/ 0 w 2291319"/>
              <a:gd name="connsiteY6" fmla="*/ 1586694 h 1904041"/>
              <a:gd name="connsiteX7" fmla="*/ 0 w 2291319"/>
              <a:gd name="connsiteY7" fmla="*/ 317347 h 1904041"/>
              <a:gd name="connsiteX8" fmla="*/ 317347 w 2291319"/>
              <a:gd name="connsiteY8" fmla="*/ 0 h 1904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1319" h="1904041">
                <a:moveTo>
                  <a:pt x="317347" y="0"/>
                </a:moveTo>
                <a:lnTo>
                  <a:pt x="1973972" y="0"/>
                </a:lnTo>
                <a:cubicBezTo>
                  <a:pt x="2149238" y="0"/>
                  <a:pt x="2291319" y="142081"/>
                  <a:pt x="2291319" y="317347"/>
                </a:cubicBezTo>
                <a:lnTo>
                  <a:pt x="2291319" y="1586694"/>
                </a:lnTo>
                <a:cubicBezTo>
                  <a:pt x="2291319" y="1761960"/>
                  <a:pt x="2149238" y="1904041"/>
                  <a:pt x="1973972" y="1904041"/>
                </a:cubicBezTo>
                <a:lnTo>
                  <a:pt x="317347" y="1904041"/>
                </a:lnTo>
                <a:cubicBezTo>
                  <a:pt x="142081" y="1904041"/>
                  <a:pt x="0" y="1761960"/>
                  <a:pt x="0" y="1586694"/>
                </a:cubicBezTo>
                <a:lnTo>
                  <a:pt x="0" y="317347"/>
                </a:lnTo>
                <a:cubicBezTo>
                  <a:pt x="0" y="142081"/>
                  <a:pt x="142081" y="0"/>
                  <a:pt x="3173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0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840B1AC-B836-DD22-CA3D-B0B6BFAF25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58316" y="2409373"/>
            <a:ext cx="2291319" cy="1904041"/>
          </a:xfrm>
          <a:custGeom>
            <a:avLst/>
            <a:gdLst>
              <a:gd name="connsiteX0" fmla="*/ 317347 w 2291319"/>
              <a:gd name="connsiteY0" fmla="*/ 0 h 1904041"/>
              <a:gd name="connsiteX1" fmla="*/ 1973972 w 2291319"/>
              <a:gd name="connsiteY1" fmla="*/ 0 h 1904041"/>
              <a:gd name="connsiteX2" fmla="*/ 2291319 w 2291319"/>
              <a:gd name="connsiteY2" fmla="*/ 317347 h 1904041"/>
              <a:gd name="connsiteX3" fmla="*/ 2291319 w 2291319"/>
              <a:gd name="connsiteY3" fmla="*/ 1586694 h 1904041"/>
              <a:gd name="connsiteX4" fmla="*/ 1973972 w 2291319"/>
              <a:gd name="connsiteY4" fmla="*/ 1904041 h 1904041"/>
              <a:gd name="connsiteX5" fmla="*/ 317347 w 2291319"/>
              <a:gd name="connsiteY5" fmla="*/ 1904041 h 1904041"/>
              <a:gd name="connsiteX6" fmla="*/ 0 w 2291319"/>
              <a:gd name="connsiteY6" fmla="*/ 1586694 h 1904041"/>
              <a:gd name="connsiteX7" fmla="*/ 0 w 2291319"/>
              <a:gd name="connsiteY7" fmla="*/ 317347 h 1904041"/>
              <a:gd name="connsiteX8" fmla="*/ 317347 w 2291319"/>
              <a:gd name="connsiteY8" fmla="*/ 0 h 1904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1319" h="1904041">
                <a:moveTo>
                  <a:pt x="317347" y="0"/>
                </a:moveTo>
                <a:lnTo>
                  <a:pt x="1973972" y="0"/>
                </a:lnTo>
                <a:cubicBezTo>
                  <a:pt x="2149238" y="0"/>
                  <a:pt x="2291319" y="142081"/>
                  <a:pt x="2291319" y="317347"/>
                </a:cubicBezTo>
                <a:lnTo>
                  <a:pt x="2291319" y="1586694"/>
                </a:lnTo>
                <a:cubicBezTo>
                  <a:pt x="2291319" y="1761960"/>
                  <a:pt x="2149238" y="1904041"/>
                  <a:pt x="1973972" y="1904041"/>
                </a:cubicBezTo>
                <a:lnTo>
                  <a:pt x="317347" y="1904041"/>
                </a:lnTo>
                <a:cubicBezTo>
                  <a:pt x="142081" y="1904041"/>
                  <a:pt x="0" y="1761960"/>
                  <a:pt x="0" y="1586694"/>
                </a:cubicBezTo>
                <a:lnTo>
                  <a:pt x="0" y="317347"/>
                </a:lnTo>
                <a:cubicBezTo>
                  <a:pt x="0" y="142081"/>
                  <a:pt x="142081" y="0"/>
                  <a:pt x="3173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744C2F-B724-CDCF-F64A-2060B419D7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7957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099D87-BBC3-31B2-721D-67AD8163086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90299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5C5E81-5356-974E-CE31-D893D93A69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09431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21D7FB9E-394C-B30A-33FD-6CEE4F30E8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77695" y="2622602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725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7E4DCB-060A-0395-27E6-8C8A1511DCB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03223" y="2538724"/>
            <a:ext cx="2176556" cy="2299976"/>
          </a:xfrm>
          <a:custGeom>
            <a:avLst/>
            <a:gdLst>
              <a:gd name="connsiteX0" fmla="*/ 343395 w 2176556"/>
              <a:gd name="connsiteY0" fmla="*/ 0 h 2299976"/>
              <a:gd name="connsiteX1" fmla="*/ 1833161 w 2176556"/>
              <a:gd name="connsiteY1" fmla="*/ 0 h 2299976"/>
              <a:gd name="connsiteX2" fmla="*/ 2176556 w 2176556"/>
              <a:gd name="connsiteY2" fmla="*/ 343395 h 2299976"/>
              <a:gd name="connsiteX3" fmla="*/ 2176556 w 2176556"/>
              <a:gd name="connsiteY3" fmla="*/ 1956581 h 2299976"/>
              <a:gd name="connsiteX4" fmla="*/ 1833161 w 2176556"/>
              <a:gd name="connsiteY4" fmla="*/ 2299976 h 2299976"/>
              <a:gd name="connsiteX5" fmla="*/ 343395 w 2176556"/>
              <a:gd name="connsiteY5" fmla="*/ 2299976 h 2299976"/>
              <a:gd name="connsiteX6" fmla="*/ 0 w 2176556"/>
              <a:gd name="connsiteY6" fmla="*/ 1956581 h 2299976"/>
              <a:gd name="connsiteX7" fmla="*/ 0 w 2176556"/>
              <a:gd name="connsiteY7" fmla="*/ 343395 h 2299976"/>
              <a:gd name="connsiteX8" fmla="*/ 343395 w 2176556"/>
              <a:gd name="connsiteY8" fmla="*/ 0 h 229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556" h="2299976">
                <a:moveTo>
                  <a:pt x="343395" y="0"/>
                </a:moveTo>
                <a:lnTo>
                  <a:pt x="1833161" y="0"/>
                </a:lnTo>
                <a:cubicBezTo>
                  <a:pt x="2022813" y="0"/>
                  <a:pt x="2176556" y="153743"/>
                  <a:pt x="2176556" y="343395"/>
                </a:cubicBezTo>
                <a:lnTo>
                  <a:pt x="2176556" y="1956581"/>
                </a:lnTo>
                <a:cubicBezTo>
                  <a:pt x="2176556" y="2146233"/>
                  <a:pt x="2022813" y="2299976"/>
                  <a:pt x="1833161" y="2299976"/>
                </a:cubicBezTo>
                <a:lnTo>
                  <a:pt x="343395" y="2299976"/>
                </a:lnTo>
                <a:cubicBezTo>
                  <a:pt x="153743" y="2299976"/>
                  <a:pt x="0" y="2146233"/>
                  <a:pt x="0" y="1956581"/>
                </a:cubicBezTo>
                <a:lnTo>
                  <a:pt x="0" y="343395"/>
                </a:lnTo>
                <a:cubicBezTo>
                  <a:pt x="0" y="153743"/>
                  <a:pt x="153743" y="0"/>
                  <a:pt x="34339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5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B539C4-21A3-8E97-283D-02B95BE07D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89988" y="2538724"/>
            <a:ext cx="2176556" cy="2299976"/>
          </a:xfrm>
          <a:custGeom>
            <a:avLst/>
            <a:gdLst>
              <a:gd name="connsiteX0" fmla="*/ 343395 w 2176556"/>
              <a:gd name="connsiteY0" fmla="*/ 0 h 2299976"/>
              <a:gd name="connsiteX1" fmla="*/ 1833161 w 2176556"/>
              <a:gd name="connsiteY1" fmla="*/ 0 h 2299976"/>
              <a:gd name="connsiteX2" fmla="*/ 2176556 w 2176556"/>
              <a:gd name="connsiteY2" fmla="*/ 343395 h 2299976"/>
              <a:gd name="connsiteX3" fmla="*/ 2176556 w 2176556"/>
              <a:gd name="connsiteY3" fmla="*/ 1956581 h 2299976"/>
              <a:gd name="connsiteX4" fmla="*/ 1833161 w 2176556"/>
              <a:gd name="connsiteY4" fmla="*/ 2299976 h 2299976"/>
              <a:gd name="connsiteX5" fmla="*/ 343395 w 2176556"/>
              <a:gd name="connsiteY5" fmla="*/ 2299976 h 2299976"/>
              <a:gd name="connsiteX6" fmla="*/ 0 w 2176556"/>
              <a:gd name="connsiteY6" fmla="*/ 1956581 h 2299976"/>
              <a:gd name="connsiteX7" fmla="*/ 0 w 2176556"/>
              <a:gd name="connsiteY7" fmla="*/ 343395 h 2299976"/>
              <a:gd name="connsiteX8" fmla="*/ 343395 w 2176556"/>
              <a:gd name="connsiteY8" fmla="*/ 0 h 229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556" h="2299976">
                <a:moveTo>
                  <a:pt x="343395" y="0"/>
                </a:moveTo>
                <a:lnTo>
                  <a:pt x="1833161" y="0"/>
                </a:lnTo>
                <a:cubicBezTo>
                  <a:pt x="2022813" y="0"/>
                  <a:pt x="2176556" y="153743"/>
                  <a:pt x="2176556" y="343395"/>
                </a:cubicBezTo>
                <a:lnTo>
                  <a:pt x="2176556" y="1956581"/>
                </a:lnTo>
                <a:cubicBezTo>
                  <a:pt x="2176556" y="2146233"/>
                  <a:pt x="2022813" y="2299976"/>
                  <a:pt x="1833161" y="2299976"/>
                </a:cubicBezTo>
                <a:lnTo>
                  <a:pt x="343395" y="2299976"/>
                </a:lnTo>
                <a:cubicBezTo>
                  <a:pt x="153743" y="2299976"/>
                  <a:pt x="0" y="2146233"/>
                  <a:pt x="0" y="1956581"/>
                </a:cubicBezTo>
                <a:lnTo>
                  <a:pt x="0" y="343395"/>
                </a:lnTo>
                <a:cubicBezTo>
                  <a:pt x="0" y="153743"/>
                  <a:pt x="153743" y="0"/>
                  <a:pt x="34339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5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22328D-B7D6-DC2C-ED39-71973A2FE3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6458" y="2538724"/>
            <a:ext cx="2176556" cy="2299976"/>
          </a:xfrm>
          <a:custGeom>
            <a:avLst/>
            <a:gdLst>
              <a:gd name="connsiteX0" fmla="*/ 343395 w 2176556"/>
              <a:gd name="connsiteY0" fmla="*/ 0 h 2299976"/>
              <a:gd name="connsiteX1" fmla="*/ 1833161 w 2176556"/>
              <a:gd name="connsiteY1" fmla="*/ 0 h 2299976"/>
              <a:gd name="connsiteX2" fmla="*/ 2176556 w 2176556"/>
              <a:gd name="connsiteY2" fmla="*/ 343395 h 2299976"/>
              <a:gd name="connsiteX3" fmla="*/ 2176556 w 2176556"/>
              <a:gd name="connsiteY3" fmla="*/ 1956581 h 2299976"/>
              <a:gd name="connsiteX4" fmla="*/ 1833161 w 2176556"/>
              <a:gd name="connsiteY4" fmla="*/ 2299976 h 2299976"/>
              <a:gd name="connsiteX5" fmla="*/ 343395 w 2176556"/>
              <a:gd name="connsiteY5" fmla="*/ 2299976 h 2299976"/>
              <a:gd name="connsiteX6" fmla="*/ 0 w 2176556"/>
              <a:gd name="connsiteY6" fmla="*/ 1956581 h 2299976"/>
              <a:gd name="connsiteX7" fmla="*/ 0 w 2176556"/>
              <a:gd name="connsiteY7" fmla="*/ 343395 h 2299976"/>
              <a:gd name="connsiteX8" fmla="*/ 343395 w 2176556"/>
              <a:gd name="connsiteY8" fmla="*/ 0 h 229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556" h="2299976">
                <a:moveTo>
                  <a:pt x="343395" y="0"/>
                </a:moveTo>
                <a:lnTo>
                  <a:pt x="1833161" y="0"/>
                </a:lnTo>
                <a:cubicBezTo>
                  <a:pt x="2022813" y="0"/>
                  <a:pt x="2176556" y="153743"/>
                  <a:pt x="2176556" y="343395"/>
                </a:cubicBezTo>
                <a:lnTo>
                  <a:pt x="2176556" y="1956581"/>
                </a:lnTo>
                <a:cubicBezTo>
                  <a:pt x="2176556" y="2146233"/>
                  <a:pt x="2022813" y="2299976"/>
                  <a:pt x="1833161" y="2299976"/>
                </a:cubicBezTo>
                <a:lnTo>
                  <a:pt x="343395" y="2299976"/>
                </a:lnTo>
                <a:cubicBezTo>
                  <a:pt x="153743" y="2299976"/>
                  <a:pt x="0" y="2146233"/>
                  <a:pt x="0" y="1956581"/>
                </a:cubicBezTo>
                <a:lnTo>
                  <a:pt x="0" y="343395"/>
                </a:lnTo>
                <a:cubicBezTo>
                  <a:pt x="0" y="153743"/>
                  <a:pt x="153743" y="0"/>
                  <a:pt x="34339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065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6AA870-FFE8-D4CA-5A9A-1D43BD3FC3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8253" y="1280768"/>
            <a:ext cx="4591452" cy="4591452"/>
          </a:xfrm>
          <a:custGeom>
            <a:avLst/>
            <a:gdLst>
              <a:gd name="connsiteX0" fmla="*/ 4159653 w 4591452"/>
              <a:gd name="connsiteY0" fmla="*/ 3207720 h 4591452"/>
              <a:gd name="connsiteX1" fmla="*/ 4464981 w 4591452"/>
              <a:gd name="connsiteY1" fmla="*/ 3334191 h 4591452"/>
              <a:gd name="connsiteX2" fmla="*/ 4464981 w 4591452"/>
              <a:gd name="connsiteY2" fmla="*/ 3944849 h 4591452"/>
              <a:gd name="connsiteX3" fmla="*/ 3944849 w 4591452"/>
              <a:gd name="connsiteY3" fmla="*/ 4464981 h 4591452"/>
              <a:gd name="connsiteX4" fmla="*/ 3334192 w 4591452"/>
              <a:gd name="connsiteY4" fmla="*/ 4464981 h 4591452"/>
              <a:gd name="connsiteX5" fmla="*/ 3334192 w 4591452"/>
              <a:gd name="connsiteY5" fmla="*/ 3854324 h 4591452"/>
              <a:gd name="connsiteX6" fmla="*/ 3854323 w 4591452"/>
              <a:gd name="connsiteY6" fmla="*/ 3334191 h 4591452"/>
              <a:gd name="connsiteX7" fmla="*/ 4159653 w 4591452"/>
              <a:gd name="connsiteY7" fmla="*/ 3207720 h 4591452"/>
              <a:gd name="connsiteX8" fmla="*/ 3868040 w 4591452"/>
              <a:gd name="connsiteY8" fmla="*/ 1895471 h 4591452"/>
              <a:gd name="connsiteX9" fmla="*/ 4173369 w 4591452"/>
              <a:gd name="connsiteY9" fmla="*/ 2021943 h 4591452"/>
              <a:gd name="connsiteX10" fmla="*/ 4173369 w 4591452"/>
              <a:gd name="connsiteY10" fmla="*/ 2632600 h 4591452"/>
              <a:gd name="connsiteX11" fmla="*/ 2632598 w 4591452"/>
              <a:gd name="connsiteY11" fmla="*/ 4173371 h 4591452"/>
              <a:gd name="connsiteX12" fmla="*/ 2021941 w 4591452"/>
              <a:gd name="connsiteY12" fmla="*/ 4173370 h 4591452"/>
              <a:gd name="connsiteX13" fmla="*/ 2021941 w 4591452"/>
              <a:gd name="connsiteY13" fmla="*/ 3562713 h 4591452"/>
              <a:gd name="connsiteX14" fmla="*/ 3562713 w 4591452"/>
              <a:gd name="connsiteY14" fmla="*/ 2021943 h 4591452"/>
              <a:gd name="connsiteX15" fmla="*/ 3868040 w 4591452"/>
              <a:gd name="connsiteY15" fmla="*/ 1895471 h 4591452"/>
              <a:gd name="connsiteX16" fmla="*/ 3523232 w 4591452"/>
              <a:gd name="connsiteY16" fmla="*/ 636421 h 4591452"/>
              <a:gd name="connsiteX17" fmla="*/ 3828560 w 4591452"/>
              <a:gd name="connsiteY17" fmla="*/ 762892 h 4591452"/>
              <a:gd name="connsiteX18" fmla="*/ 3828560 w 4591452"/>
              <a:gd name="connsiteY18" fmla="*/ 1373549 h 4591452"/>
              <a:gd name="connsiteX19" fmla="*/ 1373550 w 4591452"/>
              <a:gd name="connsiteY19" fmla="*/ 3828560 h 4591452"/>
              <a:gd name="connsiteX20" fmla="*/ 762892 w 4591452"/>
              <a:gd name="connsiteY20" fmla="*/ 3828560 h 4591452"/>
              <a:gd name="connsiteX21" fmla="*/ 762892 w 4591452"/>
              <a:gd name="connsiteY21" fmla="*/ 3217903 h 4591452"/>
              <a:gd name="connsiteX22" fmla="*/ 3217904 w 4591452"/>
              <a:gd name="connsiteY22" fmla="*/ 762892 h 4591452"/>
              <a:gd name="connsiteX23" fmla="*/ 3523232 w 4591452"/>
              <a:gd name="connsiteY23" fmla="*/ 636421 h 4591452"/>
              <a:gd name="connsiteX24" fmla="*/ 2303085 w 4591452"/>
              <a:gd name="connsiteY24" fmla="*/ 252707 h 4591452"/>
              <a:gd name="connsiteX25" fmla="*/ 2608414 w 4591452"/>
              <a:gd name="connsiteY25" fmla="*/ 379178 h 4591452"/>
              <a:gd name="connsiteX26" fmla="*/ 2608414 w 4591452"/>
              <a:gd name="connsiteY26" fmla="*/ 989835 h 4591452"/>
              <a:gd name="connsiteX27" fmla="*/ 989836 w 4591452"/>
              <a:gd name="connsiteY27" fmla="*/ 2608414 h 4591452"/>
              <a:gd name="connsiteX28" fmla="*/ 379179 w 4591452"/>
              <a:gd name="connsiteY28" fmla="*/ 2608414 h 4591452"/>
              <a:gd name="connsiteX29" fmla="*/ 379179 w 4591452"/>
              <a:gd name="connsiteY29" fmla="*/ 1997757 h 4591452"/>
              <a:gd name="connsiteX30" fmla="*/ 1997758 w 4591452"/>
              <a:gd name="connsiteY30" fmla="*/ 379179 h 4591452"/>
              <a:gd name="connsiteX31" fmla="*/ 2303085 w 4591452"/>
              <a:gd name="connsiteY31" fmla="*/ 252707 h 4591452"/>
              <a:gd name="connsiteX32" fmla="*/ 951933 w 4591452"/>
              <a:gd name="connsiteY32" fmla="*/ 0 h 4591452"/>
              <a:gd name="connsiteX33" fmla="*/ 1257262 w 4591452"/>
              <a:gd name="connsiteY33" fmla="*/ 126471 h 4591452"/>
              <a:gd name="connsiteX34" fmla="*/ 1257262 w 4591452"/>
              <a:gd name="connsiteY34" fmla="*/ 737129 h 4591452"/>
              <a:gd name="connsiteX35" fmla="*/ 737129 w 4591452"/>
              <a:gd name="connsiteY35" fmla="*/ 1257261 h 4591452"/>
              <a:gd name="connsiteX36" fmla="*/ 126472 w 4591452"/>
              <a:gd name="connsiteY36" fmla="*/ 1257261 h 4591452"/>
              <a:gd name="connsiteX37" fmla="*/ 126472 w 4591452"/>
              <a:gd name="connsiteY37" fmla="*/ 646603 h 4591452"/>
              <a:gd name="connsiteX38" fmla="*/ 646604 w 4591452"/>
              <a:gd name="connsiteY38" fmla="*/ 126471 h 4591452"/>
              <a:gd name="connsiteX39" fmla="*/ 951933 w 4591452"/>
              <a:gd name="connsiteY39" fmla="*/ 0 h 459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591452" h="4591452">
                <a:moveTo>
                  <a:pt x="4159653" y="3207720"/>
                </a:moveTo>
                <a:cubicBezTo>
                  <a:pt x="4270159" y="3207720"/>
                  <a:pt x="4380667" y="3249877"/>
                  <a:pt x="4464981" y="3334191"/>
                </a:cubicBezTo>
                <a:cubicBezTo>
                  <a:pt x="4633610" y="3502820"/>
                  <a:pt x="4633610" y="3776220"/>
                  <a:pt x="4464981" y="3944849"/>
                </a:cubicBezTo>
                <a:lnTo>
                  <a:pt x="3944849" y="4464981"/>
                </a:lnTo>
                <a:cubicBezTo>
                  <a:pt x="3776220" y="4633610"/>
                  <a:pt x="3502820" y="4633610"/>
                  <a:pt x="3334192" y="4464981"/>
                </a:cubicBezTo>
                <a:cubicBezTo>
                  <a:pt x="3165562" y="4296352"/>
                  <a:pt x="3165562" y="4022952"/>
                  <a:pt x="3334192" y="3854324"/>
                </a:cubicBezTo>
                <a:lnTo>
                  <a:pt x="3854323" y="3334191"/>
                </a:lnTo>
                <a:cubicBezTo>
                  <a:pt x="3938639" y="3249877"/>
                  <a:pt x="4049146" y="3207720"/>
                  <a:pt x="4159653" y="3207720"/>
                </a:cubicBezTo>
                <a:close/>
                <a:moveTo>
                  <a:pt x="3868040" y="1895471"/>
                </a:moveTo>
                <a:cubicBezTo>
                  <a:pt x="3978547" y="1895471"/>
                  <a:pt x="4089055" y="1937629"/>
                  <a:pt x="4173369" y="2021943"/>
                </a:cubicBezTo>
                <a:cubicBezTo>
                  <a:pt x="4341998" y="2190571"/>
                  <a:pt x="4341998" y="2463971"/>
                  <a:pt x="4173369" y="2632600"/>
                </a:cubicBezTo>
                <a:lnTo>
                  <a:pt x="2632598" y="4173371"/>
                </a:lnTo>
                <a:cubicBezTo>
                  <a:pt x="2463971" y="4342000"/>
                  <a:pt x="2190571" y="4342000"/>
                  <a:pt x="2021941" y="4173370"/>
                </a:cubicBezTo>
                <a:cubicBezTo>
                  <a:pt x="1853312" y="4004742"/>
                  <a:pt x="1853312" y="3731342"/>
                  <a:pt x="2021941" y="3562713"/>
                </a:cubicBezTo>
                <a:lnTo>
                  <a:pt x="3562713" y="2021943"/>
                </a:lnTo>
                <a:cubicBezTo>
                  <a:pt x="3647026" y="1937628"/>
                  <a:pt x="3757534" y="1895471"/>
                  <a:pt x="3868040" y="1895471"/>
                </a:cubicBezTo>
                <a:close/>
                <a:moveTo>
                  <a:pt x="3523232" y="636421"/>
                </a:moveTo>
                <a:cubicBezTo>
                  <a:pt x="3633739" y="636421"/>
                  <a:pt x="3744246" y="678578"/>
                  <a:pt x="3828560" y="762892"/>
                </a:cubicBezTo>
                <a:cubicBezTo>
                  <a:pt x="3997189" y="931520"/>
                  <a:pt x="3997189" y="1204920"/>
                  <a:pt x="3828560" y="1373549"/>
                </a:cubicBezTo>
                <a:lnTo>
                  <a:pt x="1373550" y="3828560"/>
                </a:lnTo>
                <a:cubicBezTo>
                  <a:pt x="1204921" y="3997189"/>
                  <a:pt x="931521" y="3997189"/>
                  <a:pt x="762892" y="3828560"/>
                </a:cubicBezTo>
                <a:cubicBezTo>
                  <a:pt x="594263" y="3659931"/>
                  <a:pt x="594263" y="3386531"/>
                  <a:pt x="762892" y="3217903"/>
                </a:cubicBezTo>
                <a:lnTo>
                  <a:pt x="3217904" y="762892"/>
                </a:lnTo>
                <a:cubicBezTo>
                  <a:pt x="3302218" y="678578"/>
                  <a:pt x="3412726" y="636421"/>
                  <a:pt x="3523232" y="636421"/>
                </a:cubicBezTo>
                <a:close/>
                <a:moveTo>
                  <a:pt x="2303085" y="252707"/>
                </a:moveTo>
                <a:cubicBezTo>
                  <a:pt x="2413592" y="252706"/>
                  <a:pt x="2524100" y="294864"/>
                  <a:pt x="2608414" y="379178"/>
                </a:cubicBezTo>
                <a:cubicBezTo>
                  <a:pt x="2777043" y="547807"/>
                  <a:pt x="2777043" y="821207"/>
                  <a:pt x="2608414" y="989835"/>
                </a:cubicBezTo>
                <a:lnTo>
                  <a:pt x="989836" y="2608414"/>
                </a:lnTo>
                <a:cubicBezTo>
                  <a:pt x="821207" y="2777043"/>
                  <a:pt x="547807" y="2777043"/>
                  <a:pt x="379179" y="2608414"/>
                </a:cubicBezTo>
                <a:cubicBezTo>
                  <a:pt x="210550" y="2439785"/>
                  <a:pt x="210550" y="2166385"/>
                  <a:pt x="379179" y="1997757"/>
                </a:cubicBezTo>
                <a:lnTo>
                  <a:pt x="1997758" y="379179"/>
                </a:lnTo>
                <a:cubicBezTo>
                  <a:pt x="2082071" y="294864"/>
                  <a:pt x="2192578" y="252707"/>
                  <a:pt x="2303085" y="252707"/>
                </a:cubicBezTo>
                <a:close/>
                <a:moveTo>
                  <a:pt x="951933" y="0"/>
                </a:moveTo>
                <a:cubicBezTo>
                  <a:pt x="1062440" y="0"/>
                  <a:pt x="1172947" y="42157"/>
                  <a:pt x="1257262" y="126471"/>
                </a:cubicBezTo>
                <a:cubicBezTo>
                  <a:pt x="1425890" y="295100"/>
                  <a:pt x="1425890" y="568500"/>
                  <a:pt x="1257262" y="737129"/>
                </a:cubicBezTo>
                <a:lnTo>
                  <a:pt x="737129" y="1257261"/>
                </a:lnTo>
                <a:cubicBezTo>
                  <a:pt x="568501" y="1425890"/>
                  <a:pt x="295101" y="1425890"/>
                  <a:pt x="126472" y="1257261"/>
                </a:cubicBezTo>
                <a:cubicBezTo>
                  <a:pt x="-42157" y="1088632"/>
                  <a:pt x="-42157" y="815232"/>
                  <a:pt x="126472" y="646603"/>
                </a:cubicBezTo>
                <a:lnTo>
                  <a:pt x="646604" y="126471"/>
                </a:lnTo>
                <a:cubicBezTo>
                  <a:pt x="730919" y="42157"/>
                  <a:pt x="841426" y="0"/>
                  <a:pt x="95193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70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0597000-10D0-8B26-FC56-950CFEF1DA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2362" y="1455714"/>
            <a:ext cx="4778087" cy="2697185"/>
          </a:xfrm>
          <a:custGeom>
            <a:avLst/>
            <a:gdLst>
              <a:gd name="connsiteX0" fmla="*/ 0 w 4778087"/>
              <a:gd name="connsiteY0" fmla="*/ 0 h 2697185"/>
              <a:gd name="connsiteX1" fmla="*/ 4778087 w 4778087"/>
              <a:gd name="connsiteY1" fmla="*/ 0 h 2697185"/>
              <a:gd name="connsiteX2" fmla="*/ 4778087 w 4778087"/>
              <a:gd name="connsiteY2" fmla="*/ 2697185 h 2697185"/>
              <a:gd name="connsiteX3" fmla="*/ 0 w 4778087"/>
              <a:gd name="connsiteY3" fmla="*/ 2697185 h 269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8087" h="2697185">
                <a:moveTo>
                  <a:pt x="0" y="0"/>
                </a:moveTo>
                <a:lnTo>
                  <a:pt x="4778087" y="0"/>
                </a:lnTo>
                <a:lnTo>
                  <a:pt x="4778087" y="2697185"/>
                </a:lnTo>
                <a:lnTo>
                  <a:pt x="0" y="269718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39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97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F8062C2-0F36-9889-290D-11CE48D822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24435" y="2808516"/>
            <a:ext cx="2773164" cy="2773164"/>
          </a:xfrm>
          <a:custGeom>
            <a:avLst/>
            <a:gdLst>
              <a:gd name="connsiteX0" fmla="*/ 1386582 w 2773164"/>
              <a:gd name="connsiteY0" fmla="*/ 0 h 2773164"/>
              <a:gd name="connsiteX1" fmla="*/ 2773164 w 2773164"/>
              <a:gd name="connsiteY1" fmla="*/ 1386582 h 2773164"/>
              <a:gd name="connsiteX2" fmla="*/ 1386582 w 2773164"/>
              <a:gd name="connsiteY2" fmla="*/ 2773164 h 2773164"/>
              <a:gd name="connsiteX3" fmla="*/ 0 w 2773164"/>
              <a:gd name="connsiteY3" fmla="*/ 1386582 h 2773164"/>
              <a:gd name="connsiteX4" fmla="*/ 1386582 w 2773164"/>
              <a:gd name="connsiteY4" fmla="*/ 0 h 277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164" h="2773164">
                <a:moveTo>
                  <a:pt x="1386582" y="0"/>
                </a:moveTo>
                <a:cubicBezTo>
                  <a:pt x="2152370" y="0"/>
                  <a:pt x="2773164" y="620794"/>
                  <a:pt x="2773164" y="1386582"/>
                </a:cubicBezTo>
                <a:cubicBezTo>
                  <a:pt x="2773164" y="2152370"/>
                  <a:pt x="2152370" y="2773164"/>
                  <a:pt x="1386582" y="2773164"/>
                </a:cubicBezTo>
                <a:cubicBezTo>
                  <a:pt x="620794" y="2773164"/>
                  <a:pt x="0" y="2152370"/>
                  <a:pt x="0" y="1386582"/>
                </a:cubicBezTo>
                <a:cubicBezTo>
                  <a:pt x="0" y="620794"/>
                  <a:pt x="620794" y="0"/>
                  <a:pt x="138658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155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C469B3D-DC91-BE08-8CF0-D61B1C5CA8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59007" y="906010"/>
            <a:ext cx="4140289" cy="5059284"/>
          </a:xfrm>
          <a:prstGeom prst="rect">
            <a:avLst/>
          </a:prstGeom>
        </p:spPr>
        <p:txBody>
          <a:bodyPr anchor="ctr"/>
          <a:lstStyle>
            <a:lvl1pPr algn="ctr">
              <a:defRPr sz="1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0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D3E4B8A4-1BDF-316D-5D02-DACA11D35A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63550" y="2510897"/>
            <a:ext cx="2942879" cy="1612900"/>
          </a:xfrm>
          <a:prstGeom prst="rect">
            <a:avLst/>
          </a:prstGeom>
        </p:spPr>
        <p:txBody>
          <a:bodyPr anchor="ctr"/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78FACB5-8672-9402-ECA6-6D0890F33E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28000" y="2510897"/>
            <a:ext cx="3171297" cy="1612900"/>
          </a:xfrm>
          <a:prstGeom prst="rect">
            <a:avLst/>
          </a:prstGeom>
        </p:spPr>
        <p:txBody>
          <a:bodyPr anchor="ctr"/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99B0FC-9138-D0EE-D867-65B67F972B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8895" y="4263497"/>
            <a:ext cx="1930402" cy="1701800"/>
          </a:xfrm>
          <a:prstGeom prst="rect">
            <a:avLst/>
          </a:prstGeom>
        </p:spPr>
        <p:txBody>
          <a:bodyPr anchor="ctr"/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6CD629B-ED87-060B-2A3E-864EE5EE51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63549" y="4263497"/>
            <a:ext cx="4152945" cy="1701800"/>
          </a:xfrm>
          <a:prstGeom prst="rect">
            <a:avLst/>
          </a:prstGeom>
        </p:spPr>
        <p:txBody>
          <a:bodyPr anchor="ctr"/>
          <a:lstStyle>
            <a:lvl1pPr algn="ctr"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857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65E72AF7-FE94-4674-1DDE-3D7C410B6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4964" y="892702"/>
            <a:ext cx="3927581" cy="2948066"/>
          </a:xfrm>
          <a:prstGeom prst="rect">
            <a:avLst/>
          </a:prstGeom>
        </p:spPr>
        <p:txBody>
          <a:bodyPr anchor="ctr"/>
          <a:lstStyle>
            <a:lvl1pPr algn="ctr"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3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CB8149-8BD6-F588-FA2F-C4F947E77B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7282" y="4795575"/>
            <a:ext cx="723898" cy="723898"/>
          </a:xfrm>
          <a:custGeom>
            <a:avLst/>
            <a:gdLst>
              <a:gd name="connsiteX0" fmla="*/ 361949 w 723898"/>
              <a:gd name="connsiteY0" fmla="*/ 0 h 723898"/>
              <a:gd name="connsiteX1" fmla="*/ 723898 w 723898"/>
              <a:gd name="connsiteY1" fmla="*/ 361949 h 723898"/>
              <a:gd name="connsiteX2" fmla="*/ 361949 w 723898"/>
              <a:gd name="connsiteY2" fmla="*/ 723898 h 723898"/>
              <a:gd name="connsiteX3" fmla="*/ 0 w 723898"/>
              <a:gd name="connsiteY3" fmla="*/ 361949 h 723898"/>
              <a:gd name="connsiteX4" fmla="*/ 361949 w 723898"/>
              <a:gd name="connsiteY4" fmla="*/ 0 h 72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898" h="723898">
                <a:moveTo>
                  <a:pt x="361949" y="0"/>
                </a:moveTo>
                <a:cubicBezTo>
                  <a:pt x="561848" y="0"/>
                  <a:pt x="723898" y="162050"/>
                  <a:pt x="723898" y="361949"/>
                </a:cubicBezTo>
                <a:cubicBezTo>
                  <a:pt x="723898" y="561848"/>
                  <a:pt x="561848" y="723898"/>
                  <a:pt x="361949" y="723898"/>
                </a:cubicBezTo>
                <a:cubicBezTo>
                  <a:pt x="162050" y="723898"/>
                  <a:pt x="0" y="561848"/>
                  <a:pt x="0" y="361949"/>
                </a:cubicBezTo>
                <a:cubicBezTo>
                  <a:pt x="0" y="162050"/>
                  <a:pt x="162050" y="0"/>
                  <a:pt x="36194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D635CA6-C6F8-A42E-89EC-D917B5A155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67476" y="4795575"/>
            <a:ext cx="723898" cy="723898"/>
          </a:xfrm>
          <a:custGeom>
            <a:avLst/>
            <a:gdLst>
              <a:gd name="connsiteX0" fmla="*/ 361949 w 723898"/>
              <a:gd name="connsiteY0" fmla="*/ 0 h 723898"/>
              <a:gd name="connsiteX1" fmla="*/ 723898 w 723898"/>
              <a:gd name="connsiteY1" fmla="*/ 361949 h 723898"/>
              <a:gd name="connsiteX2" fmla="*/ 361949 w 723898"/>
              <a:gd name="connsiteY2" fmla="*/ 723898 h 723898"/>
              <a:gd name="connsiteX3" fmla="*/ 0 w 723898"/>
              <a:gd name="connsiteY3" fmla="*/ 361949 h 723898"/>
              <a:gd name="connsiteX4" fmla="*/ 361949 w 723898"/>
              <a:gd name="connsiteY4" fmla="*/ 0 h 72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898" h="723898">
                <a:moveTo>
                  <a:pt x="361949" y="0"/>
                </a:moveTo>
                <a:cubicBezTo>
                  <a:pt x="561848" y="0"/>
                  <a:pt x="723898" y="162050"/>
                  <a:pt x="723898" y="361949"/>
                </a:cubicBezTo>
                <a:cubicBezTo>
                  <a:pt x="723898" y="561848"/>
                  <a:pt x="561848" y="723898"/>
                  <a:pt x="361949" y="723898"/>
                </a:cubicBezTo>
                <a:cubicBezTo>
                  <a:pt x="162050" y="723898"/>
                  <a:pt x="0" y="561848"/>
                  <a:pt x="0" y="361949"/>
                </a:cubicBezTo>
                <a:cubicBezTo>
                  <a:pt x="0" y="162050"/>
                  <a:pt x="162050" y="0"/>
                  <a:pt x="36194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D0613CC-67F5-2382-061E-DDF74FF1A2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07670" y="4795575"/>
            <a:ext cx="723898" cy="723898"/>
          </a:xfrm>
          <a:custGeom>
            <a:avLst/>
            <a:gdLst>
              <a:gd name="connsiteX0" fmla="*/ 361949 w 723898"/>
              <a:gd name="connsiteY0" fmla="*/ 0 h 723898"/>
              <a:gd name="connsiteX1" fmla="*/ 723898 w 723898"/>
              <a:gd name="connsiteY1" fmla="*/ 361949 h 723898"/>
              <a:gd name="connsiteX2" fmla="*/ 361949 w 723898"/>
              <a:gd name="connsiteY2" fmla="*/ 723898 h 723898"/>
              <a:gd name="connsiteX3" fmla="*/ 0 w 723898"/>
              <a:gd name="connsiteY3" fmla="*/ 361949 h 723898"/>
              <a:gd name="connsiteX4" fmla="*/ 361949 w 723898"/>
              <a:gd name="connsiteY4" fmla="*/ 0 h 72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898" h="723898">
                <a:moveTo>
                  <a:pt x="361949" y="0"/>
                </a:moveTo>
                <a:cubicBezTo>
                  <a:pt x="561848" y="0"/>
                  <a:pt x="723898" y="162050"/>
                  <a:pt x="723898" y="361949"/>
                </a:cubicBezTo>
                <a:cubicBezTo>
                  <a:pt x="723898" y="561848"/>
                  <a:pt x="561848" y="723898"/>
                  <a:pt x="361949" y="723898"/>
                </a:cubicBezTo>
                <a:cubicBezTo>
                  <a:pt x="162050" y="723898"/>
                  <a:pt x="0" y="561848"/>
                  <a:pt x="0" y="361949"/>
                </a:cubicBezTo>
                <a:cubicBezTo>
                  <a:pt x="0" y="162050"/>
                  <a:pt x="162050" y="0"/>
                  <a:pt x="36194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E829072-E810-7452-5240-4B8B6C60F6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088" y="4795575"/>
            <a:ext cx="723898" cy="723898"/>
          </a:xfrm>
          <a:custGeom>
            <a:avLst/>
            <a:gdLst>
              <a:gd name="connsiteX0" fmla="*/ 361949 w 723898"/>
              <a:gd name="connsiteY0" fmla="*/ 0 h 723898"/>
              <a:gd name="connsiteX1" fmla="*/ 723898 w 723898"/>
              <a:gd name="connsiteY1" fmla="*/ 361949 h 723898"/>
              <a:gd name="connsiteX2" fmla="*/ 361949 w 723898"/>
              <a:gd name="connsiteY2" fmla="*/ 723898 h 723898"/>
              <a:gd name="connsiteX3" fmla="*/ 0 w 723898"/>
              <a:gd name="connsiteY3" fmla="*/ 361949 h 723898"/>
              <a:gd name="connsiteX4" fmla="*/ 361949 w 723898"/>
              <a:gd name="connsiteY4" fmla="*/ 0 h 72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898" h="723898">
                <a:moveTo>
                  <a:pt x="361949" y="0"/>
                </a:moveTo>
                <a:cubicBezTo>
                  <a:pt x="561848" y="0"/>
                  <a:pt x="723898" y="162050"/>
                  <a:pt x="723898" y="361949"/>
                </a:cubicBezTo>
                <a:cubicBezTo>
                  <a:pt x="723898" y="561848"/>
                  <a:pt x="561848" y="723898"/>
                  <a:pt x="361949" y="723898"/>
                </a:cubicBezTo>
                <a:cubicBezTo>
                  <a:pt x="162050" y="723898"/>
                  <a:pt x="0" y="561848"/>
                  <a:pt x="0" y="361949"/>
                </a:cubicBezTo>
                <a:cubicBezTo>
                  <a:pt x="0" y="162050"/>
                  <a:pt x="162050" y="0"/>
                  <a:pt x="36194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631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73F9EB9-036E-BA5B-DF19-84AC7C5CEF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1080" y="3094333"/>
            <a:ext cx="5667401" cy="2870964"/>
          </a:xfrm>
          <a:custGeom>
            <a:avLst/>
            <a:gdLst>
              <a:gd name="connsiteX0" fmla="*/ 0 w 5667401"/>
              <a:gd name="connsiteY0" fmla="*/ 0 h 2870964"/>
              <a:gd name="connsiteX1" fmla="*/ 5667401 w 5667401"/>
              <a:gd name="connsiteY1" fmla="*/ 0 h 2870964"/>
              <a:gd name="connsiteX2" fmla="*/ 5667401 w 5667401"/>
              <a:gd name="connsiteY2" fmla="*/ 2870964 h 2870964"/>
              <a:gd name="connsiteX3" fmla="*/ 0 w 5667401"/>
              <a:gd name="connsiteY3" fmla="*/ 2870964 h 28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7401" h="2870964">
                <a:moveTo>
                  <a:pt x="0" y="0"/>
                </a:moveTo>
                <a:lnTo>
                  <a:pt x="5667401" y="0"/>
                </a:lnTo>
                <a:lnTo>
                  <a:pt x="5667401" y="2870964"/>
                </a:lnTo>
                <a:lnTo>
                  <a:pt x="0" y="287096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12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840B1AC-B836-DD22-CA3D-B0B6BFAF25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83103" y="2409372"/>
            <a:ext cx="2291319" cy="1904041"/>
          </a:xfrm>
          <a:custGeom>
            <a:avLst/>
            <a:gdLst>
              <a:gd name="connsiteX0" fmla="*/ 317347 w 2291319"/>
              <a:gd name="connsiteY0" fmla="*/ 0 h 1904041"/>
              <a:gd name="connsiteX1" fmla="*/ 1973972 w 2291319"/>
              <a:gd name="connsiteY1" fmla="*/ 0 h 1904041"/>
              <a:gd name="connsiteX2" fmla="*/ 2291319 w 2291319"/>
              <a:gd name="connsiteY2" fmla="*/ 317347 h 1904041"/>
              <a:gd name="connsiteX3" fmla="*/ 2291319 w 2291319"/>
              <a:gd name="connsiteY3" fmla="*/ 1586694 h 1904041"/>
              <a:gd name="connsiteX4" fmla="*/ 1973972 w 2291319"/>
              <a:gd name="connsiteY4" fmla="*/ 1904041 h 1904041"/>
              <a:gd name="connsiteX5" fmla="*/ 317347 w 2291319"/>
              <a:gd name="connsiteY5" fmla="*/ 1904041 h 1904041"/>
              <a:gd name="connsiteX6" fmla="*/ 0 w 2291319"/>
              <a:gd name="connsiteY6" fmla="*/ 1586694 h 1904041"/>
              <a:gd name="connsiteX7" fmla="*/ 0 w 2291319"/>
              <a:gd name="connsiteY7" fmla="*/ 317347 h 1904041"/>
              <a:gd name="connsiteX8" fmla="*/ 317347 w 2291319"/>
              <a:gd name="connsiteY8" fmla="*/ 0 h 1904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1319" h="1904041">
                <a:moveTo>
                  <a:pt x="317347" y="0"/>
                </a:moveTo>
                <a:lnTo>
                  <a:pt x="1973972" y="0"/>
                </a:lnTo>
                <a:cubicBezTo>
                  <a:pt x="2149238" y="0"/>
                  <a:pt x="2291319" y="142081"/>
                  <a:pt x="2291319" y="317347"/>
                </a:cubicBezTo>
                <a:lnTo>
                  <a:pt x="2291319" y="1586694"/>
                </a:lnTo>
                <a:cubicBezTo>
                  <a:pt x="2291319" y="1761960"/>
                  <a:pt x="2149238" y="1904041"/>
                  <a:pt x="1973972" y="1904041"/>
                </a:cubicBezTo>
                <a:lnTo>
                  <a:pt x="317347" y="1904041"/>
                </a:lnTo>
                <a:cubicBezTo>
                  <a:pt x="142081" y="1904041"/>
                  <a:pt x="0" y="1761960"/>
                  <a:pt x="0" y="1586694"/>
                </a:cubicBezTo>
                <a:lnTo>
                  <a:pt x="0" y="317347"/>
                </a:lnTo>
                <a:cubicBezTo>
                  <a:pt x="0" y="142081"/>
                  <a:pt x="142081" y="0"/>
                  <a:pt x="3173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744C2F-B724-CDCF-F64A-2060B419D7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7957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099D87-BBC3-31B2-721D-67AD8163086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90299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5C5E81-5356-974E-CE31-D893D93A69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09431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1CBAD8-694F-38DD-5746-1970F0DA30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2909" y="2631427"/>
            <a:ext cx="2102134" cy="2790142"/>
          </a:xfrm>
          <a:custGeom>
            <a:avLst/>
            <a:gdLst>
              <a:gd name="connsiteX0" fmla="*/ 244962 w 2102134"/>
              <a:gd name="connsiteY0" fmla="*/ 0 h 2790142"/>
              <a:gd name="connsiteX1" fmla="*/ 1857172 w 2102134"/>
              <a:gd name="connsiteY1" fmla="*/ 0 h 2790142"/>
              <a:gd name="connsiteX2" fmla="*/ 2102134 w 2102134"/>
              <a:gd name="connsiteY2" fmla="*/ 244962 h 2790142"/>
              <a:gd name="connsiteX3" fmla="*/ 2102134 w 2102134"/>
              <a:gd name="connsiteY3" fmla="*/ 2545180 h 2790142"/>
              <a:gd name="connsiteX4" fmla="*/ 1857172 w 2102134"/>
              <a:gd name="connsiteY4" fmla="*/ 2790142 h 2790142"/>
              <a:gd name="connsiteX5" fmla="*/ 244962 w 2102134"/>
              <a:gd name="connsiteY5" fmla="*/ 2790142 h 2790142"/>
              <a:gd name="connsiteX6" fmla="*/ 0 w 2102134"/>
              <a:gd name="connsiteY6" fmla="*/ 2545180 h 2790142"/>
              <a:gd name="connsiteX7" fmla="*/ 0 w 2102134"/>
              <a:gd name="connsiteY7" fmla="*/ 244962 h 2790142"/>
              <a:gd name="connsiteX8" fmla="*/ 244962 w 2102134"/>
              <a:gd name="connsiteY8" fmla="*/ 0 h 279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134" h="2790142">
                <a:moveTo>
                  <a:pt x="244962" y="0"/>
                </a:moveTo>
                <a:lnTo>
                  <a:pt x="1857172" y="0"/>
                </a:lnTo>
                <a:cubicBezTo>
                  <a:pt x="1992461" y="0"/>
                  <a:pt x="2102134" y="109673"/>
                  <a:pt x="2102134" y="244962"/>
                </a:cubicBezTo>
                <a:lnTo>
                  <a:pt x="2102134" y="2545180"/>
                </a:lnTo>
                <a:cubicBezTo>
                  <a:pt x="2102134" y="2680469"/>
                  <a:pt x="1992461" y="2790142"/>
                  <a:pt x="1857172" y="2790142"/>
                </a:cubicBezTo>
                <a:lnTo>
                  <a:pt x="244962" y="2790142"/>
                </a:lnTo>
                <a:cubicBezTo>
                  <a:pt x="109673" y="2790142"/>
                  <a:pt x="0" y="2680469"/>
                  <a:pt x="0" y="2545180"/>
                </a:cubicBezTo>
                <a:lnTo>
                  <a:pt x="0" y="244962"/>
                </a:lnTo>
                <a:cubicBezTo>
                  <a:pt x="0" y="109673"/>
                  <a:pt x="109673" y="0"/>
                  <a:pt x="24496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96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DA3A94-021F-1907-3ADC-D7B60AB2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545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5" r:id="rId9"/>
    <p:sldLayoutId id="2147483660" r:id="rId10"/>
    <p:sldLayoutId id="2147483661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Poppins SemiBold" panose="00000700000000000000" pitchFamily="2" charset="0"/>
          <a:ea typeface="+mj-ea"/>
          <a:cs typeface="Poppins SemiBold" panose="000007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jpeg"/><Relationship Id="rId5" Type="http://schemas.openxmlformats.org/officeDocument/2006/relationships/image" Target="../media/image1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jpeg"/><Relationship Id="rId5" Type="http://schemas.openxmlformats.org/officeDocument/2006/relationships/image" Target="../media/image2.jp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chemeClr val="accent2">
                <a:lumMod val="94000"/>
                <a:lumOff val="6000"/>
              </a:schemeClr>
            </a:gs>
            <a:gs pos="0">
              <a:schemeClr val="accent1">
                <a:lumMod val="91000"/>
              </a:schemeClr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phic 2">
            <a:extLst>
              <a:ext uri="{FF2B5EF4-FFF2-40B4-BE49-F238E27FC236}">
                <a16:creationId xmlns:a16="http://schemas.microsoft.com/office/drawing/2014/main" id="{84186956-6ED8-2DF7-0C68-BA48EE0D5F56}"/>
              </a:ext>
            </a:extLst>
          </p:cNvPr>
          <p:cNvGrpSpPr/>
          <p:nvPr/>
        </p:nvGrpSpPr>
        <p:grpSpPr>
          <a:xfrm rot="20444543">
            <a:off x="5052049" y="-1462697"/>
            <a:ext cx="9394846" cy="7480134"/>
            <a:chOff x="1530268" y="0"/>
            <a:chExt cx="8612585" cy="6857302"/>
          </a:xfrm>
        </p:grpSpPr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D9BAF67B-43DD-E584-06A7-1EABA450C9F6}"/>
                </a:ext>
              </a:extLst>
            </p:cNvPr>
            <p:cNvGrpSpPr/>
            <p:nvPr/>
          </p:nvGrpSpPr>
          <p:grpSpPr>
            <a:xfrm>
              <a:off x="6700152" y="3030577"/>
              <a:ext cx="3136403" cy="215414"/>
              <a:chOff x="6700159" y="3030580"/>
              <a:chExt cx="3136406" cy="215414"/>
            </a:xfrm>
          </p:grpSpPr>
          <p:sp>
            <p:nvSpPr>
              <p:cNvPr id="6017" name="Freeform: Shape 6016">
                <a:extLst>
                  <a:ext uri="{FF2B5EF4-FFF2-40B4-BE49-F238E27FC236}">
                    <a16:creationId xmlns:a16="http://schemas.microsoft.com/office/drawing/2014/main" id="{52AA3ABE-0856-2DE9-4ABF-0B54F224BB35}"/>
                  </a:ext>
                </a:extLst>
              </p:cNvPr>
              <p:cNvSpPr/>
              <p:nvPr/>
            </p:nvSpPr>
            <p:spPr>
              <a:xfrm>
                <a:off x="6700159" y="3030580"/>
                <a:ext cx="3113402" cy="215414"/>
              </a:xfrm>
              <a:custGeom>
                <a:avLst/>
                <a:gdLst>
                  <a:gd name="connsiteX0" fmla="*/ 0 w 3113402"/>
                  <a:gd name="connsiteY0" fmla="*/ 119316 h 215414"/>
                  <a:gd name="connsiteX1" fmla="*/ 655971 w 3113402"/>
                  <a:gd name="connsiteY1" fmla="*/ 119316 h 215414"/>
                  <a:gd name="connsiteX2" fmla="*/ 886703 w 3113402"/>
                  <a:gd name="connsiteY2" fmla="*/ 0 h 215414"/>
                  <a:gd name="connsiteX3" fmla="*/ 1219660 w 3113402"/>
                  <a:gd name="connsiteY3" fmla="*/ 0 h 215414"/>
                  <a:gd name="connsiteX4" fmla="*/ 1392776 w 3113402"/>
                  <a:gd name="connsiteY4" fmla="*/ 215414 h 215414"/>
                  <a:gd name="connsiteX5" fmla="*/ 2344189 w 3113402"/>
                  <a:gd name="connsiteY5" fmla="*/ 215414 h 215414"/>
                  <a:gd name="connsiteX6" fmla="*/ 2543910 w 3113402"/>
                  <a:gd name="connsiteY6" fmla="*/ 107707 h 215414"/>
                  <a:gd name="connsiteX7" fmla="*/ 3113403 w 3113402"/>
                  <a:gd name="connsiteY7" fmla="*/ 107707 h 21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3402" h="215414">
                    <a:moveTo>
                      <a:pt x="0" y="119316"/>
                    </a:moveTo>
                    <a:lnTo>
                      <a:pt x="655971" y="119316"/>
                    </a:lnTo>
                    <a:lnTo>
                      <a:pt x="886703" y="0"/>
                    </a:lnTo>
                    <a:lnTo>
                      <a:pt x="1219660" y="0"/>
                    </a:lnTo>
                    <a:lnTo>
                      <a:pt x="1392776" y="215414"/>
                    </a:lnTo>
                    <a:lnTo>
                      <a:pt x="2344189" y="215414"/>
                    </a:lnTo>
                    <a:lnTo>
                      <a:pt x="2543910" y="107707"/>
                    </a:lnTo>
                    <a:lnTo>
                      <a:pt x="3113403" y="10770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18" name="Freeform: Shape 6017">
                <a:extLst>
                  <a:ext uri="{FF2B5EF4-FFF2-40B4-BE49-F238E27FC236}">
                    <a16:creationId xmlns:a16="http://schemas.microsoft.com/office/drawing/2014/main" id="{FF6C4206-894F-C8FA-38F0-652C56B5980F}"/>
                  </a:ext>
                </a:extLst>
              </p:cNvPr>
              <p:cNvSpPr/>
              <p:nvPr/>
            </p:nvSpPr>
            <p:spPr>
              <a:xfrm>
                <a:off x="9788086" y="3114047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E85B40CF-3726-38B6-B402-2E0230F1CDE2}"/>
                </a:ext>
              </a:extLst>
            </p:cNvPr>
            <p:cNvGrpSpPr/>
            <p:nvPr/>
          </p:nvGrpSpPr>
          <p:grpSpPr>
            <a:xfrm>
              <a:off x="6700152" y="3091365"/>
              <a:ext cx="3442701" cy="217671"/>
              <a:chOff x="6700159" y="3091367"/>
              <a:chExt cx="3442705" cy="217671"/>
            </a:xfrm>
          </p:grpSpPr>
          <p:sp>
            <p:nvSpPr>
              <p:cNvPr id="6015" name="Freeform: Shape 6014">
                <a:extLst>
                  <a:ext uri="{FF2B5EF4-FFF2-40B4-BE49-F238E27FC236}">
                    <a16:creationId xmlns:a16="http://schemas.microsoft.com/office/drawing/2014/main" id="{63CEE404-CB92-A784-FF50-033320C11678}"/>
                  </a:ext>
                </a:extLst>
              </p:cNvPr>
              <p:cNvSpPr/>
              <p:nvPr/>
            </p:nvSpPr>
            <p:spPr>
              <a:xfrm>
                <a:off x="6700159" y="3091367"/>
                <a:ext cx="3419648" cy="217671"/>
              </a:xfrm>
              <a:custGeom>
                <a:avLst/>
                <a:gdLst>
                  <a:gd name="connsiteX0" fmla="*/ 0 w 3419648"/>
                  <a:gd name="connsiteY0" fmla="*/ 121520 h 217671"/>
                  <a:gd name="connsiteX1" fmla="*/ 659841 w 3419648"/>
                  <a:gd name="connsiteY1" fmla="*/ 121520 h 217671"/>
                  <a:gd name="connsiteX2" fmla="*/ 894442 w 3419648"/>
                  <a:gd name="connsiteY2" fmla="*/ 0 h 217671"/>
                  <a:gd name="connsiteX3" fmla="*/ 1192357 w 3419648"/>
                  <a:gd name="connsiteY3" fmla="*/ 2204 h 217671"/>
                  <a:gd name="connsiteX4" fmla="*/ 1372137 w 3419648"/>
                  <a:gd name="connsiteY4" fmla="*/ 217672 h 217671"/>
                  <a:gd name="connsiteX5" fmla="*/ 2344189 w 3419648"/>
                  <a:gd name="connsiteY5" fmla="*/ 217672 h 217671"/>
                  <a:gd name="connsiteX6" fmla="*/ 2543910 w 3419648"/>
                  <a:gd name="connsiteY6" fmla="*/ 109911 h 217671"/>
                  <a:gd name="connsiteX7" fmla="*/ 3419649 w 3419648"/>
                  <a:gd name="connsiteY7" fmla="*/ 109911 h 217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9648" h="217671">
                    <a:moveTo>
                      <a:pt x="0" y="121520"/>
                    </a:moveTo>
                    <a:lnTo>
                      <a:pt x="659841" y="121520"/>
                    </a:lnTo>
                    <a:lnTo>
                      <a:pt x="894442" y="0"/>
                    </a:lnTo>
                    <a:lnTo>
                      <a:pt x="1192357" y="2204"/>
                    </a:lnTo>
                    <a:lnTo>
                      <a:pt x="1372137" y="217672"/>
                    </a:lnTo>
                    <a:lnTo>
                      <a:pt x="2344189" y="217672"/>
                    </a:lnTo>
                    <a:lnTo>
                      <a:pt x="2543910" y="109911"/>
                    </a:lnTo>
                    <a:lnTo>
                      <a:pt x="3419649" y="10991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16" name="Freeform: Shape 6015">
                <a:extLst>
                  <a:ext uri="{FF2B5EF4-FFF2-40B4-BE49-F238E27FC236}">
                    <a16:creationId xmlns:a16="http://schemas.microsoft.com/office/drawing/2014/main" id="{F36F1461-2F34-F935-1036-F5F4536B5069}"/>
                  </a:ext>
                </a:extLst>
              </p:cNvPr>
              <p:cNvSpPr/>
              <p:nvPr/>
            </p:nvSpPr>
            <p:spPr>
              <a:xfrm>
                <a:off x="10094385" y="3177038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6"/>
                      <a:pt x="37627" y="48479"/>
                      <a:pt x="24239" y="48479"/>
                    </a:cubicBezTo>
                    <a:cubicBezTo>
                      <a:pt x="10852" y="48479"/>
                      <a:pt x="0" y="37626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" name="Graphic 2">
              <a:extLst>
                <a:ext uri="{FF2B5EF4-FFF2-40B4-BE49-F238E27FC236}">
                  <a16:creationId xmlns:a16="http://schemas.microsoft.com/office/drawing/2014/main" id="{ED6027DE-D96D-45B7-B9FC-737D6655BD51}"/>
                </a:ext>
              </a:extLst>
            </p:cNvPr>
            <p:cNvGrpSpPr/>
            <p:nvPr/>
          </p:nvGrpSpPr>
          <p:grpSpPr>
            <a:xfrm>
              <a:off x="6700152" y="3128072"/>
              <a:ext cx="2344132" cy="241856"/>
              <a:chOff x="6700159" y="3128075"/>
              <a:chExt cx="2344135" cy="241857"/>
            </a:xfrm>
          </p:grpSpPr>
          <p:sp>
            <p:nvSpPr>
              <p:cNvPr id="6013" name="Freeform: Shape 6012">
                <a:extLst>
                  <a:ext uri="{FF2B5EF4-FFF2-40B4-BE49-F238E27FC236}">
                    <a16:creationId xmlns:a16="http://schemas.microsoft.com/office/drawing/2014/main" id="{0E3536DA-FC92-DDB8-7481-51E5DB626ED9}"/>
                  </a:ext>
                </a:extLst>
              </p:cNvPr>
              <p:cNvSpPr/>
              <p:nvPr/>
            </p:nvSpPr>
            <p:spPr>
              <a:xfrm>
                <a:off x="6700159" y="3128075"/>
                <a:ext cx="2321132" cy="217617"/>
              </a:xfrm>
              <a:custGeom>
                <a:avLst/>
                <a:gdLst>
                  <a:gd name="connsiteX0" fmla="*/ 0 w 2321132"/>
                  <a:gd name="connsiteY0" fmla="*/ 121520 h 217617"/>
                  <a:gd name="connsiteX1" fmla="*/ 659841 w 2321132"/>
                  <a:gd name="connsiteY1" fmla="*/ 121520 h 217617"/>
                  <a:gd name="connsiteX2" fmla="*/ 894442 w 2321132"/>
                  <a:gd name="connsiteY2" fmla="*/ 0 h 217617"/>
                  <a:gd name="connsiteX3" fmla="*/ 1192357 w 2321132"/>
                  <a:gd name="connsiteY3" fmla="*/ 2203 h 217617"/>
                  <a:gd name="connsiteX4" fmla="*/ 1372137 w 2321132"/>
                  <a:gd name="connsiteY4" fmla="*/ 217618 h 217617"/>
                  <a:gd name="connsiteX5" fmla="*/ 2321132 w 2321132"/>
                  <a:gd name="connsiteY5" fmla="*/ 217618 h 217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1132" h="217617">
                    <a:moveTo>
                      <a:pt x="0" y="121520"/>
                    </a:moveTo>
                    <a:lnTo>
                      <a:pt x="659841" y="121520"/>
                    </a:lnTo>
                    <a:lnTo>
                      <a:pt x="894442" y="0"/>
                    </a:lnTo>
                    <a:lnTo>
                      <a:pt x="1192357" y="2203"/>
                    </a:lnTo>
                    <a:lnTo>
                      <a:pt x="1372137" y="217618"/>
                    </a:lnTo>
                    <a:lnTo>
                      <a:pt x="2321132" y="21761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14" name="Freeform: Shape 6013">
                <a:extLst>
                  <a:ext uri="{FF2B5EF4-FFF2-40B4-BE49-F238E27FC236}">
                    <a16:creationId xmlns:a16="http://schemas.microsoft.com/office/drawing/2014/main" id="{942FACC2-6E12-6E25-C982-C7BD99AA28D6}"/>
                  </a:ext>
                </a:extLst>
              </p:cNvPr>
              <p:cNvSpPr/>
              <p:nvPr/>
            </p:nvSpPr>
            <p:spPr>
              <a:xfrm>
                <a:off x="8995815" y="3321454"/>
                <a:ext cx="48479" cy="48479"/>
              </a:xfrm>
              <a:custGeom>
                <a:avLst/>
                <a:gdLst>
                  <a:gd name="connsiteX0" fmla="*/ 24240 w 48479"/>
                  <a:gd name="connsiteY0" fmla="*/ 48479 h 48479"/>
                  <a:gd name="connsiteX1" fmla="*/ 48479 w 48479"/>
                  <a:gd name="connsiteY1" fmla="*/ 24240 h 48479"/>
                  <a:gd name="connsiteX2" fmla="*/ 24240 w 48479"/>
                  <a:gd name="connsiteY2" fmla="*/ 0 h 48479"/>
                  <a:gd name="connsiteX3" fmla="*/ 0 w 48479"/>
                  <a:gd name="connsiteY3" fmla="*/ 24240 h 48479"/>
                  <a:gd name="connsiteX4" fmla="*/ 24240 w 48479"/>
                  <a:gd name="connsiteY4" fmla="*/ 4847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24240" y="48479"/>
                    </a:move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7" y="0"/>
                      <a:pt x="0" y="10857"/>
                      <a:pt x="0" y="24240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3" name="Graphic 2">
              <a:extLst>
                <a:ext uri="{FF2B5EF4-FFF2-40B4-BE49-F238E27FC236}">
                  <a16:creationId xmlns:a16="http://schemas.microsoft.com/office/drawing/2014/main" id="{6D6AA0EB-70DF-67FC-C3C1-0AFDBD224CEE}"/>
                </a:ext>
              </a:extLst>
            </p:cNvPr>
            <p:cNvGrpSpPr/>
            <p:nvPr/>
          </p:nvGrpSpPr>
          <p:grpSpPr>
            <a:xfrm>
              <a:off x="6700152" y="3645378"/>
              <a:ext cx="1435985" cy="135601"/>
              <a:chOff x="6700159" y="3645381"/>
              <a:chExt cx="1435987" cy="135601"/>
            </a:xfrm>
          </p:grpSpPr>
          <p:sp>
            <p:nvSpPr>
              <p:cNvPr id="6011" name="Freeform: Shape 6010">
                <a:extLst>
                  <a:ext uri="{FF2B5EF4-FFF2-40B4-BE49-F238E27FC236}">
                    <a16:creationId xmlns:a16="http://schemas.microsoft.com/office/drawing/2014/main" id="{CEE6F08A-0163-3AD8-3022-77821B609EE5}"/>
                  </a:ext>
                </a:extLst>
              </p:cNvPr>
              <p:cNvSpPr/>
              <p:nvPr/>
            </p:nvSpPr>
            <p:spPr>
              <a:xfrm>
                <a:off x="6700159" y="3673276"/>
                <a:ext cx="1409437" cy="107707"/>
              </a:xfrm>
              <a:custGeom>
                <a:avLst/>
                <a:gdLst>
                  <a:gd name="connsiteX0" fmla="*/ 1409438 w 1409437"/>
                  <a:gd name="connsiteY0" fmla="*/ 0 h 107707"/>
                  <a:gd name="connsiteX1" fmla="*/ 537138 w 1409437"/>
                  <a:gd name="connsiteY1" fmla="*/ 0 h 107707"/>
                  <a:gd name="connsiteX2" fmla="*/ 337418 w 1409437"/>
                  <a:gd name="connsiteY2" fmla="*/ 107707 h 107707"/>
                  <a:gd name="connsiteX3" fmla="*/ 0 w 1409437"/>
                  <a:gd name="connsiteY3" fmla="*/ 10770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9437" h="107707">
                    <a:moveTo>
                      <a:pt x="1409438" y="0"/>
                    </a:moveTo>
                    <a:lnTo>
                      <a:pt x="537138" y="0"/>
                    </a:lnTo>
                    <a:lnTo>
                      <a:pt x="337418" y="107707"/>
                    </a:lnTo>
                    <a:lnTo>
                      <a:pt x="0" y="10770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12" name="Freeform: Shape 6011">
                <a:extLst>
                  <a:ext uri="{FF2B5EF4-FFF2-40B4-BE49-F238E27FC236}">
                    <a16:creationId xmlns:a16="http://schemas.microsoft.com/office/drawing/2014/main" id="{6F005015-F072-50C3-EA9C-DBFB6D1FC8D8}"/>
                  </a:ext>
                </a:extLst>
              </p:cNvPr>
              <p:cNvSpPr/>
              <p:nvPr/>
            </p:nvSpPr>
            <p:spPr>
              <a:xfrm>
                <a:off x="8080358" y="3645381"/>
                <a:ext cx="55788" cy="55788"/>
              </a:xfrm>
              <a:custGeom>
                <a:avLst/>
                <a:gdLst>
                  <a:gd name="connsiteX0" fmla="*/ 27895 w 55788"/>
                  <a:gd name="connsiteY0" fmla="*/ 0 h 55788"/>
                  <a:gd name="connsiteX1" fmla="*/ 55788 w 55788"/>
                  <a:gd name="connsiteY1" fmla="*/ 27894 h 55788"/>
                  <a:gd name="connsiteX2" fmla="*/ 27895 w 55788"/>
                  <a:gd name="connsiteY2" fmla="*/ 55788 h 55788"/>
                  <a:gd name="connsiteX3" fmla="*/ 0 w 55788"/>
                  <a:gd name="connsiteY3" fmla="*/ 27894 h 55788"/>
                  <a:gd name="connsiteX4" fmla="*/ 27895 w 55788"/>
                  <a:gd name="connsiteY4" fmla="*/ 0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5" y="0"/>
                    </a:moveTo>
                    <a:cubicBezTo>
                      <a:pt x="43320" y="0"/>
                      <a:pt x="55788" y="12469"/>
                      <a:pt x="55788" y="27894"/>
                    </a:cubicBezTo>
                    <a:cubicBezTo>
                      <a:pt x="55788" y="43319"/>
                      <a:pt x="43320" y="55788"/>
                      <a:pt x="27895" y="55788"/>
                    </a:cubicBezTo>
                    <a:cubicBezTo>
                      <a:pt x="12523" y="55788"/>
                      <a:pt x="0" y="43319"/>
                      <a:pt x="0" y="27894"/>
                    </a:cubicBezTo>
                    <a:cubicBezTo>
                      <a:pt x="0" y="12469"/>
                      <a:pt x="12469" y="0"/>
                      <a:pt x="2789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4" name="Graphic 2">
              <a:extLst>
                <a:ext uri="{FF2B5EF4-FFF2-40B4-BE49-F238E27FC236}">
                  <a16:creationId xmlns:a16="http://schemas.microsoft.com/office/drawing/2014/main" id="{E4CBA771-D622-DFDC-FF5D-2DDFC3AA31E7}"/>
                </a:ext>
              </a:extLst>
            </p:cNvPr>
            <p:cNvGrpSpPr/>
            <p:nvPr/>
          </p:nvGrpSpPr>
          <p:grpSpPr>
            <a:xfrm>
              <a:off x="6700152" y="3452537"/>
              <a:ext cx="2622214" cy="211222"/>
              <a:chOff x="6700159" y="3452540"/>
              <a:chExt cx="2622217" cy="211222"/>
            </a:xfrm>
          </p:grpSpPr>
          <p:sp>
            <p:nvSpPr>
              <p:cNvPr id="6009" name="Freeform: Shape 6008">
                <a:extLst>
                  <a:ext uri="{FF2B5EF4-FFF2-40B4-BE49-F238E27FC236}">
                    <a16:creationId xmlns:a16="http://schemas.microsoft.com/office/drawing/2014/main" id="{63073C96-3DE8-C683-19FE-D55187F586EC}"/>
                  </a:ext>
                </a:extLst>
              </p:cNvPr>
              <p:cNvSpPr/>
              <p:nvPr/>
            </p:nvSpPr>
            <p:spPr>
              <a:xfrm>
                <a:off x="6700159" y="3452540"/>
                <a:ext cx="2595720" cy="211222"/>
              </a:xfrm>
              <a:custGeom>
                <a:avLst/>
                <a:gdLst>
                  <a:gd name="connsiteX0" fmla="*/ 0 w 2595720"/>
                  <a:gd name="connsiteY0" fmla="*/ 211222 h 211222"/>
                  <a:gd name="connsiteX1" fmla="*/ 337418 w 2595720"/>
                  <a:gd name="connsiteY1" fmla="*/ 211222 h 211222"/>
                  <a:gd name="connsiteX2" fmla="*/ 537138 w 2595720"/>
                  <a:gd name="connsiteY2" fmla="*/ 103515 h 211222"/>
                  <a:gd name="connsiteX3" fmla="*/ 1435934 w 2595720"/>
                  <a:gd name="connsiteY3" fmla="*/ 103515 h 211222"/>
                  <a:gd name="connsiteX4" fmla="*/ 1567128 w 2595720"/>
                  <a:gd name="connsiteY4" fmla="*/ 0 h 211222"/>
                  <a:gd name="connsiteX5" fmla="*/ 2018004 w 2595720"/>
                  <a:gd name="connsiteY5" fmla="*/ 0 h 211222"/>
                  <a:gd name="connsiteX6" fmla="*/ 2142373 w 2595720"/>
                  <a:gd name="connsiteY6" fmla="*/ 98087 h 211222"/>
                  <a:gd name="connsiteX7" fmla="*/ 2595721 w 2595720"/>
                  <a:gd name="connsiteY7" fmla="*/ 98087 h 21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5720" h="211222">
                    <a:moveTo>
                      <a:pt x="0" y="211222"/>
                    </a:moveTo>
                    <a:lnTo>
                      <a:pt x="337418" y="211222"/>
                    </a:lnTo>
                    <a:lnTo>
                      <a:pt x="537138" y="103515"/>
                    </a:lnTo>
                    <a:lnTo>
                      <a:pt x="1435934" y="103515"/>
                    </a:lnTo>
                    <a:lnTo>
                      <a:pt x="1567128" y="0"/>
                    </a:lnTo>
                    <a:lnTo>
                      <a:pt x="2018004" y="0"/>
                    </a:lnTo>
                    <a:lnTo>
                      <a:pt x="2142373" y="98087"/>
                    </a:lnTo>
                    <a:lnTo>
                      <a:pt x="2595721" y="9808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10" name="Freeform: Shape 6009">
                <a:extLst>
                  <a:ext uri="{FF2B5EF4-FFF2-40B4-BE49-F238E27FC236}">
                    <a16:creationId xmlns:a16="http://schemas.microsoft.com/office/drawing/2014/main" id="{F5BFA493-B99B-BB9B-7281-9E48E30D17F6}"/>
                  </a:ext>
                </a:extLst>
              </p:cNvPr>
              <p:cNvSpPr/>
              <p:nvPr/>
            </p:nvSpPr>
            <p:spPr>
              <a:xfrm>
                <a:off x="9266588" y="3522733"/>
                <a:ext cx="55788" cy="55788"/>
              </a:xfrm>
              <a:custGeom>
                <a:avLst/>
                <a:gdLst>
                  <a:gd name="connsiteX0" fmla="*/ 27894 w 55788"/>
                  <a:gd name="connsiteY0" fmla="*/ 55788 h 55788"/>
                  <a:gd name="connsiteX1" fmla="*/ 55788 w 55788"/>
                  <a:gd name="connsiteY1" fmla="*/ 27894 h 55788"/>
                  <a:gd name="connsiteX2" fmla="*/ 27894 w 55788"/>
                  <a:gd name="connsiteY2" fmla="*/ 0 h 55788"/>
                  <a:gd name="connsiteX3" fmla="*/ 0 w 55788"/>
                  <a:gd name="connsiteY3" fmla="*/ 27894 h 55788"/>
                  <a:gd name="connsiteX4" fmla="*/ 27894 w 55788"/>
                  <a:gd name="connsiteY4" fmla="*/ 55788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4" y="55788"/>
                    </a:moveTo>
                    <a:cubicBezTo>
                      <a:pt x="43319" y="55788"/>
                      <a:pt x="55788" y="43319"/>
                      <a:pt x="55788" y="27894"/>
                    </a:cubicBezTo>
                    <a:cubicBezTo>
                      <a:pt x="55788" y="12523"/>
                      <a:pt x="43319" y="0"/>
                      <a:pt x="27894" y="0"/>
                    </a:cubicBezTo>
                    <a:cubicBezTo>
                      <a:pt x="12523" y="0"/>
                      <a:pt x="0" y="12469"/>
                      <a:pt x="0" y="27894"/>
                    </a:cubicBezTo>
                    <a:cubicBezTo>
                      <a:pt x="0" y="43319"/>
                      <a:pt x="12523" y="55788"/>
                      <a:pt x="27894" y="557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1EFE781-26C0-8BE7-0429-F2995DC990FD}"/>
                </a:ext>
              </a:extLst>
            </p:cNvPr>
            <p:cNvSpPr/>
            <p:nvPr/>
          </p:nvSpPr>
          <p:spPr>
            <a:xfrm>
              <a:off x="6707407" y="3487902"/>
              <a:ext cx="2142370" cy="211275"/>
            </a:xfrm>
            <a:custGeom>
              <a:avLst/>
              <a:gdLst>
                <a:gd name="connsiteX0" fmla="*/ 0 w 2142372"/>
                <a:gd name="connsiteY0" fmla="*/ 211276 h 211275"/>
                <a:gd name="connsiteX1" fmla="*/ 337418 w 2142372"/>
                <a:gd name="connsiteY1" fmla="*/ 211276 h 211275"/>
                <a:gd name="connsiteX2" fmla="*/ 537138 w 2142372"/>
                <a:gd name="connsiteY2" fmla="*/ 103515 h 211275"/>
                <a:gd name="connsiteX3" fmla="*/ 1435934 w 2142372"/>
                <a:gd name="connsiteY3" fmla="*/ 103515 h 211275"/>
                <a:gd name="connsiteX4" fmla="*/ 1567128 w 2142372"/>
                <a:gd name="connsiteY4" fmla="*/ 0 h 211275"/>
                <a:gd name="connsiteX5" fmla="*/ 2018058 w 2142372"/>
                <a:gd name="connsiteY5" fmla="*/ 0 h 211275"/>
                <a:gd name="connsiteX6" fmla="*/ 2142373 w 2142372"/>
                <a:gd name="connsiteY6" fmla="*/ 98140 h 21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2372" h="211275">
                  <a:moveTo>
                    <a:pt x="0" y="211276"/>
                  </a:moveTo>
                  <a:lnTo>
                    <a:pt x="337418" y="211276"/>
                  </a:lnTo>
                  <a:lnTo>
                    <a:pt x="537138" y="103515"/>
                  </a:lnTo>
                  <a:lnTo>
                    <a:pt x="1435934" y="103515"/>
                  </a:lnTo>
                  <a:lnTo>
                    <a:pt x="1567128" y="0"/>
                  </a:lnTo>
                  <a:lnTo>
                    <a:pt x="2018058" y="0"/>
                  </a:lnTo>
                  <a:lnTo>
                    <a:pt x="2142373" y="9814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F9FB9821-BFE3-9BA3-0A33-C23BA1AF5F27}"/>
                </a:ext>
              </a:extLst>
            </p:cNvPr>
            <p:cNvGrpSpPr/>
            <p:nvPr/>
          </p:nvGrpSpPr>
          <p:grpSpPr>
            <a:xfrm>
              <a:off x="7854670" y="2636250"/>
              <a:ext cx="1572332" cy="220459"/>
              <a:chOff x="7854678" y="2636252"/>
              <a:chExt cx="1572334" cy="220459"/>
            </a:xfrm>
          </p:grpSpPr>
          <p:sp>
            <p:nvSpPr>
              <p:cNvPr id="6007" name="Freeform: Shape 6006">
                <a:extLst>
                  <a:ext uri="{FF2B5EF4-FFF2-40B4-BE49-F238E27FC236}">
                    <a16:creationId xmlns:a16="http://schemas.microsoft.com/office/drawing/2014/main" id="{0D6CADF1-7EB1-B8DC-A08A-D040DBCB2BDA}"/>
                  </a:ext>
                </a:extLst>
              </p:cNvPr>
              <p:cNvSpPr/>
              <p:nvPr/>
            </p:nvSpPr>
            <p:spPr>
              <a:xfrm>
                <a:off x="7854678" y="2659786"/>
                <a:ext cx="1549069" cy="196925"/>
              </a:xfrm>
              <a:custGeom>
                <a:avLst/>
                <a:gdLst>
                  <a:gd name="connsiteX0" fmla="*/ 0 w 1549069"/>
                  <a:gd name="connsiteY0" fmla="*/ 196926 h 196925"/>
                  <a:gd name="connsiteX1" fmla="*/ 337418 w 1549069"/>
                  <a:gd name="connsiteY1" fmla="*/ 196926 h 196925"/>
                  <a:gd name="connsiteX2" fmla="*/ 537139 w 1549069"/>
                  <a:gd name="connsiteY2" fmla="*/ 89219 h 196925"/>
                  <a:gd name="connsiteX3" fmla="*/ 1435934 w 1549069"/>
                  <a:gd name="connsiteY3" fmla="*/ 89219 h 196925"/>
                  <a:gd name="connsiteX4" fmla="*/ 1549069 w 1549069"/>
                  <a:gd name="connsiteY4" fmla="*/ 0 h 196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069" h="196925">
                    <a:moveTo>
                      <a:pt x="0" y="196926"/>
                    </a:moveTo>
                    <a:lnTo>
                      <a:pt x="337418" y="196926"/>
                    </a:lnTo>
                    <a:lnTo>
                      <a:pt x="537139" y="89219"/>
                    </a:lnTo>
                    <a:lnTo>
                      <a:pt x="1435934" y="89219"/>
                    </a:lnTo>
                    <a:lnTo>
                      <a:pt x="1549069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08" name="Freeform: Shape 6007">
                <a:extLst>
                  <a:ext uri="{FF2B5EF4-FFF2-40B4-BE49-F238E27FC236}">
                    <a16:creationId xmlns:a16="http://schemas.microsoft.com/office/drawing/2014/main" id="{FC21519B-D7CE-E961-2B79-255D5B3DE35C}"/>
                  </a:ext>
                </a:extLst>
              </p:cNvPr>
              <p:cNvSpPr/>
              <p:nvPr/>
            </p:nvSpPr>
            <p:spPr>
              <a:xfrm>
                <a:off x="9378494" y="2636252"/>
                <a:ext cx="48517" cy="48518"/>
              </a:xfrm>
              <a:custGeom>
                <a:avLst/>
                <a:gdLst>
                  <a:gd name="connsiteX0" fmla="*/ 39281 w 48517"/>
                  <a:gd name="connsiteY0" fmla="*/ 43312 h 48518"/>
                  <a:gd name="connsiteX1" fmla="*/ 43312 w 48517"/>
                  <a:gd name="connsiteY1" fmla="*/ 9237 h 48518"/>
                  <a:gd name="connsiteX2" fmla="*/ 9237 w 48517"/>
                  <a:gd name="connsiteY2" fmla="*/ 5206 h 48518"/>
                  <a:gd name="connsiteX3" fmla="*/ 5206 w 48517"/>
                  <a:gd name="connsiteY3" fmla="*/ 39281 h 48518"/>
                  <a:gd name="connsiteX4" fmla="*/ 39281 w 48517"/>
                  <a:gd name="connsiteY4" fmla="*/ 43312 h 4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17" h="48518">
                    <a:moveTo>
                      <a:pt x="39281" y="43312"/>
                    </a:moveTo>
                    <a:cubicBezTo>
                      <a:pt x="49815" y="35035"/>
                      <a:pt x="51589" y="19771"/>
                      <a:pt x="43312" y="9237"/>
                    </a:cubicBezTo>
                    <a:cubicBezTo>
                      <a:pt x="35035" y="-1297"/>
                      <a:pt x="19771" y="-3071"/>
                      <a:pt x="9237" y="5206"/>
                    </a:cubicBezTo>
                    <a:cubicBezTo>
                      <a:pt x="-1297" y="13483"/>
                      <a:pt x="-3071" y="28747"/>
                      <a:pt x="5206" y="39281"/>
                    </a:cubicBezTo>
                    <a:cubicBezTo>
                      <a:pt x="13537" y="49815"/>
                      <a:pt x="28800" y="51589"/>
                      <a:pt x="39281" y="433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57DE5C49-F93B-700E-AD89-C9D73BAD34F0}"/>
                </a:ext>
              </a:extLst>
            </p:cNvPr>
            <p:cNvGrpSpPr/>
            <p:nvPr/>
          </p:nvGrpSpPr>
          <p:grpSpPr>
            <a:xfrm>
              <a:off x="8472804" y="4516333"/>
              <a:ext cx="580473" cy="107323"/>
              <a:chOff x="8472812" y="4516336"/>
              <a:chExt cx="580473" cy="107323"/>
            </a:xfrm>
          </p:grpSpPr>
          <p:sp>
            <p:nvSpPr>
              <p:cNvPr id="6005" name="Freeform: Shape 6004">
                <a:extLst>
                  <a:ext uri="{FF2B5EF4-FFF2-40B4-BE49-F238E27FC236}">
                    <a16:creationId xmlns:a16="http://schemas.microsoft.com/office/drawing/2014/main" id="{DD896657-8A49-BAE1-3CB6-E6FAB258196D}"/>
                  </a:ext>
                </a:extLst>
              </p:cNvPr>
              <p:cNvSpPr/>
              <p:nvPr/>
            </p:nvSpPr>
            <p:spPr>
              <a:xfrm>
                <a:off x="8472812" y="4516336"/>
                <a:ext cx="557132" cy="83843"/>
              </a:xfrm>
              <a:custGeom>
                <a:avLst/>
                <a:gdLst>
                  <a:gd name="connsiteX0" fmla="*/ 0 w 557132"/>
                  <a:gd name="connsiteY0" fmla="*/ 0 h 83843"/>
                  <a:gd name="connsiteX1" fmla="*/ 450876 w 557132"/>
                  <a:gd name="connsiteY1" fmla="*/ 0 h 83843"/>
                  <a:gd name="connsiteX2" fmla="*/ 557132 w 557132"/>
                  <a:gd name="connsiteY2" fmla="*/ 83844 h 8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7132" h="83843">
                    <a:moveTo>
                      <a:pt x="0" y="0"/>
                    </a:moveTo>
                    <a:lnTo>
                      <a:pt x="450876" y="0"/>
                    </a:lnTo>
                    <a:lnTo>
                      <a:pt x="557132" y="8384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06" name="Freeform: Shape 6005">
                <a:extLst>
                  <a:ext uri="{FF2B5EF4-FFF2-40B4-BE49-F238E27FC236}">
                    <a16:creationId xmlns:a16="http://schemas.microsoft.com/office/drawing/2014/main" id="{AF26359B-ABA4-2C6F-B301-4EB77EE5B51F}"/>
                  </a:ext>
                </a:extLst>
              </p:cNvPr>
              <p:cNvSpPr/>
              <p:nvPr/>
            </p:nvSpPr>
            <p:spPr>
              <a:xfrm>
                <a:off x="9004721" y="4575142"/>
                <a:ext cx="48563" cy="48518"/>
              </a:xfrm>
              <a:custGeom>
                <a:avLst/>
                <a:gdLst>
                  <a:gd name="connsiteX0" fmla="*/ 9260 w 48563"/>
                  <a:gd name="connsiteY0" fmla="*/ 43312 h 48518"/>
                  <a:gd name="connsiteX1" fmla="*/ 43335 w 48563"/>
                  <a:gd name="connsiteY1" fmla="*/ 39281 h 48518"/>
                  <a:gd name="connsiteX2" fmla="*/ 39304 w 48563"/>
                  <a:gd name="connsiteY2" fmla="*/ 5206 h 48518"/>
                  <a:gd name="connsiteX3" fmla="*/ 5229 w 48563"/>
                  <a:gd name="connsiteY3" fmla="*/ 9237 h 48518"/>
                  <a:gd name="connsiteX4" fmla="*/ 9260 w 48563"/>
                  <a:gd name="connsiteY4" fmla="*/ 43312 h 4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63" h="48518">
                    <a:moveTo>
                      <a:pt x="9260" y="43312"/>
                    </a:moveTo>
                    <a:cubicBezTo>
                      <a:pt x="19794" y="51589"/>
                      <a:pt x="35004" y="49815"/>
                      <a:pt x="43335" y="39281"/>
                    </a:cubicBezTo>
                    <a:cubicBezTo>
                      <a:pt x="51666" y="28747"/>
                      <a:pt x="49838" y="13537"/>
                      <a:pt x="39304" y="5206"/>
                    </a:cubicBezTo>
                    <a:cubicBezTo>
                      <a:pt x="28770" y="-3071"/>
                      <a:pt x="13559" y="-1297"/>
                      <a:pt x="5229" y="9237"/>
                    </a:cubicBezTo>
                    <a:cubicBezTo>
                      <a:pt x="-3102" y="19771"/>
                      <a:pt x="-1275" y="35035"/>
                      <a:pt x="9260" y="433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109568EB-39A4-025A-6B58-2B12BA083CC5}"/>
                </a:ext>
              </a:extLst>
            </p:cNvPr>
            <p:cNvGrpSpPr/>
            <p:nvPr/>
          </p:nvGrpSpPr>
          <p:grpSpPr>
            <a:xfrm>
              <a:off x="8283993" y="4608346"/>
              <a:ext cx="580473" cy="107323"/>
              <a:chOff x="8284002" y="4608350"/>
              <a:chExt cx="580473" cy="107323"/>
            </a:xfrm>
          </p:grpSpPr>
          <p:sp>
            <p:nvSpPr>
              <p:cNvPr id="6003" name="Freeform: Shape 6002">
                <a:extLst>
                  <a:ext uri="{FF2B5EF4-FFF2-40B4-BE49-F238E27FC236}">
                    <a16:creationId xmlns:a16="http://schemas.microsoft.com/office/drawing/2014/main" id="{76177F65-8730-C68B-4699-C18C7985F11B}"/>
                  </a:ext>
                </a:extLst>
              </p:cNvPr>
              <p:cNvSpPr/>
              <p:nvPr/>
            </p:nvSpPr>
            <p:spPr>
              <a:xfrm>
                <a:off x="8284002" y="4608350"/>
                <a:ext cx="557132" cy="83844"/>
              </a:xfrm>
              <a:custGeom>
                <a:avLst/>
                <a:gdLst>
                  <a:gd name="connsiteX0" fmla="*/ 0 w 557132"/>
                  <a:gd name="connsiteY0" fmla="*/ 0 h 83844"/>
                  <a:gd name="connsiteX1" fmla="*/ 450876 w 557132"/>
                  <a:gd name="connsiteY1" fmla="*/ 0 h 83844"/>
                  <a:gd name="connsiteX2" fmla="*/ 557132 w 557132"/>
                  <a:gd name="connsiteY2" fmla="*/ 83844 h 8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7132" h="83844">
                    <a:moveTo>
                      <a:pt x="0" y="0"/>
                    </a:moveTo>
                    <a:lnTo>
                      <a:pt x="450876" y="0"/>
                    </a:lnTo>
                    <a:lnTo>
                      <a:pt x="557132" y="8384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04" name="Freeform: Shape 6003">
                <a:extLst>
                  <a:ext uri="{FF2B5EF4-FFF2-40B4-BE49-F238E27FC236}">
                    <a16:creationId xmlns:a16="http://schemas.microsoft.com/office/drawing/2014/main" id="{6EEFB173-2F56-C1EA-9B20-3D41F7AAE815}"/>
                  </a:ext>
                </a:extLst>
              </p:cNvPr>
              <p:cNvSpPr/>
              <p:nvPr/>
            </p:nvSpPr>
            <p:spPr>
              <a:xfrm>
                <a:off x="8815928" y="4667155"/>
                <a:ext cx="48546" cy="48517"/>
              </a:xfrm>
              <a:custGeom>
                <a:avLst/>
                <a:gdLst>
                  <a:gd name="connsiteX0" fmla="*/ 9243 w 48546"/>
                  <a:gd name="connsiteY0" fmla="*/ 43312 h 48517"/>
                  <a:gd name="connsiteX1" fmla="*/ 43318 w 48546"/>
                  <a:gd name="connsiteY1" fmla="*/ 39281 h 48517"/>
                  <a:gd name="connsiteX2" fmla="*/ 39287 w 48546"/>
                  <a:gd name="connsiteY2" fmla="*/ 5206 h 48517"/>
                  <a:gd name="connsiteX3" fmla="*/ 5212 w 48546"/>
                  <a:gd name="connsiteY3" fmla="*/ 9237 h 48517"/>
                  <a:gd name="connsiteX4" fmla="*/ 9243 w 48546"/>
                  <a:gd name="connsiteY4" fmla="*/ 43312 h 48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46" h="48517">
                    <a:moveTo>
                      <a:pt x="9243" y="43312"/>
                    </a:moveTo>
                    <a:cubicBezTo>
                      <a:pt x="19777" y="51589"/>
                      <a:pt x="34987" y="49815"/>
                      <a:pt x="43318" y="39281"/>
                    </a:cubicBezTo>
                    <a:cubicBezTo>
                      <a:pt x="51649" y="28747"/>
                      <a:pt x="49821" y="13537"/>
                      <a:pt x="39287" y="5206"/>
                    </a:cubicBezTo>
                    <a:cubicBezTo>
                      <a:pt x="28753" y="-3071"/>
                      <a:pt x="13543" y="-1297"/>
                      <a:pt x="5212" y="9237"/>
                    </a:cubicBezTo>
                    <a:cubicBezTo>
                      <a:pt x="-3119" y="19771"/>
                      <a:pt x="-1238" y="35035"/>
                      <a:pt x="9243" y="433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9" name="Graphic 2">
              <a:extLst>
                <a:ext uri="{FF2B5EF4-FFF2-40B4-BE49-F238E27FC236}">
                  <a16:creationId xmlns:a16="http://schemas.microsoft.com/office/drawing/2014/main" id="{BDF6AF9A-112D-0E48-078B-DD6DF52FB08C}"/>
                </a:ext>
              </a:extLst>
            </p:cNvPr>
            <p:cNvGrpSpPr/>
            <p:nvPr/>
          </p:nvGrpSpPr>
          <p:grpSpPr>
            <a:xfrm>
              <a:off x="7891002" y="2728263"/>
              <a:ext cx="1572332" cy="220512"/>
              <a:chOff x="7891010" y="2728265"/>
              <a:chExt cx="1572334" cy="220512"/>
            </a:xfrm>
          </p:grpSpPr>
          <p:sp>
            <p:nvSpPr>
              <p:cNvPr id="6001" name="Freeform: Shape 6000">
                <a:extLst>
                  <a:ext uri="{FF2B5EF4-FFF2-40B4-BE49-F238E27FC236}">
                    <a16:creationId xmlns:a16="http://schemas.microsoft.com/office/drawing/2014/main" id="{4795CFCF-574C-8D0F-E084-5643F93DBDD4}"/>
                  </a:ext>
                </a:extLst>
              </p:cNvPr>
              <p:cNvSpPr/>
              <p:nvPr/>
            </p:nvSpPr>
            <p:spPr>
              <a:xfrm>
                <a:off x="7891010" y="2751799"/>
                <a:ext cx="1549015" cy="196979"/>
              </a:xfrm>
              <a:custGeom>
                <a:avLst/>
                <a:gdLst>
                  <a:gd name="connsiteX0" fmla="*/ 0 w 1549015"/>
                  <a:gd name="connsiteY0" fmla="*/ 196980 h 196979"/>
                  <a:gd name="connsiteX1" fmla="*/ 337418 w 1549015"/>
                  <a:gd name="connsiteY1" fmla="*/ 196980 h 196979"/>
                  <a:gd name="connsiteX2" fmla="*/ 537139 w 1549015"/>
                  <a:gd name="connsiteY2" fmla="*/ 89272 h 196979"/>
                  <a:gd name="connsiteX3" fmla="*/ 1435934 w 1549015"/>
                  <a:gd name="connsiteY3" fmla="*/ 89272 h 196979"/>
                  <a:gd name="connsiteX4" fmla="*/ 1549016 w 1549015"/>
                  <a:gd name="connsiteY4" fmla="*/ 0 h 19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015" h="196979">
                    <a:moveTo>
                      <a:pt x="0" y="196980"/>
                    </a:moveTo>
                    <a:lnTo>
                      <a:pt x="337418" y="196980"/>
                    </a:lnTo>
                    <a:lnTo>
                      <a:pt x="537139" y="89272"/>
                    </a:lnTo>
                    <a:lnTo>
                      <a:pt x="1435934" y="89272"/>
                    </a:lnTo>
                    <a:lnTo>
                      <a:pt x="154901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02" name="Freeform: Shape 6001">
                <a:extLst>
                  <a:ext uri="{FF2B5EF4-FFF2-40B4-BE49-F238E27FC236}">
                    <a16:creationId xmlns:a16="http://schemas.microsoft.com/office/drawing/2014/main" id="{274B73FF-5474-E3FE-A218-C53DEAED2CB5}"/>
                  </a:ext>
                </a:extLst>
              </p:cNvPr>
              <p:cNvSpPr/>
              <p:nvPr/>
            </p:nvSpPr>
            <p:spPr>
              <a:xfrm>
                <a:off x="9414827" y="2728265"/>
                <a:ext cx="48517" cy="48517"/>
              </a:xfrm>
              <a:custGeom>
                <a:avLst/>
                <a:gdLst>
                  <a:gd name="connsiteX0" fmla="*/ 39281 w 48517"/>
                  <a:gd name="connsiteY0" fmla="*/ 43312 h 48517"/>
                  <a:gd name="connsiteX1" fmla="*/ 43312 w 48517"/>
                  <a:gd name="connsiteY1" fmla="*/ 9237 h 48517"/>
                  <a:gd name="connsiteX2" fmla="*/ 9237 w 48517"/>
                  <a:gd name="connsiteY2" fmla="*/ 5206 h 48517"/>
                  <a:gd name="connsiteX3" fmla="*/ 5206 w 48517"/>
                  <a:gd name="connsiteY3" fmla="*/ 39281 h 48517"/>
                  <a:gd name="connsiteX4" fmla="*/ 39281 w 48517"/>
                  <a:gd name="connsiteY4" fmla="*/ 43312 h 48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17" h="48517">
                    <a:moveTo>
                      <a:pt x="39281" y="43312"/>
                    </a:moveTo>
                    <a:cubicBezTo>
                      <a:pt x="49815" y="35035"/>
                      <a:pt x="51589" y="19771"/>
                      <a:pt x="43312" y="9237"/>
                    </a:cubicBezTo>
                    <a:cubicBezTo>
                      <a:pt x="35035" y="-1297"/>
                      <a:pt x="19771" y="-3071"/>
                      <a:pt x="9237" y="5206"/>
                    </a:cubicBezTo>
                    <a:cubicBezTo>
                      <a:pt x="-1297" y="13483"/>
                      <a:pt x="-3071" y="28747"/>
                      <a:pt x="5206" y="39281"/>
                    </a:cubicBezTo>
                    <a:cubicBezTo>
                      <a:pt x="13537" y="49815"/>
                      <a:pt x="28747" y="51589"/>
                      <a:pt x="39281" y="433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88855CA6-24D8-B03F-CDBD-FA9C52F43C9D}"/>
                </a:ext>
              </a:extLst>
            </p:cNvPr>
            <p:cNvGrpSpPr/>
            <p:nvPr/>
          </p:nvGrpSpPr>
          <p:grpSpPr>
            <a:xfrm>
              <a:off x="4650974" y="657795"/>
              <a:ext cx="225413" cy="1978986"/>
              <a:chOff x="4650979" y="657795"/>
              <a:chExt cx="225413" cy="1978987"/>
            </a:xfrm>
          </p:grpSpPr>
          <p:sp>
            <p:nvSpPr>
              <p:cNvPr id="5999" name="Freeform: Shape 5998">
                <a:extLst>
                  <a:ext uri="{FF2B5EF4-FFF2-40B4-BE49-F238E27FC236}">
                    <a16:creationId xmlns:a16="http://schemas.microsoft.com/office/drawing/2014/main" id="{52D7DB74-BBE8-C051-E03A-9C91AB135722}"/>
                  </a:ext>
                </a:extLst>
              </p:cNvPr>
              <p:cNvSpPr/>
              <p:nvPr/>
            </p:nvSpPr>
            <p:spPr>
              <a:xfrm>
                <a:off x="4674469" y="681124"/>
                <a:ext cx="201924" cy="1955658"/>
              </a:xfrm>
              <a:custGeom>
                <a:avLst/>
                <a:gdLst>
                  <a:gd name="connsiteX0" fmla="*/ 201924 w 201924"/>
                  <a:gd name="connsiteY0" fmla="*/ 1955659 h 1955658"/>
                  <a:gd name="connsiteX1" fmla="*/ 201924 w 201924"/>
                  <a:gd name="connsiteY1" fmla="*/ 1181178 h 1955658"/>
                  <a:gd name="connsiteX2" fmla="*/ 91476 w 201924"/>
                  <a:gd name="connsiteY2" fmla="*/ 986456 h 1955658"/>
                  <a:gd name="connsiteX3" fmla="*/ 91476 w 201924"/>
                  <a:gd name="connsiteY3" fmla="*/ 110126 h 1955658"/>
                  <a:gd name="connsiteX4" fmla="*/ 0 w 201924"/>
                  <a:gd name="connsiteY4" fmla="*/ 0 h 195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24" h="1955658">
                    <a:moveTo>
                      <a:pt x="201924" y="1955659"/>
                    </a:moveTo>
                    <a:lnTo>
                      <a:pt x="201924" y="1181178"/>
                    </a:lnTo>
                    <a:lnTo>
                      <a:pt x="91476" y="986456"/>
                    </a:lnTo>
                    <a:lnTo>
                      <a:pt x="91476" y="110126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00" name="Freeform: Shape 5999">
                <a:extLst>
                  <a:ext uri="{FF2B5EF4-FFF2-40B4-BE49-F238E27FC236}">
                    <a16:creationId xmlns:a16="http://schemas.microsoft.com/office/drawing/2014/main" id="{D2B057B2-6E11-8CA4-CC14-FBFA88BD5EDC}"/>
                  </a:ext>
                </a:extLst>
              </p:cNvPr>
              <p:cNvSpPr/>
              <p:nvPr/>
            </p:nvSpPr>
            <p:spPr>
              <a:xfrm>
                <a:off x="4650979" y="657795"/>
                <a:ext cx="48506" cy="48484"/>
              </a:xfrm>
              <a:custGeom>
                <a:avLst/>
                <a:gdLst>
                  <a:gd name="connsiteX0" fmla="*/ 42892 w 48506"/>
                  <a:gd name="connsiteY0" fmla="*/ 8763 h 48484"/>
                  <a:gd name="connsiteX1" fmla="*/ 8763 w 48506"/>
                  <a:gd name="connsiteY1" fmla="*/ 5592 h 48484"/>
                  <a:gd name="connsiteX2" fmla="*/ 5592 w 48506"/>
                  <a:gd name="connsiteY2" fmla="*/ 39721 h 48484"/>
                  <a:gd name="connsiteX3" fmla="*/ 39721 w 48506"/>
                  <a:gd name="connsiteY3" fmla="*/ 42892 h 48484"/>
                  <a:gd name="connsiteX4" fmla="*/ 42892 w 48506"/>
                  <a:gd name="connsiteY4" fmla="*/ 8763 h 4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06" h="48484">
                    <a:moveTo>
                      <a:pt x="42892" y="8763"/>
                    </a:moveTo>
                    <a:cubicBezTo>
                      <a:pt x="34347" y="-1556"/>
                      <a:pt x="19029" y="-2953"/>
                      <a:pt x="8763" y="5592"/>
                    </a:cubicBezTo>
                    <a:cubicBezTo>
                      <a:pt x="-1556" y="14138"/>
                      <a:pt x="-2953" y="29456"/>
                      <a:pt x="5592" y="39721"/>
                    </a:cubicBezTo>
                    <a:cubicBezTo>
                      <a:pt x="14138" y="50040"/>
                      <a:pt x="29456" y="51438"/>
                      <a:pt x="39721" y="42892"/>
                    </a:cubicBezTo>
                    <a:cubicBezTo>
                      <a:pt x="50040" y="34346"/>
                      <a:pt x="51491" y="19029"/>
                      <a:pt x="42892" y="87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DA3A11E0-1BCB-1611-D61B-E4CFA22221DF}"/>
                </a:ext>
              </a:extLst>
            </p:cNvPr>
            <p:cNvGrpSpPr/>
            <p:nvPr/>
          </p:nvGrpSpPr>
          <p:grpSpPr>
            <a:xfrm>
              <a:off x="4745352" y="622430"/>
              <a:ext cx="225466" cy="2028539"/>
              <a:chOff x="4745357" y="622430"/>
              <a:chExt cx="225467" cy="2028541"/>
            </a:xfrm>
          </p:grpSpPr>
          <p:sp>
            <p:nvSpPr>
              <p:cNvPr id="5997" name="Freeform: Shape 5996">
                <a:extLst>
                  <a:ext uri="{FF2B5EF4-FFF2-40B4-BE49-F238E27FC236}">
                    <a16:creationId xmlns:a16="http://schemas.microsoft.com/office/drawing/2014/main" id="{0FFA7B90-5D6D-690A-0419-085541C4A0AC}"/>
                  </a:ext>
                </a:extLst>
              </p:cNvPr>
              <p:cNvSpPr/>
              <p:nvPr/>
            </p:nvSpPr>
            <p:spPr>
              <a:xfrm>
                <a:off x="4768847" y="645705"/>
                <a:ext cx="201977" cy="2005266"/>
              </a:xfrm>
              <a:custGeom>
                <a:avLst/>
                <a:gdLst>
                  <a:gd name="connsiteX0" fmla="*/ 0 w 201977"/>
                  <a:gd name="connsiteY0" fmla="*/ 0 h 2005266"/>
                  <a:gd name="connsiteX1" fmla="*/ 91476 w 201977"/>
                  <a:gd name="connsiteY1" fmla="*/ 110179 h 2005266"/>
                  <a:gd name="connsiteX2" fmla="*/ 91476 w 201977"/>
                  <a:gd name="connsiteY2" fmla="*/ 986456 h 2005266"/>
                  <a:gd name="connsiteX3" fmla="*/ 201978 w 201977"/>
                  <a:gd name="connsiteY3" fmla="*/ 1181178 h 2005266"/>
                  <a:gd name="connsiteX4" fmla="*/ 201978 w 201977"/>
                  <a:gd name="connsiteY4" fmla="*/ 2005266 h 2005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77" h="2005266">
                    <a:moveTo>
                      <a:pt x="0" y="0"/>
                    </a:moveTo>
                    <a:lnTo>
                      <a:pt x="91476" y="110179"/>
                    </a:lnTo>
                    <a:lnTo>
                      <a:pt x="91476" y="986456"/>
                    </a:lnTo>
                    <a:lnTo>
                      <a:pt x="201978" y="1181178"/>
                    </a:lnTo>
                    <a:lnTo>
                      <a:pt x="201978" y="2005266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98" name="Freeform: Shape 5997">
                <a:extLst>
                  <a:ext uri="{FF2B5EF4-FFF2-40B4-BE49-F238E27FC236}">
                    <a16:creationId xmlns:a16="http://schemas.microsoft.com/office/drawing/2014/main" id="{6706A758-154E-E415-6487-E6DECF140742}"/>
                  </a:ext>
                </a:extLst>
              </p:cNvPr>
              <p:cNvSpPr/>
              <p:nvPr/>
            </p:nvSpPr>
            <p:spPr>
              <a:xfrm>
                <a:off x="4745357" y="622430"/>
                <a:ext cx="48484" cy="48466"/>
              </a:xfrm>
              <a:custGeom>
                <a:avLst/>
                <a:gdLst>
                  <a:gd name="connsiteX0" fmla="*/ 5592 w 48484"/>
                  <a:gd name="connsiteY0" fmla="*/ 39721 h 48466"/>
                  <a:gd name="connsiteX1" fmla="*/ 8763 w 48484"/>
                  <a:gd name="connsiteY1" fmla="*/ 5592 h 48466"/>
                  <a:gd name="connsiteX2" fmla="*/ 42892 w 48484"/>
                  <a:gd name="connsiteY2" fmla="*/ 8763 h 48466"/>
                  <a:gd name="connsiteX3" fmla="*/ 39721 w 48484"/>
                  <a:gd name="connsiteY3" fmla="*/ 42892 h 48466"/>
                  <a:gd name="connsiteX4" fmla="*/ 5592 w 48484"/>
                  <a:gd name="connsiteY4" fmla="*/ 39721 h 4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4" h="48466">
                    <a:moveTo>
                      <a:pt x="5592" y="39721"/>
                    </a:moveTo>
                    <a:cubicBezTo>
                      <a:pt x="-2953" y="29402"/>
                      <a:pt x="-1556" y="14138"/>
                      <a:pt x="8763" y="5592"/>
                    </a:cubicBezTo>
                    <a:cubicBezTo>
                      <a:pt x="19083" y="-2953"/>
                      <a:pt x="34347" y="-1556"/>
                      <a:pt x="42892" y="8763"/>
                    </a:cubicBezTo>
                    <a:cubicBezTo>
                      <a:pt x="51438" y="19083"/>
                      <a:pt x="50040" y="34346"/>
                      <a:pt x="39721" y="42892"/>
                    </a:cubicBezTo>
                    <a:cubicBezTo>
                      <a:pt x="29456" y="51438"/>
                      <a:pt x="14192" y="49987"/>
                      <a:pt x="5592" y="397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2" name="Graphic 2">
              <a:extLst>
                <a:ext uri="{FF2B5EF4-FFF2-40B4-BE49-F238E27FC236}">
                  <a16:creationId xmlns:a16="http://schemas.microsoft.com/office/drawing/2014/main" id="{66BC9406-9617-E2A2-378A-AE0D9C7B9100}"/>
                </a:ext>
              </a:extLst>
            </p:cNvPr>
            <p:cNvGrpSpPr/>
            <p:nvPr/>
          </p:nvGrpSpPr>
          <p:grpSpPr>
            <a:xfrm>
              <a:off x="2371186" y="4878742"/>
              <a:ext cx="2029335" cy="220512"/>
              <a:chOff x="2371188" y="4878746"/>
              <a:chExt cx="2029337" cy="220512"/>
            </a:xfrm>
          </p:grpSpPr>
          <p:sp>
            <p:nvSpPr>
              <p:cNvPr id="5995" name="Freeform: Shape 5994">
                <a:extLst>
                  <a:ext uri="{FF2B5EF4-FFF2-40B4-BE49-F238E27FC236}">
                    <a16:creationId xmlns:a16="http://schemas.microsoft.com/office/drawing/2014/main" id="{FCE927AE-9C45-2241-E301-2C45773A19F2}"/>
                  </a:ext>
                </a:extLst>
              </p:cNvPr>
              <p:cNvSpPr/>
              <p:nvPr/>
            </p:nvSpPr>
            <p:spPr>
              <a:xfrm>
                <a:off x="2394506" y="4878746"/>
                <a:ext cx="2006018" cy="196979"/>
              </a:xfrm>
              <a:custGeom>
                <a:avLst/>
                <a:gdLst>
                  <a:gd name="connsiteX0" fmla="*/ 2006019 w 2006018"/>
                  <a:gd name="connsiteY0" fmla="*/ 0 h 196979"/>
                  <a:gd name="connsiteX1" fmla="*/ 1211598 w 2006018"/>
                  <a:gd name="connsiteY1" fmla="*/ 0 h 196979"/>
                  <a:gd name="connsiteX2" fmla="*/ 1011878 w 2006018"/>
                  <a:gd name="connsiteY2" fmla="*/ 107707 h 196979"/>
                  <a:gd name="connsiteX3" fmla="*/ 113082 w 2006018"/>
                  <a:gd name="connsiteY3" fmla="*/ 107707 h 196979"/>
                  <a:gd name="connsiteX4" fmla="*/ 0 w 2006018"/>
                  <a:gd name="connsiteY4" fmla="*/ 196980 h 19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6018" h="196979">
                    <a:moveTo>
                      <a:pt x="2006019" y="0"/>
                    </a:moveTo>
                    <a:lnTo>
                      <a:pt x="1211598" y="0"/>
                    </a:lnTo>
                    <a:lnTo>
                      <a:pt x="1011878" y="107707"/>
                    </a:lnTo>
                    <a:lnTo>
                      <a:pt x="113082" y="107707"/>
                    </a:lnTo>
                    <a:lnTo>
                      <a:pt x="0" y="19698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96" name="Freeform: Shape 5995">
                <a:extLst>
                  <a:ext uri="{FF2B5EF4-FFF2-40B4-BE49-F238E27FC236}">
                    <a16:creationId xmlns:a16="http://schemas.microsoft.com/office/drawing/2014/main" id="{0093B16D-A71E-333F-82A1-65D3827017BC}"/>
                  </a:ext>
                </a:extLst>
              </p:cNvPr>
              <p:cNvSpPr/>
              <p:nvPr/>
            </p:nvSpPr>
            <p:spPr>
              <a:xfrm>
                <a:off x="2371188" y="5050741"/>
                <a:ext cx="48518" cy="48518"/>
              </a:xfrm>
              <a:custGeom>
                <a:avLst/>
                <a:gdLst>
                  <a:gd name="connsiteX0" fmla="*/ 9237 w 48518"/>
                  <a:gd name="connsiteY0" fmla="*/ 5206 h 48518"/>
                  <a:gd name="connsiteX1" fmla="*/ 5206 w 48518"/>
                  <a:gd name="connsiteY1" fmla="*/ 39281 h 48518"/>
                  <a:gd name="connsiteX2" fmla="*/ 39281 w 48518"/>
                  <a:gd name="connsiteY2" fmla="*/ 43312 h 48518"/>
                  <a:gd name="connsiteX3" fmla="*/ 43312 w 48518"/>
                  <a:gd name="connsiteY3" fmla="*/ 9237 h 48518"/>
                  <a:gd name="connsiteX4" fmla="*/ 9237 w 48518"/>
                  <a:gd name="connsiteY4" fmla="*/ 5206 h 4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18" h="48518">
                    <a:moveTo>
                      <a:pt x="9237" y="5206"/>
                    </a:moveTo>
                    <a:cubicBezTo>
                      <a:pt x="-1297" y="13483"/>
                      <a:pt x="-3071" y="28747"/>
                      <a:pt x="5206" y="39281"/>
                    </a:cubicBezTo>
                    <a:cubicBezTo>
                      <a:pt x="13483" y="49815"/>
                      <a:pt x="28747" y="51589"/>
                      <a:pt x="39281" y="43312"/>
                    </a:cubicBezTo>
                    <a:cubicBezTo>
                      <a:pt x="49815" y="35035"/>
                      <a:pt x="51589" y="19771"/>
                      <a:pt x="43312" y="9237"/>
                    </a:cubicBezTo>
                    <a:cubicBezTo>
                      <a:pt x="35035" y="-1297"/>
                      <a:pt x="19718" y="-3071"/>
                      <a:pt x="9237" y="52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aphic 2">
              <a:extLst>
                <a:ext uri="{FF2B5EF4-FFF2-40B4-BE49-F238E27FC236}">
                  <a16:creationId xmlns:a16="http://schemas.microsoft.com/office/drawing/2014/main" id="{091512C8-665A-4A8F-A28B-7DFB77D040C9}"/>
                </a:ext>
              </a:extLst>
            </p:cNvPr>
            <p:cNvGrpSpPr/>
            <p:nvPr/>
          </p:nvGrpSpPr>
          <p:grpSpPr>
            <a:xfrm>
              <a:off x="2334854" y="4786729"/>
              <a:ext cx="2080178" cy="220459"/>
              <a:chOff x="2334856" y="4786733"/>
              <a:chExt cx="2080180" cy="220459"/>
            </a:xfrm>
          </p:grpSpPr>
          <p:sp>
            <p:nvSpPr>
              <p:cNvPr id="5993" name="Freeform: Shape 5992">
                <a:extLst>
                  <a:ext uri="{FF2B5EF4-FFF2-40B4-BE49-F238E27FC236}">
                    <a16:creationId xmlns:a16="http://schemas.microsoft.com/office/drawing/2014/main" id="{9A03C07B-A823-C8CE-3B86-E21166722D55}"/>
                  </a:ext>
                </a:extLst>
              </p:cNvPr>
              <p:cNvSpPr/>
              <p:nvPr/>
            </p:nvSpPr>
            <p:spPr>
              <a:xfrm>
                <a:off x="2358174" y="4786733"/>
                <a:ext cx="2056862" cy="196979"/>
              </a:xfrm>
              <a:custGeom>
                <a:avLst/>
                <a:gdLst>
                  <a:gd name="connsiteX0" fmla="*/ 0 w 2056862"/>
                  <a:gd name="connsiteY0" fmla="*/ 196980 h 196979"/>
                  <a:gd name="connsiteX1" fmla="*/ 113136 w 2056862"/>
                  <a:gd name="connsiteY1" fmla="*/ 107707 h 196979"/>
                  <a:gd name="connsiteX2" fmla="*/ 1011931 w 2056862"/>
                  <a:gd name="connsiteY2" fmla="*/ 107707 h 196979"/>
                  <a:gd name="connsiteX3" fmla="*/ 1211652 w 2056862"/>
                  <a:gd name="connsiteY3" fmla="*/ 0 h 196979"/>
                  <a:gd name="connsiteX4" fmla="*/ 2056863 w 2056862"/>
                  <a:gd name="connsiteY4" fmla="*/ 0 h 19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6862" h="196979">
                    <a:moveTo>
                      <a:pt x="0" y="196980"/>
                    </a:moveTo>
                    <a:lnTo>
                      <a:pt x="113136" y="107707"/>
                    </a:lnTo>
                    <a:lnTo>
                      <a:pt x="1011931" y="107707"/>
                    </a:lnTo>
                    <a:lnTo>
                      <a:pt x="1211652" y="0"/>
                    </a:lnTo>
                    <a:lnTo>
                      <a:pt x="2056863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94" name="Freeform: Shape 5993">
                <a:extLst>
                  <a:ext uri="{FF2B5EF4-FFF2-40B4-BE49-F238E27FC236}">
                    <a16:creationId xmlns:a16="http://schemas.microsoft.com/office/drawing/2014/main" id="{917FF62F-78BD-8896-E0B4-F1B6CEF55E19}"/>
                  </a:ext>
                </a:extLst>
              </p:cNvPr>
              <p:cNvSpPr/>
              <p:nvPr/>
            </p:nvSpPr>
            <p:spPr>
              <a:xfrm>
                <a:off x="2334856" y="4958674"/>
                <a:ext cx="48540" cy="48518"/>
              </a:xfrm>
              <a:custGeom>
                <a:avLst/>
                <a:gdLst>
                  <a:gd name="connsiteX0" fmla="*/ 39281 w 48540"/>
                  <a:gd name="connsiteY0" fmla="*/ 43312 h 48518"/>
                  <a:gd name="connsiteX1" fmla="*/ 5206 w 48540"/>
                  <a:gd name="connsiteY1" fmla="*/ 39281 h 48518"/>
                  <a:gd name="connsiteX2" fmla="*/ 9237 w 48540"/>
                  <a:gd name="connsiteY2" fmla="*/ 5206 h 48518"/>
                  <a:gd name="connsiteX3" fmla="*/ 43312 w 48540"/>
                  <a:gd name="connsiteY3" fmla="*/ 9237 h 48518"/>
                  <a:gd name="connsiteX4" fmla="*/ 39281 w 48540"/>
                  <a:gd name="connsiteY4" fmla="*/ 43312 h 4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40" h="48518">
                    <a:moveTo>
                      <a:pt x="39281" y="43312"/>
                    </a:moveTo>
                    <a:cubicBezTo>
                      <a:pt x="28747" y="51589"/>
                      <a:pt x="13537" y="49815"/>
                      <a:pt x="5206" y="39281"/>
                    </a:cubicBezTo>
                    <a:cubicBezTo>
                      <a:pt x="-3071" y="28747"/>
                      <a:pt x="-1297" y="13537"/>
                      <a:pt x="9237" y="5206"/>
                    </a:cubicBezTo>
                    <a:cubicBezTo>
                      <a:pt x="19771" y="-3071"/>
                      <a:pt x="34981" y="-1297"/>
                      <a:pt x="43312" y="9237"/>
                    </a:cubicBezTo>
                    <a:cubicBezTo>
                      <a:pt x="51643" y="19771"/>
                      <a:pt x="49815" y="35035"/>
                      <a:pt x="39281" y="433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6548B03-83DA-557C-BC0D-6DCD7FD8C854}"/>
                </a:ext>
              </a:extLst>
            </p:cNvPr>
            <p:cNvSpPr/>
            <p:nvPr/>
          </p:nvSpPr>
          <p:spPr>
            <a:xfrm>
              <a:off x="6707407" y="3619741"/>
              <a:ext cx="1435932" cy="107707"/>
            </a:xfrm>
            <a:custGeom>
              <a:avLst/>
              <a:gdLst>
                <a:gd name="connsiteX0" fmla="*/ 0 w 1435934"/>
                <a:gd name="connsiteY0" fmla="*/ 107707 h 107707"/>
                <a:gd name="connsiteX1" fmla="*/ 337418 w 1435934"/>
                <a:gd name="connsiteY1" fmla="*/ 107707 h 107707"/>
                <a:gd name="connsiteX2" fmla="*/ 537138 w 1435934"/>
                <a:gd name="connsiteY2" fmla="*/ 0 h 107707"/>
                <a:gd name="connsiteX3" fmla="*/ 1435934 w 1435934"/>
                <a:gd name="connsiteY3" fmla="*/ 0 h 10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34" h="107707">
                  <a:moveTo>
                    <a:pt x="0" y="107707"/>
                  </a:moveTo>
                  <a:lnTo>
                    <a:pt x="337418" y="107707"/>
                  </a:lnTo>
                  <a:lnTo>
                    <a:pt x="537138" y="0"/>
                  </a:lnTo>
                  <a:lnTo>
                    <a:pt x="1435934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25" name="Graphic 2">
              <a:extLst>
                <a:ext uri="{FF2B5EF4-FFF2-40B4-BE49-F238E27FC236}">
                  <a16:creationId xmlns:a16="http://schemas.microsoft.com/office/drawing/2014/main" id="{9C833EF4-13E6-1794-F91B-C9F92EF7352F}"/>
                </a:ext>
              </a:extLst>
            </p:cNvPr>
            <p:cNvGrpSpPr/>
            <p:nvPr/>
          </p:nvGrpSpPr>
          <p:grpSpPr>
            <a:xfrm>
              <a:off x="6700152" y="3296083"/>
              <a:ext cx="1067503" cy="48478"/>
              <a:chOff x="6700159" y="3296086"/>
              <a:chExt cx="1067504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0" scaled="1"/>
            </a:gradFill>
          </p:grpSpPr>
          <p:sp>
            <p:nvSpPr>
              <p:cNvPr id="5991" name="Freeform: Shape 5990">
                <a:extLst>
                  <a:ext uri="{FF2B5EF4-FFF2-40B4-BE49-F238E27FC236}">
                    <a16:creationId xmlns:a16="http://schemas.microsoft.com/office/drawing/2014/main" id="{7BF12B80-80A2-336D-E090-B1192875CB3D}"/>
                  </a:ext>
                </a:extLst>
              </p:cNvPr>
              <p:cNvSpPr/>
              <p:nvPr/>
            </p:nvSpPr>
            <p:spPr>
              <a:xfrm>
                <a:off x="6700159" y="3320325"/>
                <a:ext cx="1044501" cy="5374"/>
              </a:xfrm>
              <a:custGeom>
                <a:avLst/>
                <a:gdLst>
                  <a:gd name="connsiteX0" fmla="*/ 0 w 1044501"/>
                  <a:gd name="connsiteY0" fmla="*/ 0 h 5374"/>
                  <a:gd name="connsiteX1" fmla="*/ 1044501 w 1044501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4501" h="5374">
                    <a:moveTo>
                      <a:pt x="0" y="0"/>
                    </a:moveTo>
                    <a:lnTo>
                      <a:pt x="1044501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92" name="Freeform: Shape 5991">
                <a:extLst>
                  <a:ext uri="{FF2B5EF4-FFF2-40B4-BE49-F238E27FC236}">
                    <a16:creationId xmlns:a16="http://schemas.microsoft.com/office/drawing/2014/main" id="{B93A2925-0738-FD19-12DE-6AD715AD16AA}"/>
                  </a:ext>
                </a:extLst>
              </p:cNvPr>
              <p:cNvSpPr/>
              <p:nvPr/>
            </p:nvSpPr>
            <p:spPr>
              <a:xfrm>
                <a:off x="7719184" y="3296086"/>
                <a:ext cx="48479" cy="48478"/>
              </a:xfrm>
              <a:custGeom>
                <a:avLst/>
                <a:gdLst>
                  <a:gd name="connsiteX0" fmla="*/ 24240 w 48479"/>
                  <a:gd name="connsiteY0" fmla="*/ 48479 h 48478"/>
                  <a:gd name="connsiteX1" fmla="*/ 48479 w 48479"/>
                  <a:gd name="connsiteY1" fmla="*/ 24240 h 48478"/>
                  <a:gd name="connsiteX2" fmla="*/ 24240 w 48479"/>
                  <a:gd name="connsiteY2" fmla="*/ 0 h 48478"/>
                  <a:gd name="connsiteX3" fmla="*/ 0 w 48479"/>
                  <a:gd name="connsiteY3" fmla="*/ 24240 h 48478"/>
                  <a:gd name="connsiteX4" fmla="*/ 24240 w 48479"/>
                  <a:gd name="connsiteY4" fmla="*/ 4847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24240" y="48479"/>
                    </a:move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6"/>
                      <a:pt x="37622" y="0"/>
                      <a:pt x="24240" y="0"/>
                    </a:cubicBezTo>
                    <a:cubicBezTo>
                      <a:pt x="10857" y="0"/>
                      <a:pt x="0" y="10856"/>
                      <a:pt x="0" y="24240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6" name="Graphic 2">
              <a:extLst>
                <a:ext uri="{FF2B5EF4-FFF2-40B4-BE49-F238E27FC236}">
                  <a16:creationId xmlns:a16="http://schemas.microsoft.com/office/drawing/2014/main" id="{5E9DC9ED-FEC9-1E33-D640-4DFA49CD701E}"/>
                </a:ext>
              </a:extLst>
            </p:cNvPr>
            <p:cNvGrpSpPr/>
            <p:nvPr/>
          </p:nvGrpSpPr>
          <p:grpSpPr>
            <a:xfrm>
              <a:off x="6700152" y="4003865"/>
              <a:ext cx="1773350" cy="135601"/>
              <a:chOff x="6700159" y="4003868"/>
              <a:chExt cx="1773352" cy="135601"/>
            </a:xfrm>
          </p:grpSpPr>
          <p:sp>
            <p:nvSpPr>
              <p:cNvPr id="5989" name="Freeform: Shape 5988">
                <a:extLst>
                  <a:ext uri="{FF2B5EF4-FFF2-40B4-BE49-F238E27FC236}">
                    <a16:creationId xmlns:a16="http://schemas.microsoft.com/office/drawing/2014/main" id="{9561757F-C2FA-56C8-1531-EBEE7D1C2D4F}"/>
                  </a:ext>
                </a:extLst>
              </p:cNvPr>
              <p:cNvSpPr/>
              <p:nvPr/>
            </p:nvSpPr>
            <p:spPr>
              <a:xfrm>
                <a:off x="6700159" y="4003868"/>
                <a:ext cx="1746855" cy="107707"/>
              </a:xfrm>
              <a:custGeom>
                <a:avLst/>
                <a:gdLst>
                  <a:gd name="connsiteX0" fmla="*/ 1746856 w 1746855"/>
                  <a:gd name="connsiteY0" fmla="*/ 107707 h 107707"/>
                  <a:gd name="connsiteX1" fmla="*/ 874556 w 1746855"/>
                  <a:gd name="connsiteY1" fmla="*/ 107707 h 107707"/>
                  <a:gd name="connsiteX2" fmla="*/ 674836 w 1746855"/>
                  <a:gd name="connsiteY2" fmla="*/ 0 h 107707"/>
                  <a:gd name="connsiteX3" fmla="*/ 0 w 1746855"/>
                  <a:gd name="connsiteY3" fmla="*/ 0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6855" h="107707">
                    <a:moveTo>
                      <a:pt x="1746856" y="107707"/>
                    </a:moveTo>
                    <a:lnTo>
                      <a:pt x="874556" y="107707"/>
                    </a:lnTo>
                    <a:lnTo>
                      <a:pt x="674836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90" name="Freeform: Shape 5989">
                <a:extLst>
                  <a:ext uri="{FF2B5EF4-FFF2-40B4-BE49-F238E27FC236}">
                    <a16:creationId xmlns:a16="http://schemas.microsoft.com/office/drawing/2014/main" id="{E350A809-7D01-B962-A74E-000AD6FD8A28}"/>
                  </a:ext>
                </a:extLst>
              </p:cNvPr>
              <p:cNvSpPr/>
              <p:nvPr/>
            </p:nvSpPr>
            <p:spPr>
              <a:xfrm>
                <a:off x="8417722" y="4083681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1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1" y="43300"/>
                      <a:pt x="1" y="27894"/>
                    </a:cubicBezTo>
                    <a:cubicBezTo>
                      <a:pt x="1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aphic 2">
              <a:extLst>
                <a:ext uri="{FF2B5EF4-FFF2-40B4-BE49-F238E27FC236}">
                  <a16:creationId xmlns:a16="http://schemas.microsoft.com/office/drawing/2014/main" id="{DE03D4B1-2456-994B-AC51-FB5F93592A32}"/>
                </a:ext>
              </a:extLst>
            </p:cNvPr>
            <p:cNvGrpSpPr/>
            <p:nvPr/>
          </p:nvGrpSpPr>
          <p:grpSpPr>
            <a:xfrm>
              <a:off x="6729228" y="4083247"/>
              <a:ext cx="1974897" cy="135601"/>
              <a:chOff x="6729235" y="4083250"/>
              <a:chExt cx="1974899" cy="135601"/>
            </a:xfrm>
          </p:grpSpPr>
          <p:sp>
            <p:nvSpPr>
              <p:cNvPr id="5987" name="Freeform: Shape 5986">
                <a:extLst>
                  <a:ext uri="{FF2B5EF4-FFF2-40B4-BE49-F238E27FC236}">
                    <a16:creationId xmlns:a16="http://schemas.microsoft.com/office/drawing/2014/main" id="{D4D17163-C6EF-BB5F-DD17-5FDE2B3BF7DE}"/>
                  </a:ext>
                </a:extLst>
              </p:cNvPr>
              <p:cNvSpPr/>
              <p:nvPr/>
            </p:nvSpPr>
            <p:spPr>
              <a:xfrm>
                <a:off x="6729235" y="4083250"/>
                <a:ext cx="1948402" cy="107707"/>
              </a:xfrm>
              <a:custGeom>
                <a:avLst/>
                <a:gdLst>
                  <a:gd name="connsiteX0" fmla="*/ 1948403 w 1948402"/>
                  <a:gd name="connsiteY0" fmla="*/ 107707 h 107707"/>
                  <a:gd name="connsiteX1" fmla="*/ 874503 w 1948402"/>
                  <a:gd name="connsiteY1" fmla="*/ 107707 h 107707"/>
                  <a:gd name="connsiteX2" fmla="*/ 674782 w 1948402"/>
                  <a:gd name="connsiteY2" fmla="*/ 0 h 107707"/>
                  <a:gd name="connsiteX3" fmla="*/ 0 w 1948402"/>
                  <a:gd name="connsiteY3" fmla="*/ 0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8402" h="107707">
                    <a:moveTo>
                      <a:pt x="1948403" y="107707"/>
                    </a:moveTo>
                    <a:lnTo>
                      <a:pt x="874503" y="107707"/>
                    </a:lnTo>
                    <a:lnTo>
                      <a:pt x="674782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88" name="Freeform: Shape 5987">
                <a:extLst>
                  <a:ext uri="{FF2B5EF4-FFF2-40B4-BE49-F238E27FC236}">
                    <a16:creationId xmlns:a16="http://schemas.microsoft.com/office/drawing/2014/main" id="{592DA2EB-A6F9-451B-5527-13D98F99F5BD}"/>
                  </a:ext>
                </a:extLst>
              </p:cNvPr>
              <p:cNvSpPr/>
              <p:nvPr/>
            </p:nvSpPr>
            <p:spPr>
              <a:xfrm>
                <a:off x="8648347" y="4163063"/>
                <a:ext cx="55788" cy="55788"/>
              </a:xfrm>
              <a:custGeom>
                <a:avLst/>
                <a:gdLst>
                  <a:gd name="connsiteX0" fmla="*/ 55789 w 55788"/>
                  <a:gd name="connsiteY0" fmla="*/ 27894 h 55788"/>
                  <a:gd name="connsiteX1" fmla="*/ 27895 w 55788"/>
                  <a:gd name="connsiteY1" fmla="*/ 55789 h 55788"/>
                  <a:gd name="connsiteX2" fmla="*/ 1 w 55788"/>
                  <a:gd name="connsiteY2" fmla="*/ 27894 h 55788"/>
                  <a:gd name="connsiteX3" fmla="*/ 27895 w 55788"/>
                  <a:gd name="connsiteY3" fmla="*/ 0 h 55788"/>
                  <a:gd name="connsiteX4" fmla="*/ 55789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9" y="27894"/>
                    </a:moveTo>
                    <a:cubicBezTo>
                      <a:pt x="55789" y="43300"/>
                      <a:pt x="43300" y="55789"/>
                      <a:pt x="27895" y="55789"/>
                    </a:cubicBezTo>
                    <a:cubicBezTo>
                      <a:pt x="12489" y="55789"/>
                      <a:pt x="1" y="43300"/>
                      <a:pt x="1" y="27894"/>
                    </a:cubicBezTo>
                    <a:cubicBezTo>
                      <a:pt x="1" y="12489"/>
                      <a:pt x="12489" y="0"/>
                      <a:pt x="27895" y="0"/>
                    </a:cubicBezTo>
                    <a:cubicBezTo>
                      <a:pt x="43300" y="0"/>
                      <a:pt x="55789" y="12489"/>
                      <a:pt x="55789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8" name="Graphic 2">
              <a:extLst>
                <a:ext uri="{FF2B5EF4-FFF2-40B4-BE49-F238E27FC236}">
                  <a16:creationId xmlns:a16="http://schemas.microsoft.com/office/drawing/2014/main" id="{221FEC1B-58BB-35F1-43DF-5CA3A9DABC1C}"/>
                </a:ext>
              </a:extLst>
            </p:cNvPr>
            <p:cNvGrpSpPr/>
            <p:nvPr/>
          </p:nvGrpSpPr>
          <p:grpSpPr>
            <a:xfrm>
              <a:off x="6729228" y="4175261"/>
              <a:ext cx="3184881" cy="135655"/>
              <a:chOff x="6729235" y="4175264"/>
              <a:chExt cx="3184885" cy="135655"/>
            </a:xfrm>
          </p:grpSpPr>
          <p:sp>
            <p:nvSpPr>
              <p:cNvPr id="5985" name="Freeform: Shape 5984">
                <a:extLst>
                  <a:ext uri="{FF2B5EF4-FFF2-40B4-BE49-F238E27FC236}">
                    <a16:creationId xmlns:a16="http://schemas.microsoft.com/office/drawing/2014/main" id="{AB6275C3-C0AB-158B-5AE5-BC683264B515}"/>
                  </a:ext>
                </a:extLst>
              </p:cNvPr>
              <p:cNvSpPr/>
              <p:nvPr/>
            </p:nvSpPr>
            <p:spPr>
              <a:xfrm>
                <a:off x="6729235" y="4175264"/>
                <a:ext cx="3158388" cy="107761"/>
              </a:xfrm>
              <a:custGeom>
                <a:avLst/>
                <a:gdLst>
                  <a:gd name="connsiteX0" fmla="*/ 3158388 w 3158388"/>
                  <a:gd name="connsiteY0" fmla="*/ 107761 h 107761"/>
                  <a:gd name="connsiteX1" fmla="*/ 874503 w 3158388"/>
                  <a:gd name="connsiteY1" fmla="*/ 107761 h 107761"/>
                  <a:gd name="connsiteX2" fmla="*/ 674782 w 3158388"/>
                  <a:gd name="connsiteY2" fmla="*/ 0 h 107761"/>
                  <a:gd name="connsiteX3" fmla="*/ 0 w 3158388"/>
                  <a:gd name="connsiteY3" fmla="*/ 0 h 10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8388" h="107761">
                    <a:moveTo>
                      <a:pt x="3158388" y="107761"/>
                    </a:moveTo>
                    <a:lnTo>
                      <a:pt x="874503" y="107761"/>
                    </a:lnTo>
                    <a:lnTo>
                      <a:pt x="674782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86" name="Freeform: Shape 5985">
                <a:extLst>
                  <a:ext uri="{FF2B5EF4-FFF2-40B4-BE49-F238E27FC236}">
                    <a16:creationId xmlns:a16="http://schemas.microsoft.com/office/drawing/2014/main" id="{FB8C676F-09A5-B9D5-DD58-B1BD6E9FB080}"/>
                  </a:ext>
                </a:extLst>
              </p:cNvPr>
              <p:cNvSpPr/>
              <p:nvPr/>
            </p:nvSpPr>
            <p:spPr>
              <a:xfrm>
                <a:off x="9858332" y="4255131"/>
                <a:ext cx="55788" cy="55788"/>
              </a:xfrm>
              <a:custGeom>
                <a:avLst/>
                <a:gdLst>
                  <a:gd name="connsiteX0" fmla="*/ 55789 w 55788"/>
                  <a:gd name="connsiteY0" fmla="*/ 27894 h 55788"/>
                  <a:gd name="connsiteX1" fmla="*/ 27895 w 55788"/>
                  <a:gd name="connsiteY1" fmla="*/ 55789 h 55788"/>
                  <a:gd name="connsiteX2" fmla="*/ 1 w 55788"/>
                  <a:gd name="connsiteY2" fmla="*/ 27894 h 55788"/>
                  <a:gd name="connsiteX3" fmla="*/ 27895 w 55788"/>
                  <a:gd name="connsiteY3" fmla="*/ 0 h 55788"/>
                  <a:gd name="connsiteX4" fmla="*/ 55789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9" y="27894"/>
                    </a:moveTo>
                    <a:cubicBezTo>
                      <a:pt x="55789" y="43300"/>
                      <a:pt x="43300" y="55789"/>
                      <a:pt x="27895" y="55789"/>
                    </a:cubicBezTo>
                    <a:cubicBezTo>
                      <a:pt x="12489" y="55789"/>
                      <a:pt x="1" y="43300"/>
                      <a:pt x="1" y="27894"/>
                    </a:cubicBezTo>
                    <a:cubicBezTo>
                      <a:pt x="1" y="12489"/>
                      <a:pt x="12489" y="0"/>
                      <a:pt x="27895" y="0"/>
                    </a:cubicBezTo>
                    <a:cubicBezTo>
                      <a:pt x="43300" y="0"/>
                      <a:pt x="55789" y="12489"/>
                      <a:pt x="55789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9" name="Graphic 2">
              <a:extLst>
                <a:ext uri="{FF2B5EF4-FFF2-40B4-BE49-F238E27FC236}">
                  <a16:creationId xmlns:a16="http://schemas.microsoft.com/office/drawing/2014/main" id="{D2586D90-CB9E-632E-8508-F37BF4468365}"/>
                </a:ext>
              </a:extLst>
            </p:cNvPr>
            <p:cNvGrpSpPr/>
            <p:nvPr/>
          </p:nvGrpSpPr>
          <p:grpSpPr>
            <a:xfrm>
              <a:off x="6730142" y="2916421"/>
              <a:ext cx="1496574" cy="266650"/>
              <a:chOff x="6730149" y="2916423"/>
              <a:chExt cx="1496575" cy="266650"/>
            </a:xfrm>
          </p:grpSpPr>
          <p:sp>
            <p:nvSpPr>
              <p:cNvPr id="5983" name="Freeform: Shape 5982">
                <a:extLst>
                  <a:ext uri="{FF2B5EF4-FFF2-40B4-BE49-F238E27FC236}">
                    <a16:creationId xmlns:a16="http://schemas.microsoft.com/office/drawing/2014/main" id="{A6285CA0-0CA4-A163-CCB0-B496CE71D888}"/>
                  </a:ext>
                </a:extLst>
              </p:cNvPr>
              <p:cNvSpPr/>
              <p:nvPr/>
            </p:nvSpPr>
            <p:spPr>
              <a:xfrm>
                <a:off x="6730149" y="2916423"/>
                <a:ext cx="1473126" cy="243308"/>
              </a:xfrm>
              <a:custGeom>
                <a:avLst/>
                <a:gdLst>
                  <a:gd name="connsiteX0" fmla="*/ 0 w 1473126"/>
                  <a:gd name="connsiteY0" fmla="*/ 0 h 243308"/>
                  <a:gd name="connsiteX1" fmla="*/ 1264108 w 1473126"/>
                  <a:gd name="connsiteY1" fmla="*/ 0 h 243308"/>
                  <a:gd name="connsiteX2" fmla="*/ 1473126 w 1473126"/>
                  <a:gd name="connsiteY2" fmla="*/ 243309 h 24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3126" h="243308">
                    <a:moveTo>
                      <a:pt x="0" y="0"/>
                    </a:moveTo>
                    <a:cubicBezTo>
                      <a:pt x="28915" y="0"/>
                      <a:pt x="1264108" y="0"/>
                      <a:pt x="1264108" y="0"/>
                    </a:cubicBezTo>
                    <a:lnTo>
                      <a:pt x="1473126" y="243309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84" name="Freeform: Shape 5983">
                <a:extLst>
                  <a:ext uri="{FF2B5EF4-FFF2-40B4-BE49-F238E27FC236}">
                    <a16:creationId xmlns:a16="http://schemas.microsoft.com/office/drawing/2014/main" id="{C7103EF8-0BF7-0EE2-F835-DD8EA27B48C4}"/>
                  </a:ext>
                </a:extLst>
              </p:cNvPr>
              <p:cNvSpPr/>
              <p:nvPr/>
            </p:nvSpPr>
            <p:spPr>
              <a:xfrm>
                <a:off x="8178235" y="3134562"/>
                <a:ext cx="48489" cy="48511"/>
              </a:xfrm>
              <a:custGeom>
                <a:avLst/>
                <a:gdLst>
                  <a:gd name="connsiteX0" fmla="*/ 5853 w 48489"/>
                  <a:gd name="connsiteY0" fmla="*/ 40057 h 48511"/>
                  <a:gd name="connsiteX1" fmla="*/ 40035 w 48489"/>
                  <a:gd name="connsiteY1" fmla="*/ 42637 h 48511"/>
                  <a:gd name="connsiteX2" fmla="*/ 42615 w 48489"/>
                  <a:gd name="connsiteY2" fmla="*/ 8454 h 48511"/>
                  <a:gd name="connsiteX3" fmla="*/ 8432 w 48489"/>
                  <a:gd name="connsiteY3" fmla="*/ 5875 h 48511"/>
                  <a:gd name="connsiteX4" fmla="*/ 5853 w 48489"/>
                  <a:gd name="connsiteY4" fmla="*/ 40057 h 4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9" h="48511">
                    <a:moveTo>
                      <a:pt x="5853" y="40057"/>
                    </a:moveTo>
                    <a:cubicBezTo>
                      <a:pt x="14560" y="50215"/>
                      <a:pt x="29877" y="51398"/>
                      <a:pt x="40035" y="42637"/>
                    </a:cubicBezTo>
                    <a:cubicBezTo>
                      <a:pt x="50193" y="33930"/>
                      <a:pt x="51376" y="18612"/>
                      <a:pt x="42615" y="8454"/>
                    </a:cubicBezTo>
                    <a:cubicBezTo>
                      <a:pt x="33908" y="-1703"/>
                      <a:pt x="18591" y="-2886"/>
                      <a:pt x="8432" y="5875"/>
                    </a:cubicBezTo>
                    <a:cubicBezTo>
                      <a:pt x="-1726" y="14581"/>
                      <a:pt x="-2854" y="29899"/>
                      <a:pt x="5853" y="40057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0" name="Graphic 2">
              <a:extLst>
                <a:ext uri="{FF2B5EF4-FFF2-40B4-BE49-F238E27FC236}">
                  <a16:creationId xmlns:a16="http://schemas.microsoft.com/office/drawing/2014/main" id="{5B9DC8C9-2093-FC1B-73AD-7C70E8E68F23}"/>
                </a:ext>
              </a:extLst>
            </p:cNvPr>
            <p:cNvGrpSpPr/>
            <p:nvPr/>
          </p:nvGrpSpPr>
          <p:grpSpPr>
            <a:xfrm>
              <a:off x="6700153" y="2828277"/>
              <a:ext cx="2157848" cy="368913"/>
              <a:chOff x="6700159" y="2828279"/>
              <a:chExt cx="2157851" cy="368913"/>
            </a:xfrm>
          </p:grpSpPr>
          <p:sp>
            <p:nvSpPr>
              <p:cNvPr id="5981" name="Freeform: Shape 5980">
                <a:extLst>
                  <a:ext uri="{FF2B5EF4-FFF2-40B4-BE49-F238E27FC236}">
                    <a16:creationId xmlns:a16="http://schemas.microsoft.com/office/drawing/2014/main" id="{CD6172D5-69F9-41D2-5F34-954AAD35C6D6}"/>
                  </a:ext>
                </a:extLst>
              </p:cNvPr>
              <p:cNvSpPr/>
              <p:nvPr/>
            </p:nvSpPr>
            <p:spPr>
              <a:xfrm>
                <a:off x="6700159" y="2828279"/>
                <a:ext cx="2134794" cy="344673"/>
              </a:xfrm>
              <a:custGeom>
                <a:avLst/>
                <a:gdLst>
                  <a:gd name="connsiteX0" fmla="*/ 0 w 2134794"/>
                  <a:gd name="connsiteY0" fmla="*/ 0 h 344673"/>
                  <a:gd name="connsiteX1" fmla="*/ 1373642 w 2134794"/>
                  <a:gd name="connsiteY1" fmla="*/ 0 h 344673"/>
                  <a:gd name="connsiteX2" fmla="*/ 1653606 w 2134794"/>
                  <a:gd name="connsiteY2" fmla="*/ 344674 h 344673"/>
                  <a:gd name="connsiteX3" fmla="*/ 2134794 w 2134794"/>
                  <a:gd name="connsiteY3" fmla="*/ 344674 h 34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794" h="344673">
                    <a:moveTo>
                      <a:pt x="0" y="0"/>
                    </a:moveTo>
                    <a:lnTo>
                      <a:pt x="1373642" y="0"/>
                    </a:lnTo>
                    <a:lnTo>
                      <a:pt x="1653606" y="344674"/>
                    </a:lnTo>
                    <a:lnTo>
                      <a:pt x="2134794" y="34467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82" name="Freeform: Shape 5981">
                <a:extLst>
                  <a:ext uri="{FF2B5EF4-FFF2-40B4-BE49-F238E27FC236}">
                    <a16:creationId xmlns:a16="http://schemas.microsoft.com/office/drawing/2014/main" id="{A5C7561B-DD0B-AE01-FF41-A793818FE043}"/>
                  </a:ext>
                </a:extLst>
              </p:cNvPr>
              <p:cNvSpPr/>
              <p:nvPr/>
            </p:nvSpPr>
            <p:spPr>
              <a:xfrm>
                <a:off x="8809531" y="3148714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1" name="Graphic 2">
              <a:extLst>
                <a:ext uri="{FF2B5EF4-FFF2-40B4-BE49-F238E27FC236}">
                  <a16:creationId xmlns:a16="http://schemas.microsoft.com/office/drawing/2014/main" id="{3838373F-2A3C-926B-B406-6C70485355D6}"/>
                </a:ext>
              </a:extLst>
            </p:cNvPr>
            <p:cNvGrpSpPr/>
            <p:nvPr/>
          </p:nvGrpSpPr>
          <p:grpSpPr>
            <a:xfrm>
              <a:off x="5744387" y="4233360"/>
              <a:ext cx="249381" cy="1748089"/>
              <a:chOff x="5744392" y="4233363"/>
              <a:chExt cx="249381" cy="1748091"/>
            </a:xfrm>
          </p:grpSpPr>
          <p:sp>
            <p:nvSpPr>
              <p:cNvPr id="5979" name="Freeform: Shape 5978">
                <a:extLst>
                  <a:ext uri="{FF2B5EF4-FFF2-40B4-BE49-F238E27FC236}">
                    <a16:creationId xmlns:a16="http://schemas.microsoft.com/office/drawing/2014/main" id="{422F0E4F-64D0-E976-4BE4-8576E9035212}"/>
                  </a:ext>
                </a:extLst>
              </p:cNvPr>
              <p:cNvSpPr/>
              <p:nvPr/>
            </p:nvSpPr>
            <p:spPr>
              <a:xfrm>
                <a:off x="5768632" y="4233363"/>
                <a:ext cx="225142" cy="1725088"/>
              </a:xfrm>
              <a:custGeom>
                <a:avLst/>
                <a:gdLst>
                  <a:gd name="connsiteX0" fmla="*/ 225142 w 225142"/>
                  <a:gd name="connsiteY0" fmla="*/ 0 h 1725088"/>
                  <a:gd name="connsiteX1" fmla="*/ 225142 w 225142"/>
                  <a:gd name="connsiteY1" fmla="*/ 520370 h 1725088"/>
                  <a:gd name="connsiteX2" fmla="*/ 0 w 225142"/>
                  <a:gd name="connsiteY2" fmla="*/ 791572 h 1725088"/>
                  <a:gd name="connsiteX3" fmla="*/ 0 w 225142"/>
                  <a:gd name="connsiteY3" fmla="*/ 1225841 h 1725088"/>
                  <a:gd name="connsiteX4" fmla="*/ 0 w 225142"/>
                  <a:gd name="connsiteY4" fmla="*/ 1725088 h 172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42" h="1725088">
                    <a:moveTo>
                      <a:pt x="225142" y="0"/>
                    </a:moveTo>
                    <a:lnTo>
                      <a:pt x="225142" y="520370"/>
                    </a:lnTo>
                    <a:lnTo>
                      <a:pt x="0" y="791572"/>
                    </a:lnTo>
                    <a:lnTo>
                      <a:pt x="0" y="1225841"/>
                    </a:lnTo>
                    <a:lnTo>
                      <a:pt x="0" y="172508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80" name="Freeform: Shape 5979">
                <a:extLst>
                  <a:ext uri="{FF2B5EF4-FFF2-40B4-BE49-F238E27FC236}">
                    <a16:creationId xmlns:a16="http://schemas.microsoft.com/office/drawing/2014/main" id="{FD2D5CCB-2731-0492-496E-74D6BFDF5697}"/>
                  </a:ext>
                </a:extLst>
              </p:cNvPr>
              <p:cNvSpPr/>
              <p:nvPr/>
            </p:nvSpPr>
            <p:spPr>
              <a:xfrm>
                <a:off x="5744392" y="5932976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96" name="Graphic 2">
              <a:extLst>
                <a:ext uri="{FF2B5EF4-FFF2-40B4-BE49-F238E27FC236}">
                  <a16:creationId xmlns:a16="http://schemas.microsoft.com/office/drawing/2014/main" id="{70F9F3BE-007D-D27D-01B8-3EC563031334}"/>
                </a:ext>
              </a:extLst>
            </p:cNvPr>
            <p:cNvGrpSpPr/>
            <p:nvPr/>
          </p:nvGrpSpPr>
          <p:grpSpPr>
            <a:xfrm>
              <a:off x="5467326" y="4233360"/>
              <a:ext cx="399494" cy="2512681"/>
              <a:chOff x="5467331" y="4233363"/>
              <a:chExt cx="399494" cy="2512683"/>
            </a:xfrm>
          </p:grpSpPr>
          <p:sp>
            <p:nvSpPr>
              <p:cNvPr id="5977" name="Freeform: Shape 5976">
                <a:extLst>
                  <a:ext uri="{FF2B5EF4-FFF2-40B4-BE49-F238E27FC236}">
                    <a16:creationId xmlns:a16="http://schemas.microsoft.com/office/drawing/2014/main" id="{821B5700-EBDA-85D9-BB1B-254F7EFF813D}"/>
                  </a:ext>
                </a:extLst>
              </p:cNvPr>
              <p:cNvSpPr/>
              <p:nvPr/>
            </p:nvSpPr>
            <p:spPr>
              <a:xfrm>
                <a:off x="5491570" y="4233363"/>
                <a:ext cx="375255" cy="2489626"/>
              </a:xfrm>
              <a:custGeom>
                <a:avLst/>
                <a:gdLst>
                  <a:gd name="connsiteX0" fmla="*/ 375255 w 375255"/>
                  <a:gd name="connsiteY0" fmla="*/ 0 h 2489626"/>
                  <a:gd name="connsiteX1" fmla="*/ 375255 w 375255"/>
                  <a:gd name="connsiteY1" fmla="*/ 520370 h 2489626"/>
                  <a:gd name="connsiteX2" fmla="*/ 150113 w 375255"/>
                  <a:gd name="connsiteY2" fmla="*/ 791572 h 2489626"/>
                  <a:gd name="connsiteX3" fmla="*/ 150113 w 375255"/>
                  <a:gd name="connsiteY3" fmla="*/ 1225841 h 2489626"/>
                  <a:gd name="connsiteX4" fmla="*/ 150113 w 375255"/>
                  <a:gd name="connsiteY4" fmla="*/ 1553638 h 2489626"/>
                  <a:gd name="connsiteX5" fmla="*/ 0 w 375255"/>
                  <a:gd name="connsiteY5" fmla="*/ 1734440 h 2489626"/>
                  <a:gd name="connsiteX6" fmla="*/ 0 w 375255"/>
                  <a:gd name="connsiteY6" fmla="*/ 2489626 h 248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255" h="2489626">
                    <a:moveTo>
                      <a:pt x="375255" y="0"/>
                    </a:moveTo>
                    <a:lnTo>
                      <a:pt x="375255" y="520370"/>
                    </a:lnTo>
                    <a:lnTo>
                      <a:pt x="150113" y="791572"/>
                    </a:lnTo>
                    <a:lnTo>
                      <a:pt x="150113" y="1225841"/>
                    </a:lnTo>
                    <a:lnTo>
                      <a:pt x="150113" y="1553638"/>
                    </a:lnTo>
                    <a:lnTo>
                      <a:pt x="0" y="1734440"/>
                    </a:lnTo>
                    <a:lnTo>
                      <a:pt x="0" y="2489626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78" name="Freeform: Shape 5977">
                <a:extLst>
                  <a:ext uri="{FF2B5EF4-FFF2-40B4-BE49-F238E27FC236}">
                    <a16:creationId xmlns:a16="http://schemas.microsoft.com/office/drawing/2014/main" id="{4A2FB3E2-B94F-B2E4-9337-5AE501D8A043}"/>
                  </a:ext>
                </a:extLst>
              </p:cNvPr>
              <p:cNvSpPr/>
              <p:nvPr/>
            </p:nvSpPr>
            <p:spPr>
              <a:xfrm>
                <a:off x="5467331" y="6697567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97" name="Graphic 2">
              <a:extLst>
                <a:ext uri="{FF2B5EF4-FFF2-40B4-BE49-F238E27FC236}">
                  <a16:creationId xmlns:a16="http://schemas.microsoft.com/office/drawing/2014/main" id="{B7606BBA-864F-BEAC-582C-7D47ED5F222B}"/>
                </a:ext>
              </a:extLst>
            </p:cNvPr>
            <p:cNvGrpSpPr/>
            <p:nvPr/>
          </p:nvGrpSpPr>
          <p:grpSpPr>
            <a:xfrm>
              <a:off x="5297801" y="4233360"/>
              <a:ext cx="456475" cy="2327696"/>
              <a:chOff x="5297806" y="4233363"/>
              <a:chExt cx="456475" cy="2327698"/>
            </a:xfrm>
          </p:grpSpPr>
          <p:sp>
            <p:nvSpPr>
              <p:cNvPr id="5975" name="Freeform: Shape 5974">
                <a:extLst>
                  <a:ext uri="{FF2B5EF4-FFF2-40B4-BE49-F238E27FC236}">
                    <a16:creationId xmlns:a16="http://schemas.microsoft.com/office/drawing/2014/main" id="{2BB71F68-A9E1-C1F2-2440-A051ED0EC1CC}"/>
                  </a:ext>
                </a:extLst>
              </p:cNvPr>
              <p:cNvSpPr/>
              <p:nvPr/>
            </p:nvSpPr>
            <p:spPr>
              <a:xfrm>
                <a:off x="5322055" y="4233363"/>
                <a:ext cx="432225" cy="2304631"/>
              </a:xfrm>
              <a:custGeom>
                <a:avLst/>
                <a:gdLst>
                  <a:gd name="connsiteX0" fmla="*/ 432226 w 432225"/>
                  <a:gd name="connsiteY0" fmla="*/ 0 h 2304631"/>
                  <a:gd name="connsiteX1" fmla="*/ 432226 w 432225"/>
                  <a:gd name="connsiteY1" fmla="*/ 476029 h 2304631"/>
                  <a:gd name="connsiteX2" fmla="*/ 212673 w 432225"/>
                  <a:gd name="connsiteY2" fmla="*/ 740406 h 2304631"/>
                  <a:gd name="connsiteX3" fmla="*/ 212673 w 432225"/>
                  <a:gd name="connsiteY3" fmla="*/ 1152316 h 2304631"/>
                  <a:gd name="connsiteX4" fmla="*/ 212673 w 432225"/>
                  <a:gd name="connsiteY4" fmla="*/ 1436794 h 2304631"/>
                  <a:gd name="connsiteX5" fmla="*/ 17736 w 432225"/>
                  <a:gd name="connsiteY5" fmla="*/ 1671611 h 2304631"/>
                  <a:gd name="connsiteX6" fmla="*/ 0 w 432225"/>
                  <a:gd name="connsiteY6" fmla="*/ 2304632 h 230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225" h="2304631">
                    <a:moveTo>
                      <a:pt x="432226" y="0"/>
                    </a:moveTo>
                    <a:lnTo>
                      <a:pt x="432226" y="476029"/>
                    </a:lnTo>
                    <a:lnTo>
                      <a:pt x="212673" y="740406"/>
                    </a:lnTo>
                    <a:lnTo>
                      <a:pt x="212673" y="1152316"/>
                    </a:lnTo>
                    <a:lnTo>
                      <a:pt x="212673" y="1436794"/>
                    </a:lnTo>
                    <a:lnTo>
                      <a:pt x="17736" y="1671611"/>
                    </a:lnTo>
                    <a:lnTo>
                      <a:pt x="0" y="2304632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76" name="Freeform: Shape 5975">
                <a:extLst>
                  <a:ext uri="{FF2B5EF4-FFF2-40B4-BE49-F238E27FC236}">
                    <a16:creationId xmlns:a16="http://schemas.microsoft.com/office/drawing/2014/main" id="{EA24F852-515C-AF5E-ED6A-16436812EB3A}"/>
                  </a:ext>
                </a:extLst>
              </p:cNvPr>
              <p:cNvSpPr/>
              <p:nvPr/>
            </p:nvSpPr>
            <p:spPr>
              <a:xfrm>
                <a:off x="5297806" y="6512564"/>
                <a:ext cx="48498" cy="48498"/>
              </a:xfrm>
              <a:custGeom>
                <a:avLst/>
                <a:gdLst>
                  <a:gd name="connsiteX0" fmla="*/ 10 w 48498"/>
                  <a:gd name="connsiteY0" fmla="*/ 23551 h 48498"/>
                  <a:gd name="connsiteX1" fmla="*/ 23551 w 48498"/>
                  <a:gd name="connsiteY1" fmla="*/ 48489 h 48498"/>
                  <a:gd name="connsiteX2" fmla="*/ 48489 w 48498"/>
                  <a:gd name="connsiteY2" fmla="*/ 24948 h 48498"/>
                  <a:gd name="connsiteX3" fmla="*/ 24948 w 48498"/>
                  <a:gd name="connsiteY3" fmla="*/ 10 h 48498"/>
                  <a:gd name="connsiteX4" fmla="*/ 10 w 48498"/>
                  <a:gd name="connsiteY4" fmla="*/ 23551 h 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98" h="48498">
                    <a:moveTo>
                      <a:pt x="10" y="23551"/>
                    </a:moveTo>
                    <a:cubicBezTo>
                      <a:pt x="-366" y="36933"/>
                      <a:pt x="10168" y="48113"/>
                      <a:pt x="23551" y="48489"/>
                    </a:cubicBezTo>
                    <a:cubicBezTo>
                      <a:pt x="36933" y="48865"/>
                      <a:pt x="48113" y="38331"/>
                      <a:pt x="48489" y="24948"/>
                    </a:cubicBezTo>
                    <a:cubicBezTo>
                      <a:pt x="48865" y="11565"/>
                      <a:pt x="38331" y="386"/>
                      <a:pt x="24948" y="10"/>
                    </a:cubicBezTo>
                    <a:cubicBezTo>
                      <a:pt x="11565" y="-366"/>
                      <a:pt x="386" y="10168"/>
                      <a:pt x="10" y="235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98" name="Graphic 2">
              <a:extLst>
                <a:ext uri="{FF2B5EF4-FFF2-40B4-BE49-F238E27FC236}">
                  <a16:creationId xmlns:a16="http://schemas.microsoft.com/office/drawing/2014/main" id="{8803C755-66E2-5D08-0970-46D08CC52B51}"/>
                </a:ext>
              </a:extLst>
            </p:cNvPr>
            <p:cNvGrpSpPr/>
            <p:nvPr/>
          </p:nvGrpSpPr>
          <p:grpSpPr>
            <a:xfrm>
              <a:off x="5620234" y="4233360"/>
              <a:ext cx="48479" cy="420939"/>
              <a:chOff x="5620239" y="4233363"/>
              <a:chExt cx="48479" cy="420939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973" name="Freeform: Shape 5972">
                <a:extLst>
                  <a:ext uri="{FF2B5EF4-FFF2-40B4-BE49-F238E27FC236}">
                    <a16:creationId xmlns:a16="http://schemas.microsoft.com/office/drawing/2014/main" id="{B20E491C-E651-4BBF-7099-EC6F28C7DACA}"/>
                  </a:ext>
                </a:extLst>
              </p:cNvPr>
              <p:cNvSpPr/>
              <p:nvPr/>
            </p:nvSpPr>
            <p:spPr>
              <a:xfrm>
                <a:off x="5644478" y="4233363"/>
                <a:ext cx="5374" cy="397935"/>
              </a:xfrm>
              <a:custGeom>
                <a:avLst/>
                <a:gdLst>
                  <a:gd name="connsiteX0" fmla="*/ 0 w 5374"/>
                  <a:gd name="connsiteY0" fmla="*/ 0 h 397935"/>
                  <a:gd name="connsiteX1" fmla="*/ 0 w 5374"/>
                  <a:gd name="connsiteY1" fmla="*/ 397936 h 397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397935">
                    <a:moveTo>
                      <a:pt x="0" y="0"/>
                    </a:moveTo>
                    <a:lnTo>
                      <a:pt x="0" y="397936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74" name="Freeform: Shape 5973">
                <a:extLst>
                  <a:ext uri="{FF2B5EF4-FFF2-40B4-BE49-F238E27FC236}">
                    <a16:creationId xmlns:a16="http://schemas.microsoft.com/office/drawing/2014/main" id="{92343A1A-9D9B-B8DB-D9A3-60809DE9D746}"/>
                  </a:ext>
                </a:extLst>
              </p:cNvPr>
              <p:cNvSpPr/>
              <p:nvPr/>
            </p:nvSpPr>
            <p:spPr>
              <a:xfrm>
                <a:off x="5620239" y="4605824"/>
                <a:ext cx="48479" cy="48478"/>
              </a:xfrm>
              <a:custGeom>
                <a:avLst/>
                <a:gdLst>
                  <a:gd name="connsiteX0" fmla="*/ 0 w 48479"/>
                  <a:gd name="connsiteY0" fmla="*/ 24239 h 48478"/>
                  <a:gd name="connsiteX1" fmla="*/ 24240 w 48479"/>
                  <a:gd name="connsiteY1" fmla="*/ 48479 h 48478"/>
                  <a:gd name="connsiteX2" fmla="*/ 48479 w 48479"/>
                  <a:gd name="connsiteY2" fmla="*/ 24239 h 48478"/>
                  <a:gd name="connsiteX3" fmla="*/ 24240 w 48479"/>
                  <a:gd name="connsiteY3" fmla="*/ 0 h 48478"/>
                  <a:gd name="connsiteX4" fmla="*/ 0 w 48479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0" y="24239"/>
                    </a:move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39"/>
                    </a:cubicBezTo>
                    <a:cubicBezTo>
                      <a:pt x="48479" y="10856"/>
                      <a:pt x="37622" y="0"/>
                      <a:pt x="24240" y="0"/>
                    </a:cubicBezTo>
                    <a:cubicBezTo>
                      <a:pt x="10857" y="0"/>
                      <a:pt x="0" y="10856"/>
                      <a:pt x="0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99" name="Graphic 2">
              <a:extLst>
                <a:ext uri="{FF2B5EF4-FFF2-40B4-BE49-F238E27FC236}">
                  <a16:creationId xmlns:a16="http://schemas.microsoft.com/office/drawing/2014/main" id="{77E996A1-5421-B475-A068-2D7E40CBBA05}"/>
                </a:ext>
              </a:extLst>
            </p:cNvPr>
            <p:cNvGrpSpPr/>
            <p:nvPr/>
          </p:nvGrpSpPr>
          <p:grpSpPr>
            <a:xfrm>
              <a:off x="5497209" y="4233360"/>
              <a:ext cx="48478" cy="568364"/>
              <a:chOff x="5497214" y="4233363"/>
              <a:chExt cx="48478" cy="568364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971" name="Freeform: Shape 5970">
                <a:extLst>
                  <a:ext uri="{FF2B5EF4-FFF2-40B4-BE49-F238E27FC236}">
                    <a16:creationId xmlns:a16="http://schemas.microsoft.com/office/drawing/2014/main" id="{8BCCC96A-8EF8-67B7-FC95-A63F20574360}"/>
                  </a:ext>
                </a:extLst>
              </p:cNvPr>
              <p:cNvSpPr/>
              <p:nvPr/>
            </p:nvSpPr>
            <p:spPr>
              <a:xfrm>
                <a:off x="5521453" y="4233363"/>
                <a:ext cx="5374" cy="545307"/>
              </a:xfrm>
              <a:custGeom>
                <a:avLst/>
                <a:gdLst>
                  <a:gd name="connsiteX0" fmla="*/ 0 w 5374"/>
                  <a:gd name="connsiteY0" fmla="*/ 0 h 545307"/>
                  <a:gd name="connsiteX1" fmla="*/ 0 w 5374"/>
                  <a:gd name="connsiteY1" fmla="*/ 545308 h 54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545307">
                    <a:moveTo>
                      <a:pt x="0" y="0"/>
                    </a:moveTo>
                    <a:lnTo>
                      <a:pt x="0" y="545308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72" name="Freeform: Shape 5971">
                <a:extLst>
                  <a:ext uri="{FF2B5EF4-FFF2-40B4-BE49-F238E27FC236}">
                    <a16:creationId xmlns:a16="http://schemas.microsoft.com/office/drawing/2014/main" id="{544D9854-0606-F5AE-EFED-6F9873DC5AF1}"/>
                  </a:ext>
                </a:extLst>
              </p:cNvPr>
              <p:cNvSpPr/>
              <p:nvPr/>
            </p:nvSpPr>
            <p:spPr>
              <a:xfrm>
                <a:off x="5497214" y="4753249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6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0" name="Graphic 2">
              <a:extLst>
                <a:ext uri="{FF2B5EF4-FFF2-40B4-BE49-F238E27FC236}">
                  <a16:creationId xmlns:a16="http://schemas.microsoft.com/office/drawing/2014/main" id="{C7396EC1-C445-25F9-E063-F8C889685BAD}"/>
                </a:ext>
              </a:extLst>
            </p:cNvPr>
            <p:cNvGrpSpPr/>
            <p:nvPr/>
          </p:nvGrpSpPr>
          <p:grpSpPr>
            <a:xfrm>
              <a:off x="6700153" y="2992902"/>
              <a:ext cx="582982" cy="48478"/>
              <a:chOff x="6700159" y="2992904"/>
              <a:chExt cx="582983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0" scaled="1"/>
            </a:gradFill>
          </p:grpSpPr>
          <p:sp>
            <p:nvSpPr>
              <p:cNvPr id="5969" name="Freeform: Shape 5968">
                <a:extLst>
                  <a:ext uri="{FF2B5EF4-FFF2-40B4-BE49-F238E27FC236}">
                    <a16:creationId xmlns:a16="http://schemas.microsoft.com/office/drawing/2014/main" id="{FA5F95C2-EAA0-59BE-C167-FEAF386C1125}"/>
                  </a:ext>
                </a:extLst>
              </p:cNvPr>
              <p:cNvSpPr/>
              <p:nvPr/>
            </p:nvSpPr>
            <p:spPr>
              <a:xfrm>
                <a:off x="6700159" y="3017143"/>
                <a:ext cx="559980" cy="5374"/>
              </a:xfrm>
              <a:custGeom>
                <a:avLst/>
                <a:gdLst>
                  <a:gd name="connsiteX0" fmla="*/ 0 w 559980"/>
                  <a:gd name="connsiteY0" fmla="*/ 0 h 5374"/>
                  <a:gd name="connsiteX1" fmla="*/ 559980 w 559980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9980" h="5374">
                    <a:moveTo>
                      <a:pt x="0" y="0"/>
                    </a:moveTo>
                    <a:lnTo>
                      <a:pt x="55998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70" name="Freeform: Shape 5969">
                <a:extLst>
                  <a:ext uri="{FF2B5EF4-FFF2-40B4-BE49-F238E27FC236}">
                    <a16:creationId xmlns:a16="http://schemas.microsoft.com/office/drawing/2014/main" id="{FACA6E31-747F-DAC1-09FA-CBA5ACBF7DE6}"/>
                  </a:ext>
                </a:extLst>
              </p:cNvPr>
              <p:cNvSpPr/>
              <p:nvPr/>
            </p:nvSpPr>
            <p:spPr>
              <a:xfrm>
                <a:off x="7234663" y="2992904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1" name="Graphic 2">
              <a:extLst>
                <a:ext uri="{FF2B5EF4-FFF2-40B4-BE49-F238E27FC236}">
                  <a16:creationId xmlns:a16="http://schemas.microsoft.com/office/drawing/2014/main" id="{18DA1AEB-4B0C-D7CE-AB68-3D22B08AEAFA}"/>
                </a:ext>
              </a:extLst>
            </p:cNvPr>
            <p:cNvGrpSpPr/>
            <p:nvPr/>
          </p:nvGrpSpPr>
          <p:grpSpPr>
            <a:xfrm>
              <a:off x="5481354" y="920669"/>
              <a:ext cx="111361" cy="793506"/>
              <a:chOff x="5481359" y="920670"/>
              <a:chExt cx="111361" cy="793507"/>
            </a:xfrm>
          </p:grpSpPr>
          <p:sp>
            <p:nvSpPr>
              <p:cNvPr id="5967" name="Freeform: Shape 5966">
                <a:extLst>
                  <a:ext uri="{FF2B5EF4-FFF2-40B4-BE49-F238E27FC236}">
                    <a16:creationId xmlns:a16="http://schemas.microsoft.com/office/drawing/2014/main" id="{38FE93AE-3CA8-D25B-2E98-53D34B5F783B}"/>
                  </a:ext>
                </a:extLst>
              </p:cNvPr>
              <p:cNvSpPr/>
              <p:nvPr/>
            </p:nvSpPr>
            <p:spPr>
              <a:xfrm>
                <a:off x="5481359" y="943727"/>
                <a:ext cx="87122" cy="770450"/>
              </a:xfrm>
              <a:custGeom>
                <a:avLst/>
                <a:gdLst>
                  <a:gd name="connsiteX0" fmla="*/ 87122 w 87122"/>
                  <a:gd name="connsiteY0" fmla="*/ 0 h 770450"/>
                  <a:gd name="connsiteX1" fmla="*/ 87122 w 87122"/>
                  <a:gd name="connsiteY1" fmla="*/ 545308 h 770450"/>
                  <a:gd name="connsiteX2" fmla="*/ 0 w 87122"/>
                  <a:gd name="connsiteY2" fmla="*/ 770450 h 770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122" h="770450">
                    <a:moveTo>
                      <a:pt x="87122" y="0"/>
                    </a:moveTo>
                    <a:lnTo>
                      <a:pt x="87122" y="545308"/>
                    </a:lnTo>
                    <a:lnTo>
                      <a:pt x="0" y="77045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68" name="Freeform: Shape 5967">
                <a:extLst>
                  <a:ext uri="{FF2B5EF4-FFF2-40B4-BE49-F238E27FC236}">
                    <a16:creationId xmlns:a16="http://schemas.microsoft.com/office/drawing/2014/main" id="{7483E401-3C19-3299-2E14-FCFD9D74F2E4}"/>
                  </a:ext>
                </a:extLst>
              </p:cNvPr>
              <p:cNvSpPr/>
              <p:nvPr/>
            </p:nvSpPr>
            <p:spPr>
              <a:xfrm>
                <a:off x="5544242" y="920670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2" name="Graphic 2">
              <a:extLst>
                <a:ext uri="{FF2B5EF4-FFF2-40B4-BE49-F238E27FC236}">
                  <a16:creationId xmlns:a16="http://schemas.microsoft.com/office/drawing/2014/main" id="{DCDD65BD-93BD-37CA-32C4-8D5B44853C90}"/>
                </a:ext>
              </a:extLst>
            </p:cNvPr>
            <p:cNvGrpSpPr/>
            <p:nvPr/>
          </p:nvGrpSpPr>
          <p:grpSpPr>
            <a:xfrm>
              <a:off x="5457114" y="1189668"/>
              <a:ext cx="48478" cy="696710"/>
              <a:chOff x="5457119" y="1189669"/>
              <a:chExt cx="48478" cy="69671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965" name="Freeform: Shape 5964">
                <a:extLst>
                  <a:ext uri="{FF2B5EF4-FFF2-40B4-BE49-F238E27FC236}">
                    <a16:creationId xmlns:a16="http://schemas.microsoft.com/office/drawing/2014/main" id="{0F42C9D1-A22E-2950-CFE2-A5C556E9EF1F}"/>
                  </a:ext>
                </a:extLst>
              </p:cNvPr>
              <p:cNvSpPr/>
              <p:nvPr/>
            </p:nvSpPr>
            <p:spPr>
              <a:xfrm>
                <a:off x="5481359" y="1212726"/>
                <a:ext cx="5374" cy="673653"/>
              </a:xfrm>
              <a:custGeom>
                <a:avLst/>
                <a:gdLst>
                  <a:gd name="connsiteX0" fmla="*/ 0 w 5374"/>
                  <a:gd name="connsiteY0" fmla="*/ 673653 h 673653"/>
                  <a:gd name="connsiteX1" fmla="*/ 0 w 5374"/>
                  <a:gd name="connsiteY1" fmla="*/ 0 h 6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73653">
                    <a:moveTo>
                      <a:pt x="0" y="673653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66" name="Freeform: Shape 5965">
                <a:extLst>
                  <a:ext uri="{FF2B5EF4-FFF2-40B4-BE49-F238E27FC236}">
                    <a16:creationId xmlns:a16="http://schemas.microsoft.com/office/drawing/2014/main" id="{CD4E47F2-E23C-65E2-89FA-967045746964}"/>
                  </a:ext>
                </a:extLst>
              </p:cNvPr>
              <p:cNvSpPr/>
              <p:nvPr/>
            </p:nvSpPr>
            <p:spPr>
              <a:xfrm>
                <a:off x="5457119" y="118966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3" name="Graphic 2">
              <a:extLst>
                <a:ext uri="{FF2B5EF4-FFF2-40B4-BE49-F238E27FC236}">
                  <a16:creationId xmlns:a16="http://schemas.microsoft.com/office/drawing/2014/main" id="{91BFAE02-0B06-2522-11C3-0D4AB07DFCB1}"/>
                </a:ext>
              </a:extLst>
            </p:cNvPr>
            <p:cNvGrpSpPr/>
            <p:nvPr/>
          </p:nvGrpSpPr>
          <p:grpSpPr>
            <a:xfrm>
              <a:off x="5340968" y="1253411"/>
              <a:ext cx="136622" cy="325056"/>
              <a:chOff x="5340974" y="1253412"/>
              <a:chExt cx="136622" cy="325056"/>
            </a:xfrm>
          </p:grpSpPr>
          <p:sp>
            <p:nvSpPr>
              <p:cNvPr id="5963" name="Freeform: Shape 5962">
                <a:extLst>
                  <a:ext uri="{FF2B5EF4-FFF2-40B4-BE49-F238E27FC236}">
                    <a16:creationId xmlns:a16="http://schemas.microsoft.com/office/drawing/2014/main" id="{77634742-3170-CC2C-E0C2-69D404602A5D}"/>
                  </a:ext>
                </a:extLst>
              </p:cNvPr>
              <p:cNvSpPr/>
              <p:nvPr/>
            </p:nvSpPr>
            <p:spPr>
              <a:xfrm>
                <a:off x="5365160" y="1276415"/>
                <a:ext cx="112436" cy="302052"/>
              </a:xfrm>
              <a:custGeom>
                <a:avLst/>
                <a:gdLst>
                  <a:gd name="connsiteX0" fmla="*/ 112437 w 112436"/>
                  <a:gd name="connsiteY0" fmla="*/ 302053 h 302052"/>
                  <a:gd name="connsiteX1" fmla="*/ 0 w 112436"/>
                  <a:gd name="connsiteY1" fmla="*/ 175857 h 302052"/>
                  <a:gd name="connsiteX2" fmla="*/ 0 w 112436"/>
                  <a:gd name="connsiteY2" fmla="*/ 0 h 30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36" h="302052">
                    <a:moveTo>
                      <a:pt x="112437" y="302053"/>
                    </a:moveTo>
                    <a:lnTo>
                      <a:pt x="0" y="175857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64" name="Freeform: Shape 5963">
                <a:extLst>
                  <a:ext uri="{FF2B5EF4-FFF2-40B4-BE49-F238E27FC236}">
                    <a16:creationId xmlns:a16="http://schemas.microsoft.com/office/drawing/2014/main" id="{DC7A6287-905F-1BBB-624F-47522E695E68}"/>
                  </a:ext>
                </a:extLst>
              </p:cNvPr>
              <p:cNvSpPr/>
              <p:nvPr/>
            </p:nvSpPr>
            <p:spPr>
              <a:xfrm>
                <a:off x="5340974" y="1253412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0 h 48478"/>
                  <a:gd name="connsiteX2" fmla="*/ 0 w 48478"/>
                  <a:gd name="connsiteY2" fmla="*/ 24239 h 48478"/>
                  <a:gd name="connsiteX3" fmla="*/ 24240 w 48478"/>
                  <a:gd name="connsiteY3" fmla="*/ 48479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6" y="0"/>
                      <a:pt x="0" y="10857"/>
                      <a:pt x="0" y="24239"/>
                    </a:cubicBezTo>
                    <a:cubicBezTo>
                      <a:pt x="0" y="37622"/>
                      <a:pt x="10856" y="48479"/>
                      <a:pt x="24240" y="48479"/>
                    </a:cubicBezTo>
                    <a:cubicBezTo>
                      <a:pt x="37622" y="48479"/>
                      <a:pt x="48479" y="3762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4" name="Graphic 2">
              <a:extLst>
                <a:ext uri="{FF2B5EF4-FFF2-40B4-BE49-F238E27FC236}">
                  <a16:creationId xmlns:a16="http://schemas.microsoft.com/office/drawing/2014/main" id="{949D7848-5545-16E9-D712-A0C1CF02288A}"/>
                </a:ext>
              </a:extLst>
            </p:cNvPr>
            <p:cNvGrpSpPr/>
            <p:nvPr/>
          </p:nvGrpSpPr>
          <p:grpSpPr>
            <a:xfrm>
              <a:off x="5177258" y="5005207"/>
              <a:ext cx="48479" cy="1195580"/>
              <a:chOff x="5177263" y="5005211"/>
              <a:chExt cx="48479" cy="1195581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961" name="Freeform: Shape 5960">
                <a:extLst>
                  <a:ext uri="{FF2B5EF4-FFF2-40B4-BE49-F238E27FC236}">
                    <a16:creationId xmlns:a16="http://schemas.microsoft.com/office/drawing/2014/main" id="{22A58C89-F2ED-476A-6F46-DFA3D63483FC}"/>
                  </a:ext>
                </a:extLst>
              </p:cNvPr>
              <p:cNvSpPr/>
              <p:nvPr/>
            </p:nvSpPr>
            <p:spPr>
              <a:xfrm>
                <a:off x="5201503" y="5005211"/>
                <a:ext cx="5374" cy="1172524"/>
              </a:xfrm>
              <a:custGeom>
                <a:avLst/>
                <a:gdLst>
                  <a:gd name="connsiteX0" fmla="*/ 0 w 5374"/>
                  <a:gd name="connsiteY0" fmla="*/ 0 h 1172524"/>
                  <a:gd name="connsiteX1" fmla="*/ 0 w 5374"/>
                  <a:gd name="connsiteY1" fmla="*/ 1172525 h 1172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1172524">
                    <a:moveTo>
                      <a:pt x="0" y="0"/>
                    </a:moveTo>
                    <a:lnTo>
                      <a:pt x="0" y="1172525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62" name="Freeform: Shape 5961">
                <a:extLst>
                  <a:ext uri="{FF2B5EF4-FFF2-40B4-BE49-F238E27FC236}">
                    <a16:creationId xmlns:a16="http://schemas.microsoft.com/office/drawing/2014/main" id="{CBA70738-5B49-837B-A439-9B93AF278C2B}"/>
                  </a:ext>
                </a:extLst>
              </p:cNvPr>
              <p:cNvSpPr/>
              <p:nvPr/>
            </p:nvSpPr>
            <p:spPr>
              <a:xfrm>
                <a:off x="5177263" y="6152313"/>
                <a:ext cx="48479" cy="48479"/>
              </a:xfrm>
              <a:custGeom>
                <a:avLst/>
                <a:gdLst>
                  <a:gd name="connsiteX0" fmla="*/ 0 w 48479"/>
                  <a:gd name="connsiteY0" fmla="*/ 24240 h 48479"/>
                  <a:gd name="connsiteX1" fmla="*/ 24240 w 48479"/>
                  <a:gd name="connsiteY1" fmla="*/ 48479 h 48479"/>
                  <a:gd name="connsiteX2" fmla="*/ 48479 w 48479"/>
                  <a:gd name="connsiteY2" fmla="*/ 24240 h 48479"/>
                  <a:gd name="connsiteX3" fmla="*/ 24240 w 48479"/>
                  <a:gd name="connsiteY3" fmla="*/ 0 h 48479"/>
                  <a:gd name="connsiteX4" fmla="*/ 0 w 48479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0" y="24240"/>
                    </a:move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7" y="0"/>
                      <a:pt x="0" y="10857"/>
                      <a:pt x="0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5" name="Graphic 2">
              <a:extLst>
                <a:ext uri="{FF2B5EF4-FFF2-40B4-BE49-F238E27FC236}">
                  <a16:creationId xmlns:a16="http://schemas.microsoft.com/office/drawing/2014/main" id="{A4773628-E494-8451-A854-2E23365C3B57}"/>
                </a:ext>
              </a:extLst>
            </p:cNvPr>
            <p:cNvGrpSpPr/>
            <p:nvPr/>
          </p:nvGrpSpPr>
          <p:grpSpPr>
            <a:xfrm>
              <a:off x="5190749" y="4233360"/>
              <a:ext cx="154896" cy="1436793"/>
              <a:chOff x="5190754" y="4233363"/>
              <a:chExt cx="154896" cy="1436794"/>
            </a:xfrm>
          </p:grpSpPr>
          <p:sp>
            <p:nvSpPr>
              <p:cNvPr id="5959" name="Freeform: Shape 5958">
                <a:extLst>
                  <a:ext uri="{FF2B5EF4-FFF2-40B4-BE49-F238E27FC236}">
                    <a16:creationId xmlns:a16="http://schemas.microsoft.com/office/drawing/2014/main" id="{2073CA3A-2E0E-9B0D-0216-27F4E1348BCA}"/>
                  </a:ext>
                </a:extLst>
              </p:cNvPr>
              <p:cNvSpPr/>
              <p:nvPr/>
            </p:nvSpPr>
            <p:spPr>
              <a:xfrm>
                <a:off x="5190754" y="4233363"/>
                <a:ext cx="130656" cy="1413736"/>
              </a:xfrm>
              <a:custGeom>
                <a:avLst/>
                <a:gdLst>
                  <a:gd name="connsiteX0" fmla="*/ 0 w 130656"/>
                  <a:gd name="connsiteY0" fmla="*/ 0 h 1413736"/>
                  <a:gd name="connsiteX1" fmla="*/ 0 w 130656"/>
                  <a:gd name="connsiteY1" fmla="*/ 566538 h 1413736"/>
                  <a:gd name="connsiteX2" fmla="*/ 130657 w 130656"/>
                  <a:gd name="connsiteY2" fmla="*/ 723853 h 1413736"/>
                  <a:gd name="connsiteX3" fmla="*/ 130657 w 130656"/>
                  <a:gd name="connsiteY3" fmla="*/ 1413737 h 141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56" h="1413736">
                    <a:moveTo>
                      <a:pt x="0" y="0"/>
                    </a:moveTo>
                    <a:lnTo>
                      <a:pt x="0" y="566538"/>
                    </a:lnTo>
                    <a:lnTo>
                      <a:pt x="130657" y="723853"/>
                    </a:lnTo>
                    <a:lnTo>
                      <a:pt x="130657" y="141373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60" name="Freeform: Shape 5959">
                <a:extLst>
                  <a:ext uri="{FF2B5EF4-FFF2-40B4-BE49-F238E27FC236}">
                    <a16:creationId xmlns:a16="http://schemas.microsoft.com/office/drawing/2014/main" id="{95EA3ADF-0541-E51A-4E57-A316C5C5559F}"/>
                  </a:ext>
                </a:extLst>
              </p:cNvPr>
              <p:cNvSpPr/>
              <p:nvPr/>
            </p:nvSpPr>
            <p:spPr>
              <a:xfrm>
                <a:off x="5297171" y="5621678"/>
                <a:ext cx="48479" cy="48479"/>
              </a:xfrm>
              <a:custGeom>
                <a:avLst/>
                <a:gdLst>
                  <a:gd name="connsiteX0" fmla="*/ 0 w 48479"/>
                  <a:gd name="connsiteY0" fmla="*/ 24240 h 48479"/>
                  <a:gd name="connsiteX1" fmla="*/ 24240 w 48479"/>
                  <a:gd name="connsiteY1" fmla="*/ 48479 h 48479"/>
                  <a:gd name="connsiteX2" fmla="*/ 48479 w 48479"/>
                  <a:gd name="connsiteY2" fmla="*/ 24240 h 48479"/>
                  <a:gd name="connsiteX3" fmla="*/ 24240 w 48479"/>
                  <a:gd name="connsiteY3" fmla="*/ 0 h 48479"/>
                  <a:gd name="connsiteX4" fmla="*/ 0 w 48479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0" y="24240"/>
                    </a:move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7" y="0"/>
                      <a:pt x="0" y="10857"/>
                      <a:pt x="0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6" name="Graphic 2">
              <a:extLst>
                <a:ext uri="{FF2B5EF4-FFF2-40B4-BE49-F238E27FC236}">
                  <a16:creationId xmlns:a16="http://schemas.microsoft.com/office/drawing/2014/main" id="{34CBE0B0-1677-5349-7383-9E54D7B414E5}"/>
                </a:ext>
              </a:extLst>
            </p:cNvPr>
            <p:cNvGrpSpPr/>
            <p:nvPr/>
          </p:nvGrpSpPr>
          <p:grpSpPr>
            <a:xfrm>
              <a:off x="5294102" y="4233360"/>
              <a:ext cx="156943" cy="944967"/>
              <a:chOff x="5294107" y="4233363"/>
              <a:chExt cx="156943" cy="944968"/>
            </a:xfrm>
          </p:grpSpPr>
          <p:sp>
            <p:nvSpPr>
              <p:cNvPr id="5957" name="Freeform: Shape 5956">
                <a:extLst>
                  <a:ext uri="{FF2B5EF4-FFF2-40B4-BE49-F238E27FC236}">
                    <a16:creationId xmlns:a16="http://schemas.microsoft.com/office/drawing/2014/main" id="{C9CBD86F-9C7E-144E-B456-59E3F6DBABB2}"/>
                  </a:ext>
                </a:extLst>
              </p:cNvPr>
              <p:cNvSpPr/>
              <p:nvPr/>
            </p:nvSpPr>
            <p:spPr>
              <a:xfrm>
                <a:off x="5294107" y="4233363"/>
                <a:ext cx="138396" cy="921960"/>
              </a:xfrm>
              <a:custGeom>
                <a:avLst/>
                <a:gdLst>
                  <a:gd name="connsiteX0" fmla="*/ 0 w 138396"/>
                  <a:gd name="connsiteY0" fmla="*/ 0 h 921960"/>
                  <a:gd name="connsiteX1" fmla="*/ 0 w 138396"/>
                  <a:gd name="connsiteY1" fmla="*/ 444104 h 921960"/>
                  <a:gd name="connsiteX2" fmla="*/ 138396 w 138396"/>
                  <a:gd name="connsiteY2" fmla="*/ 610824 h 921960"/>
                  <a:gd name="connsiteX3" fmla="*/ 132645 w 138396"/>
                  <a:gd name="connsiteY3" fmla="*/ 921961 h 92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396" h="921960">
                    <a:moveTo>
                      <a:pt x="0" y="0"/>
                    </a:moveTo>
                    <a:lnTo>
                      <a:pt x="0" y="444104"/>
                    </a:lnTo>
                    <a:lnTo>
                      <a:pt x="138396" y="610824"/>
                    </a:lnTo>
                    <a:lnTo>
                      <a:pt x="132645" y="92196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58" name="Freeform: Shape 5957">
                <a:extLst>
                  <a:ext uri="{FF2B5EF4-FFF2-40B4-BE49-F238E27FC236}">
                    <a16:creationId xmlns:a16="http://schemas.microsoft.com/office/drawing/2014/main" id="{4B1F8805-3662-735C-B0BE-9839ECD2AE6C}"/>
                  </a:ext>
                </a:extLst>
              </p:cNvPr>
              <p:cNvSpPr/>
              <p:nvPr/>
            </p:nvSpPr>
            <p:spPr>
              <a:xfrm>
                <a:off x="5402562" y="5129843"/>
                <a:ext cx="48488" cy="48488"/>
              </a:xfrm>
              <a:custGeom>
                <a:avLst/>
                <a:gdLst>
                  <a:gd name="connsiteX0" fmla="*/ 5 w 48488"/>
                  <a:gd name="connsiteY0" fmla="*/ 23814 h 48488"/>
                  <a:gd name="connsiteX1" fmla="*/ 23814 w 48488"/>
                  <a:gd name="connsiteY1" fmla="*/ 48484 h 48488"/>
                  <a:gd name="connsiteX2" fmla="*/ 48484 w 48488"/>
                  <a:gd name="connsiteY2" fmla="*/ 24674 h 48488"/>
                  <a:gd name="connsiteX3" fmla="*/ 24675 w 48488"/>
                  <a:gd name="connsiteY3" fmla="*/ 5 h 48488"/>
                  <a:gd name="connsiteX4" fmla="*/ 5 w 48488"/>
                  <a:gd name="connsiteY4" fmla="*/ 23814 h 48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8" h="48488">
                    <a:moveTo>
                      <a:pt x="5" y="23814"/>
                    </a:moveTo>
                    <a:cubicBezTo>
                      <a:pt x="-264" y="37197"/>
                      <a:pt x="10432" y="48269"/>
                      <a:pt x="23814" y="48484"/>
                    </a:cubicBezTo>
                    <a:cubicBezTo>
                      <a:pt x="37197" y="48753"/>
                      <a:pt x="48269" y="38057"/>
                      <a:pt x="48484" y="24674"/>
                    </a:cubicBezTo>
                    <a:cubicBezTo>
                      <a:pt x="48753" y="11292"/>
                      <a:pt x="38057" y="220"/>
                      <a:pt x="24675" y="5"/>
                    </a:cubicBezTo>
                    <a:cubicBezTo>
                      <a:pt x="11292" y="-264"/>
                      <a:pt x="220" y="10432"/>
                      <a:pt x="5" y="238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7" name="Graphic 2">
              <a:extLst>
                <a:ext uri="{FF2B5EF4-FFF2-40B4-BE49-F238E27FC236}">
                  <a16:creationId xmlns:a16="http://schemas.microsoft.com/office/drawing/2014/main" id="{541B9F67-E4BA-D3E1-B449-C69C344D6669}"/>
                </a:ext>
              </a:extLst>
            </p:cNvPr>
            <p:cNvGrpSpPr/>
            <p:nvPr/>
          </p:nvGrpSpPr>
          <p:grpSpPr>
            <a:xfrm>
              <a:off x="5387458" y="4233360"/>
              <a:ext cx="48479" cy="308717"/>
              <a:chOff x="5387464" y="4233363"/>
              <a:chExt cx="48479" cy="308717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955" name="Freeform: Shape 5954">
                <a:extLst>
                  <a:ext uri="{FF2B5EF4-FFF2-40B4-BE49-F238E27FC236}">
                    <a16:creationId xmlns:a16="http://schemas.microsoft.com/office/drawing/2014/main" id="{B029670A-ED49-412D-B4AA-D16CF351FA30}"/>
                  </a:ext>
                </a:extLst>
              </p:cNvPr>
              <p:cNvSpPr/>
              <p:nvPr/>
            </p:nvSpPr>
            <p:spPr>
              <a:xfrm>
                <a:off x="5411704" y="4233363"/>
                <a:ext cx="5374" cy="285714"/>
              </a:xfrm>
              <a:custGeom>
                <a:avLst/>
                <a:gdLst>
                  <a:gd name="connsiteX0" fmla="*/ 0 w 5374"/>
                  <a:gd name="connsiteY0" fmla="*/ 0 h 285714"/>
                  <a:gd name="connsiteX1" fmla="*/ 0 w 5374"/>
                  <a:gd name="connsiteY1" fmla="*/ 285714 h 28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285714">
                    <a:moveTo>
                      <a:pt x="0" y="0"/>
                    </a:moveTo>
                    <a:lnTo>
                      <a:pt x="0" y="285714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56" name="Freeform: Shape 5955">
                <a:extLst>
                  <a:ext uri="{FF2B5EF4-FFF2-40B4-BE49-F238E27FC236}">
                    <a16:creationId xmlns:a16="http://schemas.microsoft.com/office/drawing/2014/main" id="{1FFF9472-DD0B-312D-3038-CF0C56AA949C}"/>
                  </a:ext>
                </a:extLst>
              </p:cNvPr>
              <p:cNvSpPr/>
              <p:nvPr/>
            </p:nvSpPr>
            <p:spPr>
              <a:xfrm>
                <a:off x="5387464" y="4493602"/>
                <a:ext cx="48479" cy="48478"/>
              </a:xfrm>
              <a:custGeom>
                <a:avLst/>
                <a:gdLst>
                  <a:gd name="connsiteX0" fmla="*/ 0 w 48479"/>
                  <a:gd name="connsiteY0" fmla="*/ 24240 h 48478"/>
                  <a:gd name="connsiteX1" fmla="*/ 24240 w 48479"/>
                  <a:gd name="connsiteY1" fmla="*/ 48479 h 48478"/>
                  <a:gd name="connsiteX2" fmla="*/ 48479 w 48479"/>
                  <a:gd name="connsiteY2" fmla="*/ 24240 h 48478"/>
                  <a:gd name="connsiteX3" fmla="*/ 24240 w 48479"/>
                  <a:gd name="connsiteY3" fmla="*/ 0 h 48478"/>
                  <a:gd name="connsiteX4" fmla="*/ 0 w 48479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0" y="24240"/>
                    </a:move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6"/>
                      <a:pt x="37622" y="0"/>
                      <a:pt x="24240" y="0"/>
                    </a:cubicBezTo>
                    <a:cubicBezTo>
                      <a:pt x="10857" y="0"/>
                      <a:pt x="0" y="10856"/>
                      <a:pt x="0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8" name="Graphic 2">
              <a:extLst>
                <a:ext uri="{FF2B5EF4-FFF2-40B4-BE49-F238E27FC236}">
                  <a16:creationId xmlns:a16="http://schemas.microsoft.com/office/drawing/2014/main" id="{CE103D6E-A8C2-09BF-77B5-BC82BE994EA9}"/>
                </a:ext>
              </a:extLst>
            </p:cNvPr>
            <p:cNvGrpSpPr/>
            <p:nvPr/>
          </p:nvGrpSpPr>
          <p:grpSpPr>
            <a:xfrm>
              <a:off x="5401326" y="764537"/>
              <a:ext cx="249435" cy="1960493"/>
              <a:chOff x="5401331" y="764538"/>
              <a:chExt cx="249435" cy="1960495"/>
            </a:xfrm>
          </p:grpSpPr>
          <p:sp>
            <p:nvSpPr>
              <p:cNvPr id="5953" name="Freeform: Shape 5952">
                <a:extLst>
                  <a:ext uri="{FF2B5EF4-FFF2-40B4-BE49-F238E27FC236}">
                    <a16:creationId xmlns:a16="http://schemas.microsoft.com/office/drawing/2014/main" id="{175A822A-7980-A4BF-01F1-2F0DEC072A5C}"/>
                  </a:ext>
                </a:extLst>
              </p:cNvPr>
              <p:cNvSpPr/>
              <p:nvPr/>
            </p:nvSpPr>
            <p:spPr>
              <a:xfrm>
                <a:off x="5401331" y="787595"/>
                <a:ext cx="225196" cy="1937438"/>
              </a:xfrm>
              <a:custGeom>
                <a:avLst/>
                <a:gdLst>
                  <a:gd name="connsiteX0" fmla="*/ 0 w 225196"/>
                  <a:gd name="connsiteY0" fmla="*/ 1937439 h 1937438"/>
                  <a:gd name="connsiteX1" fmla="*/ 0 w 225196"/>
                  <a:gd name="connsiteY1" fmla="*/ 1204719 h 1937438"/>
                  <a:gd name="connsiteX2" fmla="*/ 225196 w 225196"/>
                  <a:gd name="connsiteY2" fmla="*/ 933516 h 1937438"/>
                  <a:gd name="connsiteX3" fmla="*/ 225196 w 225196"/>
                  <a:gd name="connsiteY3" fmla="*/ 499247 h 1937438"/>
                  <a:gd name="connsiteX4" fmla="*/ 225196 w 225196"/>
                  <a:gd name="connsiteY4" fmla="*/ 0 h 193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96" h="1937438">
                    <a:moveTo>
                      <a:pt x="0" y="1937439"/>
                    </a:moveTo>
                    <a:lnTo>
                      <a:pt x="0" y="1204719"/>
                    </a:lnTo>
                    <a:lnTo>
                      <a:pt x="225196" y="933516"/>
                    </a:lnTo>
                    <a:lnTo>
                      <a:pt x="225196" y="499247"/>
                    </a:lnTo>
                    <a:lnTo>
                      <a:pt x="22519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54" name="Freeform: Shape 5953">
                <a:extLst>
                  <a:ext uri="{FF2B5EF4-FFF2-40B4-BE49-F238E27FC236}">
                    <a16:creationId xmlns:a16="http://schemas.microsoft.com/office/drawing/2014/main" id="{452F83F9-8228-0265-4158-585F3B69BA0A}"/>
                  </a:ext>
                </a:extLst>
              </p:cNvPr>
              <p:cNvSpPr/>
              <p:nvPr/>
            </p:nvSpPr>
            <p:spPr>
              <a:xfrm>
                <a:off x="5602288" y="764538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9" name="Graphic 2">
              <a:extLst>
                <a:ext uri="{FF2B5EF4-FFF2-40B4-BE49-F238E27FC236}">
                  <a16:creationId xmlns:a16="http://schemas.microsoft.com/office/drawing/2014/main" id="{B950D889-D88D-3A9A-A6C4-035A9EE82345}"/>
                </a:ext>
              </a:extLst>
            </p:cNvPr>
            <p:cNvGrpSpPr/>
            <p:nvPr/>
          </p:nvGrpSpPr>
          <p:grpSpPr>
            <a:xfrm>
              <a:off x="5528274" y="0"/>
              <a:ext cx="399548" cy="2725031"/>
              <a:chOff x="5528279" y="0"/>
              <a:chExt cx="399548" cy="2725033"/>
            </a:xfrm>
          </p:grpSpPr>
          <p:sp>
            <p:nvSpPr>
              <p:cNvPr id="5951" name="Freeform: Shape 5950">
                <a:extLst>
                  <a:ext uri="{FF2B5EF4-FFF2-40B4-BE49-F238E27FC236}">
                    <a16:creationId xmlns:a16="http://schemas.microsoft.com/office/drawing/2014/main" id="{7DACC3EE-69E3-5204-D2EA-FE57A61DE0F7}"/>
                  </a:ext>
                </a:extLst>
              </p:cNvPr>
              <p:cNvSpPr/>
              <p:nvPr/>
            </p:nvSpPr>
            <p:spPr>
              <a:xfrm>
                <a:off x="5528279" y="23057"/>
                <a:ext cx="375308" cy="2701976"/>
              </a:xfrm>
              <a:custGeom>
                <a:avLst/>
                <a:gdLst>
                  <a:gd name="connsiteX0" fmla="*/ 0 w 375308"/>
                  <a:gd name="connsiteY0" fmla="*/ 2701977 h 2701976"/>
                  <a:gd name="connsiteX1" fmla="*/ 0 w 375308"/>
                  <a:gd name="connsiteY1" fmla="*/ 1969257 h 2701976"/>
                  <a:gd name="connsiteX2" fmla="*/ 225196 w 375308"/>
                  <a:gd name="connsiteY2" fmla="*/ 1698054 h 2701976"/>
                  <a:gd name="connsiteX3" fmla="*/ 225196 w 375308"/>
                  <a:gd name="connsiteY3" fmla="*/ 1263785 h 2701976"/>
                  <a:gd name="connsiteX4" fmla="*/ 225196 w 375308"/>
                  <a:gd name="connsiteY4" fmla="*/ 935988 h 2701976"/>
                  <a:gd name="connsiteX5" fmla="*/ 375309 w 375308"/>
                  <a:gd name="connsiteY5" fmla="*/ 755186 h 2701976"/>
                  <a:gd name="connsiteX6" fmla="*/ 375309 w 375308"/>
                  <a:gd name="connsiteY6" fmla="*/ 0 h 270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308" h="2701976">
                    <a:moveTo>
                      <a:pt x="0" y="2701977"/>
                    </a:moveTo>
                    <a:lnTo>
                      <a:pt x="0" y="1969257"/>
                    </a:lnTo>
                    <a:lnTo>
                      <a:pt x="225196" y="1698054"/>
                    </a:lnTo>
                    <a:lnTo>
                      <a:pt x="225196" y="1263785"/>
                    </a:lnTo>
                    <a:lnTo>
                      <a:pt x="225196" y="935988"/>
                    </a:lnTo>
                    <a:lnTo>
                      <a:pt x="375309" y="755186"/>
                    </a:lnTo>
                    <a:lnTo>
                      <a:pt x="375309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52" name="Freeform: Shape 5951">
                <a:extLst>
                  <a:ext uri="{FF2B5EF4-FFF2-40B4-BE49-F238E27FC236}">
                    <a16:creationId xmlns:a16="http://schemas.microsoft.com/office/drawing/2014/main" id="{68FD774E-765C-2710-32EF-0D9F22DBD005}"/>
                  </a:ext>
                </a:extLst>
              </p:cNvPr>
              <p:cNvSpPr/>
              <p:nvPr/>
            </p:nvSpPr>
            <p:spPr>
              <a:xfrm>
                <a:off x="5879349" y="0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0" name="Graphic 2">
              <a:extLst>
                <a:ext uri="{FF2B5EF4-FFF2-40B4-BE49-F238E27FC236}">
                  <a16:creationId xmlns:a16="http://schemas.microsoft.com/office/drawing/2014/main" id="{B35464D9-3BE9-BB7C-E719-C933770589C7}"/>
                </a:ext>
              </a:extLst>
            </p:cNvPr>
            <p:cNvGrpSpPr/>
            <p:nvPr/>
          </p:nvGrpSpPr>
          <p:grpSpPr>
            <a:xfrm>
              <a:off x="5640872" y="184984"/>
              <a:ext cx="456421" cy="2540047"/>
              <a:chOff x="5640877" y="184984"/>
              <a:chExt cx="456421" cy="2540049"/>
            </a:xfrm>
          </p:grpSpPr>
          <p:sp>
            <p:nvSpPr>
              <p:cNvPr id="5949" name="Freeform: Shape 5948">
                <a:extLst>
                  <a:ext uri="{FF2B5EF4-FFF2-40B4-BE49-F238E27FC236}">
                    <a16:creationId xmlns:a16="http://schemas.microsoft.com/office/drawing/2014/main" id="{FF9118B0-8911-1B9D-77EA-9B6A7566627D}"/>
                  </a:ext>
                </a:extLst>
              </p:cNvPr>
              <p:cNvSpPr/>
              <p:nvPr/>
            </p:nvSpPr>
            <p:spPr>
              <a:xfrm>
                <a:off x="5640877" y="207997"/>
                <a:ext cx="432225" cy="2517036"/>
              </a:xfrm>
              <a:custGeom>
                <a:avLst/>
                <a:gdLst>
                  <a:gd name="connsiteX0" fmla="*/ 0 w 432225"/>
                  <a:gd name="connsiteY0" fmla="*/ 2517037 h 2517036"/>
                  <a:gd name="connsiteX1" fmla="*/ 0 w 432225"/>
                  <a:gd name="connsiteY1" fmla="*/ 1828657 h 2517036"/>
                  <a:gd name="connsiteX2" fmla="*/ 219499 w 432225"/>
                  <a:gd name="connsiteY2" fmla="*/ 1564280 h 2517036"/>
                  <a:gd name="connsiteX3" fmla="*/ 219499 w 432225"/>
                  <a:gd name="connsiteY3" fmla="*/ 1152370 h 2517036"/>
                  <a:gd name="connsiteX4" fmla="*/ 219499 w 432225"/>
                  <a:gd name="connsiteY4" fmla="*/ 867892 h 2517036"/>
                  <a:gd name="connsiteX5" fmla="*/ 414490 w 432225"/>
                  <a:gd name="connsiteY5" fmla="*/ 633075 h 2517036"/>
                  <a:gd name="connsiteX6" fmla="*/ 432226 w 432225"/>
                  <a:gd name="connsiteY6" fmla="*/ 0 h 251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225" h="2517036">
                    <a:moveTo>
                      <a:pt x="0" y="2517037"/>
                    </a:moveTo>
                    <a:lnTo>
                      <a:pt x="0" y="1828657"/>
                    </a:lnTo>
                    <a:lnTo>
                      <a:pt x="219499" y="1564280"/>
                    </a:lnTo>
                    <a:lnTo>
                      <a:pt x="219499" y="1152370"/>
                    </a:lnTo>
                    <a:lnTo>
                      <a:pt x="219499" y="867892"/>
                    </a:lnTo>
                    <a:lnTo>
                      <a:pt x="414490" y="633075"/>
                    </a:lnTo>
                    <a:lnTo>
                      <a:pt x="43222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50" name="Freeform: Shape 5949">
                <a:extLst>
                  <a:ext uri="{FF2B5EF4-FFF2-40B4-BE49-F238E27FC236}">
                    <a16:creationId xmlns:a16="http://schemas.microsoft.com/office/drawing/2014/main" id="{3B024924-0502-E5AC-7D96-7768D88D5782}"/>
                  </a:ext>
                </a:extLst>
              </p:cNvPr>
              <p:cNvSpPr/>
              <p:nvPr/>
            </p:nvSpPr>
            <p:spPr>
              <a:xfrm>
                <a:off x="6048800" y="184984"/>
                <a:ext cx="48498" cy="48498"/>
              </a:xfrm>
              <a:custGeom>
                <a:avLst/>
                <a:gdLst>
                  <a:gd name="connsiteX0" fmla="*/ 48489 w 48498"/>
                  <a:gd name="connsiteY0" fmla="*/ 24948 h 48498"/>
                  <a:gd name="connsiteX1" fmla="*/ 24948 w 48498"/>
                  <a:gd name="connsiteY1" fmla="*/ 10 h 48498"/>
                  <a:gd name="connsiteX2" fmla="*/ 10 w 48498"/>
                  <a:gd name="connsiteY2" fmla="*/ 23551 h 48498"/>
                  <a:gd name="connsiteX3" fmla="*/ 23551 w 48498"/>
                  <a:gd name="connsiteY3" fmla="*/ 48489 h 48498"/>
                  <a:gd name="connsiteX4" fmla="*/ 48489 w 48498"/>
                  <a:gd name="connsiteY4" fmla="*/ 24948 h 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98" h="48498">
                    <a:moveTo>
                      <a:pt x="48489" y="24948"/>
                    </a:moveTo>
                    <a:cubicBezTo>
                      <a:pt x="48865" y="11565"/>
                      <a:pt x="38331" y="386"/>
                      <a:pt x="24948" y="10"/>
                    </a:cubicBezTo>
                    <a:cubicBezTo>
                      <a:pt x="11565" y="-366"/>
                      <a:pt x="386" y="10168"/>
                      <a:pt x="10" y="23551"/>
                    </a:cubicBezTo>
                    <a:cubicBezTo>
                      <a:pt x="-366" y="36933"/>
                      <a:pt x="10168" y="48113"/>
                      <a:pt x="23551" y="48489"/>
                    </a:cubicBezTo>
                    <a:cubicBezTo>
                      <a:pt x="36934" y="48865"/>
                      <a:pt x="48113" y="38331"/>
                      <a:pt x="48489" y="249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1" name="Graphic 2">
              <a:extLst>
                <a:ext uri="{FF2B5EF4-FFF2-40B4-BE49-F238E27FC236}">
                  <a16:creationId xmlns:a16="http://schemas.microsoft.com/office/drawing/2014/main" id="{622E39B0-A6ED-12D6-AC63-ED27202C8159}"/>
                </a:ext>
              </a:extLst>
            </p:cNvPr>
            <p:cNvGrpSpPr/>
            <p:nvPr/>
          </p:nvGrpSpPr>
          <p:grpSpPr>
            <a:xfrm>
              <a:off x="5726381" y="2091742"/>
              <a:ext cx="48478" cy="633290"/>
              <a:chOff x="5726387" y="2091743"/>
              <a:chExt cx="48478" cy="63329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947" name="Freeform: Shape 5946">
                <a:extLst>
                  <a:ext uri="{FF2B5EF4-FFF2-40B4-BE49-F238E27FC236}">
                    <a16:creationId xmlns:a16="http://schemas.microsoft.com/office/drawing/2014/main" id="{1216A623-C95E-9163-2920-2CC7F9AD441D}"/>
                  </a:ext>
                </a:extLst>
              </p:cNvPr>
              <p:cNvSpPr/>
              <p:nvPr/>
            </p:nvSpPr>
            <p:spPr>
              <a:xfrm>
                <a:off x="5750627" y="2114747"/>
                <a:ext cx="5374" cy="610286"/>
              </a:xfrm>
              <a:custGeom>
                <a:avLst/>
                <a:gdLst>
                  <a:gd name="connsiteX0" fmla="*/ 0 w 5374"/>
                  <a:gd name="connsiteY0" fmla="*/ 610287 h 610286"/>
                  <a:gd name="connsiteX1" fmla="*/ 0 w 5374"/>
                  <a:gd name="connsiteY1" fmla="*/ 0 h 6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10286">
                    <a:moveTo>
                      <a:pt x="0" y="610287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48" name="Freeform: Shape 5947">
                <a:extLst>
                  <a:ext uri="{FF2B5EF4-FFF2-40B4-BE49-F238E27FC236}">
                    <a16:creationId xmlns:a16="http://schemas.microsoft.com/office/drawing/2014/main" id="{FB198C2D-2C2A-A586-1632-5788DE3B1FD9}"/>
                  </a:ext>
                </a:extLst>
              </p:cNvPr>
              <p:cNvSpPr/>
              <p:nvPr/>
            </p:nvSpPr>
            <p:spPr>
              <a:xfrm>
                <a:off x="5726387" y="2091743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2" name="Graphic 2">
              <a:extLst>
                <a:ext uri="{FF2B5EF4-FFF2-40B4-BE49-F238E27FC236}">
                  <a16:creationId xmlns:a16="http://schemas.microsoft.com/office/drawing/2014/main" id="{72F29FBE-7C56-D324-79EB-12A40928BED1}"/>
                </a:ext>
              </a:extLst>
            </p:cNvPr>
            <p:cNvGrpSpPr/>
            <p:nvPr/>
          </p:nvGrpSpPr>
          <p:grpSpPr>
            <a:xfrm>
              <a:off x="5849406" y="1944317"/>
              <a:ext cx="48478" cy="780714"/>
              <a:chOff x="5849412" y="1944318"/>
              <a:chExt cx="48478" cy="780715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945" name="Freeform: Shape 5944">
                <a:extLst>
                  <a:ext uri="{FF2B5EF4-FFF2-40B4-BE49-F238E27FC236}">
                    <a16:creationId xmlns:a16="http://schemas.microsoft.com/office/drawing/2014/main" id="{135424E1-E003-EFF1-DE7A-EE702C8EB832}"/>
                  </a:ext>
                </a:extLst>
              </p:cNvPr>
              <p:cNvSpPr/>
              <p:nvPr/>
            </p:nvSpPr>
            <p:spPr>
              <a:xfrm>
                <a:off x="5873651" y="1967321"/>
                <a:ext cx="5374" cy="757712"/>
              </a:xfrm>
              <a:custGeom>
                <a:avLst/>
                <a:gdLst>
                  <a:gd name="connsiteX0" fmla="*/ 0 w 5374"/>
                  <a:gd name="connsiteY0" fmla="*/ 757712 h 757712"/>
                  <a:gd name="connsiteX1" fmla="*/ 0 w 5374"/>
                  <a:gd name="connsiteY1" fmla="*/ 0 h 75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757712">
                    <a:moveTo>
                      <a:pt x="0" y="757712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46" name="Freeform: Shape 5945">
                <a:extLst>
                  <a:ext uri="{FF2B5EF4-FFF2-40B4-BE49-F238E27FC236}">
                    <a16:creationId xmlns:a16="http://schemas.microsoft.com/office/drawing/2014/main" id="{649C15FA-370F-CD30-10F6-FFAFA032404E}"/>
                  </a:ext>
                </a:extLst>
              </p:cNvPr>
              <p:cNvSpPr/>
              <p:nvPr/>
            </p:nvSpPr>
            <p:spPr>
              <a:xfrm>
                <a:off x="5849412" y="1944318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40" y="48479"/>
                    </a:cubicBezTo>
                    <a:cubicBezTo>
                      <a:pt x="10853" y="48479"/>
                      <a:pt x="0" y="37627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3" name="Graphic 2">
              <a:extLst>
                <a:ext uri="{FF2B5EF4-FFF2-40B4-BE49-F238E27FC236}">
                  <a16:creationId xmlns:a16="http://schemas.microsoft.com/office/drawing/2014/main" id="{BB748F3F-5274-CF55-32B7-687255767E8C}"/>
                </a:ext>
              </a:extLst>
            </p:cNvPr>
            <p:cNvGrpSpPr/>
            <p:nvPr/>
          </p:nvGrpSpPr>
          <p:grpSpPr>
            <a:xfrm>
              <a:off x="6147589" y="778887"/>
              <a:ext cx="48478" cy="1195580"/>
              <a:chOff x="6147595" y="778888"/>
              <a:chExt cx="48478" cy="1195581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943" name="Freeform: Shape 5942">
                <a:extLst>
                  <a:ext uri="{FF2B5EF4-FFF2-40B4-BE49-F238E27FC236}">
                    <a16:creationId xmlns:a16="http://schemas.microsoft.com/office/drawing/2014/main" id="{3A7E8131-9003-D09C-C038-0A400A2205C7}"/>
                  </a:ext>
                </a:extLst>
              </p:cNvPr>
              <p:cNvSpPr/>
              <p:nvPr/>
            </p:nvSpPr>
            <p:spPr>
              <a:xfrm>
                <a:off x="6171835" y="801891"/>
                <a:ext cx="5374" cy="1172578"/>
              </a:xfrm>
              <a:custGeom>
                <a:avLst/>
                <a:gdLst>
                  <a:gd name="connsiteX0" fmla="*/ 0 w 5374"/>
                  <a:gd name="connsiteY0" fmla="*/ 1172578 h 1172578"/>
                  <a:gd name="connsiteX1" fmla="*/ 0 w 5374"/>
                  <a:gd name="connsiteY1" fmla="*/ 0 h 1172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1172578">
                    <a:moveTo>
                      <a:pt x="0" y="1172578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44" name="Freeform: Shape 5943">
                <a:extLst>
                  <a:ext uri="{FF2B5EF4-FFF2-40B4-BE49-F238E27FC236}">
                    <a16:creationId xmlns:a16="http://schemas.microsoft.com/office/drawing/2014/main" id="{5F2FA2FF-B6BB-82F5-A01F-CC1C2A0F0946}"/>
                  </a:ext>
                </a:extLst>
              </p:cNvPr>
              <p:cNvSpPr/>
              <p:nvPr/>
            </p:nvSpPr>
            <p:spPr>
              <a:xfrm>
                <a:off x="6147595" y="778888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4" name="Graphic 2">
              <a:extLst>
                <a:ext uri="{FF2B5EF4-FFF2-40B4-BE49-F238E27FC236}">
                  <a16:creationId xmlns:a16="http://schemas.microsoft.com/office/drawing/2014/main" id="{400A2262-318D-FA2B-DB34-82BC81B9F8A6}"/>
                </a:ext>
              </a:extLst>
            </p:cNvPr>
            <p:cNvGrpSpPr/>
            <p:nvPr/>
          </p:nvGrpSpPr>
          <p:grpSpPr>
            <a:xfrm>
              <a:off x="6049503" y="1030257"/>
              <a:ext cx="162044" cy="1739598"/>
              <a:chOff x="6049509" y="1030258"/>
              <a:chExt cx="162044" cy="1739599"/>
            </a:xfrm>
          </p:grpSpPr>
          <p:sp>
            <p:nvSpPr>
              <p:cNvPr id="5941" name="Freeform: Shape 5940">
                <a:extLst>
                  <a:ext uri="{FF2B5EF4-FFF2-40B4-BE49-F238E27FC236}">
                    <a16:creationId xmlns:a16="http://schemas.microsoft.com/office/drawing/2014/main" id="{E26888DA-B887-1212-18E3-9DA86B451AA3}"/>
                  </a:ext>
                </a:extLst>
              </p:cNvPr>
              <p:cNvSpPr/>
              <p:nvPr/>
            </p:nvSpPr>
            <p:spPr>
              <a:xfrm>
                <a:off x="6073748" y="1053261"/>
                <a:ext cx="137805" cy="1716596"/>
              </a:xfrm>
              <a:custGeom>
                <a:avLst/>
                <a:gdLst>
                  <a:gd name="connsiteX0" fmla="*/ 137805 w 137805"/>
                  <a:gd name="connsiteY0" fmla="*/ 1716596 h 1716596"/>
                  <a:gd name="connsiteX1" fmla="*/ 137805 w 137805"/>
                  <a:gd name="connsiteY1" fmla="*/ 894980 h 1716596"/>
                  <a:gd name="connsiteX2" fmla="*/ 0 w 137805"/>
                  <a:gd name="connsiteY2" fmla="*/ 729012 h 1716596"/>
                  <a:gd name="connsiteX3" fmla="*/ 0 w 137805"/>
                  <a:gd name="connsiteY3" fmla="*/ 0 h 171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805" h="1716596">
                    <a:moveTo>
                      <a:pt x="137805" y="1716596"/>
                    </a:moveTo>
                    <a:lnTo>
                      <a:pt x="137805" y="894980"/>
                    </a:lnTo>
                    <a:lnTo>
                      <a:pt x="0" y="729012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42" name="Freeform: Shape 5941">
                <a:extLst>
                  <a:ext uri="{FF2B5EF4-FFF2-40B4-BE49-F238E27FC236}">
                    <a16:creationId xmlns:a16="http://schemas.microsoft.com/office/drawing/2014/main" id="{FDE7A1D4-52FE-1F55-55B3-042FE0674667}"/>
                  </a:ext>
                </a:extLst>
              </p:cNvPr>
              <p:cNvSpPr/>
              <p:nvPr/>
            </p:nvSpPr>
            <p:spPr>
              <a:xfrm>
                <a:off x="6049509" y="1030258"/>
                <a:ext cx="48479" cy="48478"/>
              </a:xfrm>
              <a:custGeom>
                <a:avLst/>
                <a:gdLst>
                  <a:gd name="connsiteX0" fmla="*/ 48479 w 48479"/>
                  <a:gd name="connsiteY0" fmla="*/ 24239 h 48478"/>
                  <a:gd name="connsiteX1" fmla="*/ 24240 w 48479"/>
                  <a:gd name="connsiteY1" fmla="*/ 0 h 48478"/>
                  <a:gd name="connsiteX2" fmla="*/ 0 w 48479"/>
                  <a:gd name="connsiteY2" fmla="*/ 24239 h 48478"/>
                  <a:gd name="connsiteX3" fmla="*/ 24240 w 48479"/>
                  <a:gd name="connsiteY3" fmla="*/ 48479 h 48478"/>
                  <a:gd name="connsiteX4" fmla="*/ 48479 w 48479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48479" y="24239"/>
                    </a:move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7" y="0"/>
                      <a:pt x="0" y="10857"/>
                      <a:pt x="0" y="24239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5" name="Graphic 2">
              <a:extLst>
                <a:ext uri="{FF2B5EF4-FFF2-40B4-BE49-F238E27FC236}">
                  <a16:creationId xmlns:a16="http://schemas.microsoft.com/office/drawing/2014/main" id="{1E4D1A46-5F6D-B350-8202-0AA217A7755C}"/>
                </a:ext>
              </a:extLst>
            </p:cNvPr>
            <p:cNvGrpSpPr/>
            <p:nvPr/>
          </p:nvGrpSpPr>
          <p:grpSpPr>
            <a:xfrm>
              <a:off x="5944102" y="1567715"/>
              <a:ext cx="156889" cy="1157316"/>
              <a:chOff x="5944108" y="1567716"/>
              <a:chExt cx="156889" cy="1157317"/>
            </a:xfrm>
          </p:grpSpPr>
          <p:sp>
            <p:nvSpPr>
              <p:cNvPr id="5939" name="Freeform: Shape 5938">
                <a:extLst>
                  <a:ext uri="{FF2B5EF4-FFF2-40B4-BE49-F238E27FC236}">
                    <a16:creationId xmlns:a16="http://schemas.microsoft.com/office/drawing/2014/main" id="{D79441C3-5A24-1F1F-6272-7570CD083AB1}"/>
                  </a:ext>
                </a:extLst>
              </p:cNvPr>
              <p:cNvSpPr/>
              <p:nvPr/>
            </p:nvSpPr>
            <p:spPr>
              <a:xfrm>
                <a:off x="5962601" y="1590722"/>
                <a:ext cx="138396" cy="1134310"/>
              </a:xfrm>
              <a:custGeom>
                <a:avLst/>
                <a:gdLst>
                  <a:gd name="connsiteX0" fmla="*/ 138396 w 138396"/>
                  <a:gd name="connsiteY0" fmla="*/ 1134311 h 1134310"/>
                  <a:gd name="connsiteX1" fmla="*/ 138396 w 138396"/>
                  <a:gd name="connsiteY1" fmla="*/ 477803 h 1134310"/>
                  <a:gd name="connsiteX2" fmla="*/ 0 w 138396"/>
                  <a:gd name="connsiteY2" fmla="*/ 311136 h 1134310"/>
                  <a:gd name="connsiteX3" fmla="*/ 5751 w 138396"/>
                  <a:gd name="connsiteY3" fmla="*/ 0 h 113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396" h="1134310">
                    <a:moveTo>
                      <a:pt x="138396" y="1134311"/>
                    </a:moveTo>
                    <a:lnTo>
                      <a:pt x="138396" y="477803"/>
                    </a:lnTo>
                    <a:lnTo>
                      <a:pt x="0" y="311136"/>
                    </a:lnTo>
                    <a:lnTo>
                      <a:pt x="5751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40" name="Freeform: Shape 5939">
                <a:extLst>
                  <a:ext uri="{FF2B5EF4-FFF2-40B4-BE49-F238E27FC236}">
                    <a16:creationId xmlns:a16="http://schemas.microsoft.com/office/drawing/2014/main" id="{021315DC-44F5-D99E-B6B3-2E8D5707E976}"/>
                  </a:ext>
                </a:extLst>
              </p:cNvPr>
              <p:cNvSpPr/>
              <p:nvPr/>
            </p:nvSpPr>
            <p:spPr>
              <a:xfrm>
                <a:off x="5944108" y="1567716"/>
                <a:ext cx="48488" cy="48485"/>
              </a:xfrm>
              <a:custGeom>
                <a:avLst/>
                <a:gdLst>
                  <a:gd name="connsiteX0" fmla="*/ 48484 w 48488"/>
                  <a:gd name="connsiteY0" fmla="*/ 24673 h 48485"/>
                  <a:gd name="connsiteX1" fmla="*/ 24675 w 48488"/>
                  <a:gd name="connsiteY1" fmla="*/ 3 h 48485"/>
                  <a:gd name="connsiteX2" fmla="*/ 5 w 48488"/>
                  <a:gd name="connsiteY2" fmla="*/ 23813 h 48485"/>
                  <a:gd name="connsiteX3" fmla="*/ 23814 w 48488"/>
                  <a:gd name="connsiteY3" fmla="*/ 48482 h 48485"/>
                  <a:gd name="connsiteX4" fmla="*/ 48484 w 48488"/>
                  <a:gd name="connsiteY4" fmla="*/ 24673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8" h="48485">
                    <a:moveTo>
                      <a:pt x="48484" y="24673"/>
                    </a:moveTo>
                    <a:cubicBezTo>
                      <a:pt x="48753" y="11290"/>
                      <a:pt x="38057" y="218"/>
                      <a:pt x="24675" y="3"/>
                    </a:cubicBezTo>
                    <a:cubicBezTo>
                      <a:pt x="11292" y="-212"/>
                      <a:pt x="220" y="10430"/>
                      <a:pt x="5" y="23813"/>
                    </a:cubicBezTo>
                    <a:cubicBezTo>
                      <a:pt x="-264" y="37195"/>
                      <a:pt x="10432" y="48267"/>
                      <a:pt x="23814" y="48482"/>
                    </a:cubicBezTo>
                    <a:cubicBezTo>
                      <a:pt x="37144" y="48697"/>
                      <a:pt x="48215" y="38055"/>
                      <a:pt x="48484" y="246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F6190A3-2415-E2BB-E7C6-4C631834AAB8}"/>
                </a:ext>
              </a:extLst>
            </p:cNvPr>
            <p:cNvSpPr/>
            <p:nvPr/>
          </p:nvSpPr>
          <p:spPr>
            <a:xfrm>
              <a:off x="5992693" y="1898524"/>
              <a:ext cx="138396" cy="823228"/>
            </a:xfrm>
            <a:custGeom>
              <a:avLst/>
              <a:gdLst>
                <a:gd name="connsiteX0" fmla="*/ 138396 w 138396"/>
                <a:gd name="connsiteY0" fmla="*/ 823229 h 823228"/>
                <a:gd name="connsiteX1" fmla="*/ 138396 w 138396"/>
                <a:gd name="connsiteY1" fmla="*/ 166720 h 823228"/>
                <a:gd name="connsiteX2" fmla="*/ 0 w 138396"/>
                <a:gd name="connsiteY2" fmla="*/ 0 h 8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396" h="823228">
                  <a:moveTo>
                    <a:pt x="138396" y="823229"/>
                  </a:moveTo>
                  <a:lnTo>
                    <a:pt x="138396" y="166720"/>
                  </a:lnTo>
                  <a:lnTo>
                    <a:pt x="0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17" name="Graphic 2">
              <a:extLst>
                <a:ext uri="{FF2B5EF4-FFF2-40B4-BE49-F238E27FC236}">
                  <a16:creationId xmlns:a16="http://schemas.microsoft.com/office/drawing/2014/main" id="{04095098-153A-F697-D632-A230BB3B957C}"/>
                </a:ext>
              </a:extLst>
            </p:cNvPr>
            <p:cNvGrpSpPr/>
            <p:nvPr/>
          </p:nvGrpSpPr>
          <p:grpSpPr>
            <a:xfrm>
              <a:off x="5930133" y="2147316"/>
              <a:ext cx="48478" cy="521122"/>
              <a:chOff x="5930139" y="2147317"/>
              <a:chExt cx="48478" cy="521122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937" name="Freeform: Shape 5936">
                <a:extLst>
                  <a:ext uri="{FF2B5EF4-FFF2-40B4-BE49-F238E27FC236}">
                    <a16:creationId xmlns:a16="http://schemas.microsoft.com/office/drawing/2014/main" id="{E2B478A6-895E-0D2F-542D-2F28D65AF4ED}"/>
                  </a:ext>
                </a:extLst>
              </p:cNvPr>
              <p:cNvSpPr/>
              <p:nvPr/>
            </p:nvSpPr>
            <p:spPr>
              <a:xfrm>
                <a:off x="5954378" y="2170320"/>
                <a:ext cx="5374" cy="498118"/>
              </a:xfrm>
              <a:custGeom>
                <a:avLst/>
                <a:gdLst>
                  <a:gd name="connsiteX0" fmla="*/ 0 w 5374"/>
                  <a:gd name="connsiteY0" fmla="*/ 498119 h 498118"/>
                  <a:gd name="connsiteX1" fmla="*/ 0 w 5374"/>
                  <a:gd name="connsiteY1" fmla="*/ 0 h 49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498118">
                    <a:moveTo>
                      <a:pt x="0" y="498119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38" name="Freeform: Shape 5937">
                <a:extLst>
                  <a:ext uri="{FF2B5EF4-FFF2-40B4-BE49-F238E27FC236}">
                    <a16:creationId xmlns:a16="http://schemas.microsoft.com/office/drawing/2014/main" id="{138C86E1-AE30-D57E-7D9E-C4ED679B9F76}"/>
                  </a:ext>
                </a:extLst>
              </p:cNvPr>
              <p:cNvSpPr/>
              <p:nvPr/>
            </p:nvSpPr>
            <p:spPr>
              <a:xfrm>
                <a:off x="5930139" y="2147317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8" name="Graphic 2">
              <a:extLst>
                <a:ext uri="{FF2B5EF4-FFF2-40B4-BE49-F238E27FC236}">
                  <a16:creationId xmlns:a16="http://schemas.microsoft.com/office/drawing/2014/main" id="{9CB5FB17-F4D4-BD0F-BF2E-976B6000D5FB}"/>
                </a:ext>
              </a:extLst>
            </p:cNvPr>
            <p:cNvGrpSpPr/>
            <p:nvPr/>
          </p:nvGrpSpPr>
          <p:grpSpPr>
            <a:xfrm>
              <a:off x="6700153" y="3507896"/>
              <a:ext cx="316725" cy="48478"/>
              <a:chOff x="6700159" y="3507899"/>
              <a:chExt cx="316725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0" scaled="1"/>
            </a:gradFill>
          </p:grpSpPr>
          <p:sp>
            <p:nvSpPr>
              <p:cNvPr id="5935" name="Freeform: Shape 5934">
                <a:extLst>
                  <a:ext uri="{FF2B5EF4-FFF2-40B4-BE49-F238E27FC236}">
                    <a16:creationId xmlns:a16="http://schemas.microsoft.com/office/drawing/2014/main" id="{2D3E0FC3-A197-D41C-59FE-1C717EB63BAE}"/>
                  </a:ext>
                </a:extLst>
              </p:cNvPr>
              <p:cNvSpPr/>
              <p:nvPr/>
            </p:nvSpPr>
            <p:spPr>
              <a:xfrm>
                <a:off x="6700159" y="3532138"/>
                <a:ext cx="293668" cy="5374"/>
              </a:xfrm>
              <a:custGeom>
                <a:avLst/>
                <a:gdLst>
                  <a:gd name="connsiteX0" fmla="*/ 0 w 293668"/>
                  <a:gd name="connsiteY0" fmla="*/ 0 h 5374"/>
                  <a:gd name="connsiteX1" fmla="*/ 293669 w 293668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668" h="5374">
                    <a:moveTo>
                      <a:pt x="0" y="0"/>
                    </a:moveTo>
                    <a:lnTo>
                      <a:pt x="293669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36" name="Freeform: Shape 5935">
                <a:extLst>
                  <a:ext uri="{FF2B5EF4-FFF2-40B4-BE49-F238E27FC236}">
                    <a16:creationId xmlns:a16="http://schemas.microsoft.com/office/drawing/2014/main" id="{693BB2E5-D34C-075E-0A4F-44A83030A11F}"/>
                  </a:ext>
                </a:extLst>
              </p:cNvPr>
              <p:cNvSpPr/>
              <p:nvPr/>
            </p:nvSpPr>
            <p:spPr>
              <a:xfrm>
                <a:off x="6968405" y="350789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3" y="48479"/>
                      <a:pt x="0" y="37626"/>
                      <a:pt x="0" y="24239"/>
                    </a:cubicBezTo>
                    <a:cubicBezTo>
                      <a:pt x="0" y="10853"/>
                      <a:pt x="10853" y="0"/>
                      <a:pt x="24240" y="0"/>
                    </a:cubicBezTo>
                    <a:cubicBezTo>
                      <a:pt x="37627" y="0"/>
                      <a:pt x="48479" y="10853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19" name="Graphic 2">
              <a:extLst>
                <a:ext uri="{FF2B5EF4-FFF2-40B4-BE49-F238E27FC236}">
                  <a16:creationId xmlns:a16="http://schemas.microsoft.com/office/drawing/2014/main" id="{073A5886-16F9-838C-EA0C-439D695F75DB}"/>
                </a:ext>
              </a:extLst>
            </p:cNvPr>
            <p:cNvGrpSpPr/>
            <p:nvPr/>
          </p:nvGrpSpPr>
          <p:grpSpPr>
            <a:xfrm>
              <a:off x="7713909" y="3846066"/>
              <a:ext cx="316671" cy="48478"/>
              <a:chOff x="7713917" y="3846069"/>
              <a:chExt cx="316671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0" scaled="1"/>
            </a:gradFill>
          </p:grpSpPr>
          <p:sp>
            <p:nvSpPr>
              <p:cNvPr id="5933" name="Freeform: Shape 5932">
                <a:extLst>
                  <a:ext uri="{FF2B5EF4-FFF2-40B4-BE49-F238E27FC236}">
                    <a16:creationId xmlns:a16="http://schemas.microsoft.com/office/drawing/2014/main" id="{D1CDA749-A643-BC49-291F-A3E47C891619}"/>
                  </a:ext>
                </a:extLst>
              </p:cNvPr>
              <p:cNvSpPr/>
              <p:nvPr/>
            </p:nvSpPr>
            <p:spPr>
              <a:xfrm>
                <a:off x="7713917" y="3870309"/>
                <a:ext cx="293668" cy="5374"/>
              </a:xfrm>
              <a:custGeom>
                <a:avLst/>
                <a:gdLst>
                  <a:gd name="connsiteX0" fmla="*/ 0 w 293668"/>
                  <a:gd name="connsiteY0" fmla="*/ 0 h 5374"/>
                  <a:gd name="connsiteX1" fmla="*/ 293669 w 293668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668" h="5374">
                    <a:moveTo>
                      <a:pt x="0" y="0"/>
                    </a:moveTo>
                    <a:lnTo>
                      <a:pt x="293669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34" name="Freeform: Shape 5933">
                <a:extLst>
                  <a:ext uri="{FF2B5EF4-FFF2-40B4-BE49-F238E27FC236}">
                    <a16:creationId xmlns:a16="http://schemas.microsoft.com/office/drawing/2014/main" id="{74B34B75-FD0B-7B08-0211-BFDC4334EE50}"/>
                  </a:ext>
                </a:extLst>
              </p:cNvPr>
              <p:cNvSpPr/>
              <p:nvPr/>
            </p:nvSpPr>
            <p:spPr>
              <a:xfrm>
                <a:off x="7982110" y="384606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6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0" name="Graphic 2">
              <a:extLst>
                <a:ext uri="{FF2B5EF4-FFF2-40B4-BE49-F238E27FC236}">
                  <a16:creationId xmlns:a16="http://schemas.microsoft.com/office/drawing/2014/main" id="{EBED606B-3485-82EB-9CC7-EFED0F8C0D89}"/>
                </a:ext>
              </a:extLst>
            </p:cNvPr>
            <p:cNvGrpSpPr/>
            <p:nvPr/>
          </p:nvGrpSpPr>
          <p:grpSpPr>
            <a:xfrm>
              <a:off x="6700153" y="3404005"/>
              <a:ext cx="958721" cy="48478"/>
              <a:chOff x="6700159" y="3404008"/>
              <a:chExt cx="958722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0" scaled="1"/>
            </a:gradFill>
          </p:grpSpPr>
          <p:sp>
            <p:nvSpPr>
              <p:cNvPr id="5931" name="Freeform: Shape 5930">
                <a:extLst>
                  <a:ext uri="{FF2B5EF4-FFF2-40B4-BE49-F238E27FC236}">
                    <a16:creationId xmlns:a16="http://schemas.microsoft.com/office/drawing/2014/main" id="{96AE1C29-17B8-F6A0-C4A8-FB5D17056047}"/>
                  </a:ext>
                </a:extLst>
              </p:cNvPr>
              <p:cNvSpPr/>
              <p:nvPr/>
            </p:nvSpPr>
            <p:spPr>
              <a:xfrm>
                <a:off x="6700159" y="3428247"/>
                <a:ext cx="935719" cy="5374"/>
              </a:xfrm>
              <a:custGeom>
                <a:avLst/>
                <a:gdLst>
                  <a:gd name="connsiteX0" fmla="*/ 0 w 935719"/>
                  <a:gd name="connsiteY0" fmla="*/ 0 h 5374"/>
                  <a:gd name="connsiteX1" fmla="*/ 935719 w 935719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5719" h="5374">
                    <a:moveTo>
                      <a:pt x="0" y="0"/>
                    </a:moveTo>
                    <a:lnTo>
                      <a:pt x="935719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32" name="Freeform: Shape 5931">
                <a:extLst>
                  <a:ext uri="{FF2B5EF4-FFF2-40B4-BE49-F238E27FC236}">
                    <a16:creationId xmlns:a16="http://schemas.microsoft.com/office/drawing/2014/main" id="{66F83690-31B0-4457-759F-BD71B6CC6B16}"/>
                  </a:ext>
                </a:extLst>
              </p:cNvPr>
              <p:cNvSpPr/>
              <p:nvPr/>
            </p:nvSpPr>
            <p:spPr>
              <a:xfrm>
                <a:off x="7610402" y="3404008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1" name="Graphic 2">
              <a:extLst>
                <a:ext uri="{FF2B5EF4-FFF2-40B4-BE49-F238E27FC236}">
                  <a16:creationId xmlns:a16="http://schemas.microsoft.com/office/drawing/2014/main" id="{60322077-9193-C421-157B-D661148BCE69}"/>
                </a:ext>
              </a:extLst>
            </p:cNvPr>
            <p:cNvGrpSpPr/>
            <p:nvPr/>
          </p:nvGrpSpPr>
          <p:grpSpPr>
            <a:xfrm>
              <a:off x="6700153" y="3915022"/>
              <a:ext cx="2202781" cy="88681"/>
              <a:chOff x="6700159" y="3915025"/>
              <a:chExt cx="2202783" cy="88681"/>
            </a:xfrm>
          </p:grpSpPr>
          <p:sp>
            <p:nvSpPr>
              <p:cNvPr id="5929" name="Freeform: Shape 5928">
                <a:extLst>
                  <a:ext uri="{FF2B5EF4-FFF2-40B4-BE49-F238E27FC236}">
                    <a16:creationId xmlns:a16="http://schemas.microsoft.com/office/drawing/2014/main" id="{EF0E0BC4-439D-AC73-5DE4-2B82120D112D}"/>
                  </a:ext>
                </a:extLst>
              </p:cNvPr>
              <p:cNvSpPr/>
              <p:nvPr/>
            </p:nvSpPr>
            <p:spPr>
              <a:xfrm>
                <a:off x="6700159" y="3915025"/>
                <a:ext cx="2179726" cy="64441"/>
              </a:xfrm>
              <a:custGeom>
                <a:avLst/>
                <a:gdLst>
                  <a:gd name="connsiteX0" fmla="*/ 0 w 2179726"/>
                  <a:gd name="connsiteY0" fmla="*/ 0 h 64441"/>
                  <a:gd name="connsiteX1" fmla="*/ 855853 w 2179726"/>
                  <a:gd name="connsiteY1" fmla="*/ 0 h 64441"/>
                  <a:gd name="connsiteX2" fmla="*/ 937547 w 2179726"/>
                  <a:gd name="connsiteY2" fmla="*/ 64442 h 64441"/>
                  <a:gd name="connsiteX3" fmla="*/ 2179726 w 2179726"/>
                  <a:gd name="connsiteY3" fmla="*/ 64442 h 6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726" h="64441">
                    <a:moveTo>
                      <a:pt x="0" y="0"/>
                    </a:moveTo>
                    <a:lnTo>
                      <a:pt x="855853" y="0"/>
                    </a:lnTo>
                    <a:lnTo>
                      <a:pt x="937547" y="64442"/>
                    </a:lnTo>
                    <a:lnTo>
                      <a:pt x="2179726" y="64442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30" name="Freeform: Shape 5929">
                <a:extLst>
                  <a:ext uri="{FF2B5EF4-FFF2-40B4-BE49-F238E27FC236}">
                    <a16:creationId xmlns:a16="http://schemas.microsoft.com/office/drawing/2014/main" id="{28F3E34C-72A8-EDCD-E67A-364100124F49}"/>
                  </a:ext>
                </a:extLst>
              </p:cNvPr>
              <p:cNvSpPr/>
              <p:nvPr/>
            </p:nvSpPr>
            <p:spPr>
              <a:xfrm>
                <a:off x="8854463" y="3955227"/>
                <a:ext cx="48479" cy="48479"/>
              </a:xfrm>
              <a:custGeom>
                <a:avLst/>
                <a:gdLst>
                  <a:gd name="connsiteX0" fmla="*/ 24240 w 48479"/>
                  <a:gd name="connsiteY0" fmla="*/ 48479 h 48479"/>
                  <a:gd name="connsiteX1" fmla="*/ 48479 w 48479"/>
                  <a:gd name="connsiteY1" fmla="*/ 24240 h 48479"/>
                  <a:gd name="connsiteX2" fmla="*/ 24240 w 48479"/>
                  <a:gd name="connsiteY2" fmla="*/ 0 h 48479"/>
                  <a:gd name="connsiteX3" fmla="*/ 0 w 48479"/>
                  <a:gd name="connsiteY3" fmla="*/ 24240 h 48479"/>
                  <a:gd name="connsiteX4" fmla="*/ 24240 w 48479"/>
                  <a:gd name="connsiteY4" fmla="*/ 4847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24240" y="48479"/>
                    </a:move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40" y="0"/>
                    </a:cubicBezTo>
                    <a:cubicBezTo>
                      <a:pt x="10857" y="0"/>
                      <a:pt x="0" y="10857"/>
                      <a:pt x="0" y="24240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2" name="Graphic 2">
              <a:extLst>
                <a:ext uri="{FF2B5EF4-FFF2-40B4-BE49-F238E27FC236}">
                  <a16:creationId xmlns:a16="http://schemas.microsoft.com/office/drawing/2014/main" id="{89B2609E-1D26-1620-FD17-5BAB414DD2D6}"/>
                </a:ext>
              </a:extLst>
            </p:cNvPr>
            <p:cNvGrpSpPr/>
            <p:nvPr/>
          </p:nvGrpSpPr>
          <p:grpSpPr>
            <a:xfrm>
              <a:off x="6700153" y="3737230"/>
              <a:ext cx="1656022" cy="104267"/>
              <a:chOff x="6700159" y="3737233"/>
              <a:chExt cx="1656024" cy="104267"/>
            </a:xfrm>
          </p:grpSpPr>
          <p:sp>
            <p:nvSpPr>
              <p:cNvPr id="5927" name="Freeform: Shape 5926">
                <a:extLst>
                  <a:ext uri="{FF2B5EF4-FFF2-40B4-BE49-F238E27FC236}">
                    <a16:creationId xmlns:a16="http://schemas.microsoft.com/office/drawing/2014/main" id="{C315C656-5B50-3BA6-C117-E24FF7694F58}"/>
                  </a:ext>
                </a:extLst>
              </p:cNvPr>
              <p:cNvSpPr/>
              <p:nvPr/>
            </p:nvSpPr>
            <p:spPr>
              <a:xfrm>
                <a:off x="6700159" y="3761473"/>
                <a:ext cx="1632967" cy="80027"/>
              </a:xfrm>
              <a:custGeom>
                <a:avLst/>
                <a:gdLst>
                  <a:gd name="connsiteX0" fmla="*/ 0 w 1632967"/>
                  <a:gd name="connsiteY0" fmla="*/ 80028 h 80027"/>
                  <a:gd name="connsiteX1" fmla="*/ 582984 w 1632967"/>
                  <a:gd name="connsiteY1" fmla="*/ 80028 h 80027"/>
                  <a:gd name="connsiteX2" fmla="*/ 736913 w 1632967"/>
                  <a:gd name="connsiteY2" fmla="*/ 0 h 80027"/>
                  <a:gd name="connsiteX3" fmla="*/ 1632967 w 1632967"/>
                  <a:gd name="connsiteY3" fmla="*/ 0 h 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2967" h="80027">
                    <a:moveTo>
                      <a:pt x="0" y="80028"/>
                    </a:moveTo>
                    <a:lnTo>
                      <a:pt x="582984" y="80028"/>
                    </a:lnTo>
                    <a:lnTo>
                      <a:pt x="736913" y="0"/>
                    </a:lnTo>
                    <a:lnTo>
                      <a:pt x="1632967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28" name="Freeform: Shape 5927">
                <a:extLst>
                  <a:ext uri="{FF2B5EF4-FFF2-40B4-BE49-F238E27FC236}">
                    <a16:creationId xmlns:a16="http://schemas.microsoft.com/office/drawing/2014/main" id="{CF1F4A5F-E5DA-3079-FCC8-DBE6E94A9024}"/>
                  </a:ext>
                </a:extLst>
              </p:cNvPr>
              <p:cNvSpPr/>
              <p:nvPr/>
            </p:nvSpPr>
            <p:spPr>
              <a:xfrm>
                <a:off x="8307704" y="3737233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3" name="Graphic 2">
              <a:extLst>
                <a:ext uri="{FF2B5EF4-FFF2-40B4-BE49-F238E27FC236}">
                  <a16:creationId xmlns:a16="http://schemas.microsoft.com/office/drawing/2014/main" id="{37D5E0BC-B381-1CC1-5310-42D4929094BD}"/>
                </a:ext>
              </a:extLst>
            </p:cNvPr>
            <p:cNvGrpSpPr/>
            <p:nvPr/>
          </p:nvGrpSpPr>
          <p:grpSpPr>
            <a:xfrm>
              <a:off x="1530269" y="4008702"/>
              <a:ext cx="3442648" cy="217671"/>
              <a:chOff x="1530270" y="4008705"/>
              <a:chExt cx="3442651" cy="217671"/>
            </a:xfrm>
          </p:grpSpPr>
          <p:sp>
            <p:nvSpPr>
              <p:cNvPr id="5925" name="Freeform: Shape 5924">
                <a:extLst>
                  <a:ext uri="{FF2B5EF4-FFF2-40B4-BE49-F238E27FC236}">
                    <a16:creationId xmlns:a16="http://schemas.microsoft.com/office/drawing/2014/main" id="{FA3DEA28-0A1F-E0DF-9D92-2F696F4C01D6}"/>
                  </a:ext>
                </a:extLst>
              </p:cNvPr>
              <p:cNvSpPr/>
              <p:nvPr/>
            </p:nvSpPr>
            <p:spPr>
              <a:xfrm>
                <a:off x="1553327" y="4008705"/>
                <a:ext cx="3419594" cy="217671"/>
              </a:xfrm>
              <a:custGeom>
                <a:avLst/>
                <a:gdLst>
                  <a:gd name="connsiteX0" fmla="*/ 3419594 w 3419594"/>
                  <a:gd name="connsiteY0" fmla="*/ 96152 h 217671"/>
                  <a:gd name="connsiteX1" fmla="*/ 2759808 w 3419594"/>
                  <a:gd name="connsiteY1" fmla="*/ 96152 h 217671"/>
                  <a:gd name="connsiteX2" fmla="*/ 2525206 w 3419594"/>
                  <a:gd name="connsiteY2" fmla="*/ 217672 h 217671"/>
                  <a:gd name="connsiteX3" fmla="*/ 2227291 w 3419594"/>
                  <a:gd name="connsiteY3" fmla="*/ 215468 h 217671"/>
                  <a:gd name="connsiteX4" fmla="*/ 2047511 w 3419594"/>
                  <a:gd name="connsiteY4" fmla="*/ 0 h 217671"/>
                  <a:gd name="connsiteX5" fmla="*/ 1075459 w 3419594"/>
                  <a:gd name="connsiteY5" fmla="*/ 0 h 217671"/>
                  <a:gd name="connsiteX6" fmla="*/ 875739 w 3419594"/>
                  <a:gd name="connsiteY6" fmla="*/ 107761 h 217671"/>
                  <a:gd name="connsiteX7" fmla="*/ 0 w 3419594"/>
                  <a:gd name="connsiteY7" fmla="*/ 107761 h 217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9594" h="217671">
                    <a:moveTo>
                      <a:pt x="3419594" y="96152"/>
                    </a:moveTo>
                    <a:lnTo>
                      <a:pt x="2759808" y="96152"/>
                    </a:lnTo>
                    <a:lnTo>
                      <a:pt x="2525206" y="217672"/>
                    </a:lnTo>
                    <a:lnTo>
                      <a:pt x="2227291" y="215468"/>
                    </a:lnTo>
                    <a:lnTo>
                      <a:pt x="2047511" y="0"/>
                    </a:lnTo>
                    <a:lnTo>
                      <a:pt x="1075459" y="0"/>
                    </a:lnTo>
                    <a:lnTo>
                      <a:pt x="875739" y="107761"/>
                    </a:lnTo>
                    <a:lnTo>
                      <a:pt x="0" y="10776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26" name="Freeform: Shape 5925">
                <a:extLst>
                  <a:ext uri="{FF2B5EF4-FFF2-40B4-BE49-F238E27FC236}">
                    <a16:creationId xmlns:a16="http://schemas.microsoft.com/office/drawing/2014/main" id="{BDE9BB29-C8F0-BDE7-A1C1-B67E3744E8B1}"/>
                  </a:ext>
                </a:extLst>
              </p:cNvPr>
              <p:cNvSpPr/>
              <p:nvPr/>
            </p:nvSpPr>
            <p:spPr>
              <a:xfrm>
                <a:off x="1530270" y="4092226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4" name="Graphic 2">
              <a:extLst>
                <a:ext uri="{FF2B5EF4-FFF2-40B4-BE49-F238E27FC236}">
                  <a16:creationId xmlns:a16="http://schemas.microsoft.com/office/drawing/2014/main" id="{37ABDD66-D7CB-7937-8B2C-B8C609785921}"/>
                </a:ext>
              </a:extLst>
            </p:cNvPr>
            <p:cNvGrpSpPr/>
            <p:nvPr/>
          </p:nvGrpSpPr>
          <p:grpSpPr>
            <a:xfrm>
              <a:off x="2628784" y="3848700"/>
              <a:ext cx="2344132" cy="241856"/>
              <a:chOff x="2628786" y="3848703"/>
              <a:chExt cx="2344135" cy="241857"/>
            </a:xfrm>
          </p:grpSpPr>
          <p:sp>
            <p:nvSpPr>
              <p:cNvPr id="5923" name="Freeform: Shape 5922">
                <a:extLst>
                  <a:ext uri="{FF2B5EF4-FFF2-40B4-BE49-F238E27FC236}">
                    <a16:creationId xmlns:a16="http://schemas.microsoft.com/office/drawing/2014/main" id="{A3E129CA-90E6-213B-16D4-EF65298CC6D3}"/>
                  </a:ext>
                </a:extLst>
              </p:cNvPr>
              <p:cNvSpPr/>
              <p:nvPr/>
            </p:nvSpPr>
            <p:spPr>
              <a:xfrm>
                <a:off x="2651843" y="3872942"/>
                <a:ext cx="2321078" cy="217618"/>
              </a:xfrm>
              <a:custGeom>
                <a:avLst/>
                <a:gdLst>
                  <a:gd name="connsiteX0" fmla="*/ 2321078 w 2321078"/>
                  <a:gd name="connsiteY0" fmla="*/ 96098 h 217618"/>
                  <a:gd name="connsiteX1" fmla="*/ 1661292 w 2321078"/>
                  <a:gd name="connsiteY1" fmla="*/ 96098 h 217618"/>
                  <a:gd name="connsiteX2" fmla="*/ 1426690 w 2321078"/>
                  <a:gd name="connsiteY2" fmla="*/ 217618 h 217618"/>
                  <a:gd name="connsiteX3" fmla="*/ 1128775 w 2321078"/>
                  <a:gd name="connsiteY3" fmla="*/ 215414 h 217618"/>
                  <a:gd name="connsiteX4" fmla="*/ 948995 w 2321078"/>
                  <a:gd name="connsiteY4" fmla="*/ 0 h 217618"/>
                  <a:gd name="connsiteX5" fmla="*/ 0 w 2321078"/>
                  <a:gd name="connsiteY5" fmla="*/ 0 h 21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1078" h="217618">
                    <a:moveTo>
                      <a:pt x="2321078" y="96098"/>
                    </a:moveTo>
                    <a:lnTo>
                      <a:pt x="1661292" y="96098"/>
                    </a:lnTo>
                    <a:lnTo>
                      <a:pt x="1426690" y="217618"/>
                    </a:lnTo>
                    <a:lnTo>
                      <a:pt x="1128775" y="215414"/>
                    </a:lnTo>
                    <a:lnTo>
                      <a:pt x="948995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24" name="Freeform: Shape 5923">
                <a:extLst>
                  <a:ext uri="{FF2B5EF4-FFF2-40B4-BE49-F238E27FC236}">
                    <a16:creationId xmlns:a16="http://schemas.microsoft.com/office/drawing/2014/main" id="{8C0A74D4-93F1-35F6-FFEF-426C747A963C}"/>
                  </a:ext>
                </a:extLst>
              </p:cNvPr>
              <p:cNvSpPr/>
              <p:nvPr/>
            </p:nvSpPr>
            <p:spPr>
              <a:xfrm>
                <a:off x="2628786" y="3848703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5" name="Graphic 2">
              <a:extLst>
                <a:ext uri="{FF2B5EF4-FFF2-40B4-BE49-F238E27FC236}">
                  <a16:creationId xmlns:a16="http://schemas.microsoft.com/office/drawing/2014/main" id="{E251F40E-3774-047C-9E4B-28E9E76401DB}"/>
                </a:ext>
              </a:extLst>
            </p:cNvPr>
            <p:cNvGrpSpPr/>
            <p:nvPr/>
          </p:nvGrpSpPr>
          <p:grpSpPr>
            <a:xfrm>
              <a:off x="3515217" y="3451839"/>
              <a:ext cx="1435932" cy="135601"/>
              <a:chOff x="3515220" y="3451842"/>
              <a:chExt cx="1435933" cy="135601"/>
            </a:xfrm>
          </p:grpSpPr>
          <p:sp>
            <p:nvSpPr>
              <p:cNvPr id="5921" name="Freeform: Shape 5920">
                <a:extLst>
                  <a:ext uri="{FF2B5EF4-FFF2-40B4-BE49-F238E27FC236}">
                    <a16:creationId xmlns:a16="http://schemas.microsoft.com/office/drawing/2014/main" id="{39F9CBBC-FF08-90BD-692F-017A93EDBE0B}"/>
                  </a:ext>
                </a:extLst>
              </p:cNvPr>
              <p:cNvSpPr/>
              <p:nvPr/>
            </p:nvSpPr>
            <p:spPr>
              <a:xfrm>
                <a:off x="3541717" y="3451842"/>
                <a:ext cx="1409437" cy="107707"/>
              </a:xfrm>
              <a:custGeom>
                <a:avLst/>
                <a:gdLst>
                  <a:gd name="connsiteX0" fmla="*/ 0 w 1409437"/>
                  <a:gd name="connsiteY0" fmla="*/ 107707 h 107707"/>
                  <a:gd name="connsiteX1" fmla="*/ 872299 w 1409437"/>
                  <a:gd name="connsiteY1" fmla="*/ 107707 h 107707"/>
                  <a:gd name="connsiteX2" fmla="*/ 1072019 w 1409437"/>
                  <a:gd name="connsiteY2" fmla="*/ 0 h 107707"/>
                  <a:gd name="connsiteX3" fmla="*/ 1409437 w 1409437"/>
                  <a:gd name="connsiteY3" fmla="*/ 0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9437" h="107707">
                    <a:moveTo>
                      <a:pt x="0" y="107707"/>
                    </a:moveTo>
                    <a:lnTo>
                      <a:pt x="872299" y="107707"/>
                    </a:lnTo>
                    <a:lnTo>
                      <a:pt x="1072019" y="0"/>
                    </a:lnTo>
                    <a:lnTo>
                      <a:pt x="1409437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22" name="Freeform: Shape 5921">
                <a:extLst>
                  <a:ext uri="{FF2B5EF4-FFF2-40B4-BE49-F238E27FC236}">
                    <a16:creationId xmlns:a16="http://schemas.microsoft.com/office/drawing/2014/main" id="{D0D9B624-AFE8-D7C9-6A11-56C51550D30C}"/>
                  </a:ext>
                </a:extLst>
              </p:cNvPr>
              <p:cNvSpPr/>
              <p:nvPr/>
            </p:nvSpPr>
            <p:spPr>
              <a:xfrm>
                <a:off x="3515220" y="3531654"/>
                <a:ext cx="55788" cy="55788"/>
              </a:xfrm>
              <a:custGeom>
                <a:avLst/>
                <a:gdLst>
                  <a:gd name="connsiteX0" fmla="*/ 27894 w 55788"/>
                  <a:gd name="connsiteY0" fmla="*/ 55788 h 55788"/>
                  <a:gd name="connsiteX1" fmla="*/ 0 w 55788"/>
                  <a:gd name="connsiteY1" fmla="*/ 27894 h 55788"/>
                  <a:gd name="connsiteX2" fmla="*/ 27894 w 55788"/>
                  <a:gd name="connsiteY2" fmla="*/ 0 h 55788"/>
                  <a:gd name="connsiteX3" fmla="*/ 55788 w 55788"/>
                  <a:gd name="connsiteY3" fmla="*/ 27894 h 55788"/>
                  <a:gd name="connsiteX4" fmla="*/ 27894 w 55788"/>
                  <a:gd name="connsiteY4" fmla="*/ 55788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4" y="55788"/>
                    </a:moveTo>
                    <a:cubicBezTo>
                      <a:pt x="12469" y="55788"/>
                      <a:pt x="0" y="43319"/>
                      <a:pt x="0" y="27894"/>
                    </a:cubicBezTo>
                    <a:cubicBezTo>
                      <a:pt x="0" y="12523"/>
                      <a:pt x="12469" y="0"/>
                      <a:pt x="27894" y="0"/>
                    </a:cubicBezTo>
                    <a:cubicBezTo>
                      <a:pt x="43266" y="0"/>
                      <a:pt x="55788" y="12469"/>
                      <a:pt x="55788" y="27894"/>
                    </a:cubicBezTo>
                    <a:cubicBezTo>
                      <a:pt x="55788" y="43266"/>
                      <a:pt x="43319" y="55788"/>
                      <a:pt x="27894" y="557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26" name="Graphic 2">
              <a:extLst>
                <a:ext uri="{FF2B5EF4-FFF2-40B4-BE49-F238E27FC236}">
                  <a16:creationId xmlns:a16="http://schemas.microsoft.com/office/drawing/2014/main" id="{9084D30E-7802-FCE7-47B3-80A3BD9EDE2A}"/>
                </a:ext>
              </a:extLst>
            </p:cNvPr>
            <p:cNvGrpSpPr/>
            <p:nvPr/>
          </p:nvGrpSpPr>
          <p:grpSpPr>
            <a:xfrm>
              <a:off x="2350755" y="3554870"/>
              <a:ext cx="2622160" cy="211275"/>
              <a:chOff x="2350757" y="3554873"/>
              <a:chExt cx="2622163" cy="211275"/>
            </a:xfrm>
          </p:grpSpPr>
          <p:sp>
            <p:nvSpPr>
              <p:cNvPr id="5919" name="Freeform: Shape 5918">
                <a:extLst>
                  <a:ext uri="{FF2B5EF4-FFF2-40B4-BE49-F238E27FC236}">
                    <a16:creationId xmlns:a16="http://schemas.microsoft.com/office/drawing/2014/main" id="{484D0ACD-51A1-4D33-0C29-9A17BE83E462}"/>
                  </a:ext>
                </a:extLst>
              </p:cNvPr>
              <p:cNvSpPr/>
              <p:nvPr/>
            </p:nvSpPr>
            <p:spPr>
              <a:xfrm>
                <a:off x="2377254" y="3554873"/>
                <a:ext cx="2595666" cy="211275"/>
              </a:xfrm>
              <a:custGeom>
                <a:avLst/>
                <a:gdLst>
                  <a:gd name="connsiteX0" fmla="*/ 2595667 w 2595666"/>
                  <a:gd name="connsiteY0" fmla="*/ 0 h 211275"/>
                  <a:gd name="connsiteX1" fmla="*/ 2258303 w 2595666"/>
                  <a:gd name="connsiteY1" fmla="*/ 0 h 211275"/>
                  <a:gd name="connsiteX2" fmla="*/ 2058582 w 2595666"/>
                  <a:gd name="connsiteY2" fmla="*/ 107707 h 211275"/>
                  <a:gd name="connsiteX3" fmla="*/ 1159787 w 2595666"/>
                  <a:gd name="connsiteY3" fmla="*/ 107707 h 211275"/>
                  <a:gd name="connsiteX4" fmla="*/ 1028593 w 2595666"/>
                  <a:gd name="connsiteY4" fmla="*/ 211276 h 211275"/>
                  <a:gd name="connsiteX5" fmla="*/ 577663 w 2595666"/>
                  <a:gd name="connsiteY5" fmla="*/ 211276 h 211275"/>
                  <a:gd name="connsiteX6" fmla="*/ 453348 w 2595666"/>
                  <a:gd name="connsiteY6" fmla="*/ 113135 h 211275"/>
                  <a:gd name="connsiteX7" fmla="*/ 0 w 2595666"/>
                  <a:gd name="connsiteY7" fmla="*/ 113135 h 21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5666" h="211275">
                    <a:moveTo>
                      <a:pt x="2595667" y="0"/>
                    </a:moveTo>
                    <a:lnTo>
                      <a:pt x="2258303" y="0"/>
                    </a:lnTo>
                    <a:lnTo>
                      <a:pt x="2058582" y="107707"/>
                    </a:lnTo>
                    <a:lnTo>
                      <a:pt x="1159787" y="107707"/>
                    </a:lnTo>
                    <a:lnTo>
                      <a:pt x="1028593" y="211276"/>
                    </a:lnTo>
                    <a:lnTo>
                      <a:pt x="577663" y="211276"/>
                    </a:lnTo>
                    <a:lnTo>
                      <a:pt x="453348" y="113135"/>
                    </a:lnTo>
                    <a:lnTo>
                      <a:pt x="0" y="113135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20" name="Freeform: Shape 5919">
                <a:extLst>
                  <a:ext uri="{FF2B5EF4-FFF2-40B4-BE49-F238E27FC236}">
                    <a16:creationId xmlns:a16="http://schemas.microsoft.com/office/drawing/2014/main" id="{AF28C643-A478-6843-6B10-EF1B5681FA19}"/>
                  </a:ext>
                </a:extLst>
              </p:cNvPr>
              <p:cNvSpPr/>
              <p:nvPr/>
            </p:nvSpPr>
            <p:spPr>
              <a:xfrm>
                <a:off x="2350757" y="3640114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299"/>
                      <a:pt x="43300" y="55788"/>
                      <a:pt x="27894" y="55788"/>
                    </a:cubicBezTo>
                    <a:cubicBezTo>
                      <a:pt x="12489" y="55788"/>
                      <a:pt x="0" y="43299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73" name="Graphic 2">
              <a:extLst>
                <a:ext uri="{FF2B5EF4-FFF2-40B4-BE49-F238E27FC236}">
                  <a16:creationId xmlns:a16="http://schemas.microsoft.com/office/drawing/2014/main" id="{880ECC9A-FDDB-E2AD-8C6A-9CA8BAD8F5A9}"/>
                </a:ext>
              </a:extLst>
            </p:cNvPr>
            <p:cNvGrpSpPr/>
            <p:nvPr/>
          </p:nvGrpSpPr>
          <p:grpSpPr>
            <a:xfrm>
              <a:off x="5216278" y="428410"/>
              <a:ext cx="128560" cy="2245186"/>
              <a:chOff x="5216283" y="428410"/>
              <a:chExt cx="128560" cy="2245188"/>
            </a:xfrm>
          </p:grpSpPr>
          <p:sp>
            <p:nvSpPr>
              <p:cNvPr id="5917" name="Freeform: Shape 5916">
                <a:extLst>
                  <a:ext uri="{FF2B5EF4-FFF2-40B4-BE49-F238E27FC236}">
                    <a16:creationId xmlns:a16="http://schemas.microsoft.com/office/drawing/2014/main" id="{9903F22B-12D6-9E65-8492-25CCD2EF5F6F}"/>
                  </a:ext>
                </a:extLst>
              </p:cNvPr>
              <p:cNvSpPr/>
              <p:nvPr/>
            </p:nvSpPr>
            <p:spPr>
              <a:xfrm>
                <a:off x="5216283" y="454906"/>
                <a:ext cx="106202" cy="2218692"/>
              </a:xfrm>
              <a:custGeom>
                <a:avLst/>
                <a:gdLst>
                  <a:gd name="connsiteX0" fmla="*/ 106202 w 106202"/>
                  <a:gd name="connsiteY0" fmla="*/ 2218692 h 2218692"/>
                  <a:gd name="connsiteX1" fmla="*/ 106202 w 106202"/>
                  <a:gd name="connsiteY1" fmla="*/ 1130012 h 2218692"/>
                  <a:gd name="connsiteX2" fmla="*/ 0 w 106202"/>
                  <a:gd name="connsiteY2" fmla="*/ 1002150 h 2218692"/>
                  <a:gd name="connsiteX3" fmla="*/ 0 w 106202"/>
                  <a:gd name="connsiteY3" fmla="*/ 562560 h 2218692"/>
                  <a:gd name="connsiteX4" fmla="*/ 100666 w 106202"/>
                  <a:gd name="connsiteY4" fmla="*/ 441309 h 2218692"/>
                  <a:gd name="connsiteX5" fmla="*/ 100666 w 106202"/>
                  <a:gd name="connsiteY5" fmla="*/ 0 h 221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02" h="2218692">
                    <a:moveTo>
                      <a:pt x="106202" y="2218692"/>
                    </a:moveTo>
                    <a:lnTo>
                      <a:pt x="106202" y="1130012"/>
                    </a:lnTo>
                    <a:lnTo>
                      <a:pt x="0" y="1002150"/>
                    </a:lnTo>
                    <a:lnTo>
                      <a:pt x="0" y="562560"/>
                    </a:lnTo>
                    <a:lnTo>
                      <a:pt x="100666" y="441309"/>
                    </a:lnTo>
                    <a:lnTo>
                      <a:pt x="10066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18" name="Freeform: Shape 5917">
                <a:extLst>
                  <a:ext uri="{FF2B5EF4-FFF2-40B4-BE49-F238E27FC236}">
                    <a16:creationId xmlns:a16="http://schemas.microsoft.com/office/drawing/2014/main" id="{209893FB-A7E1-AFE8-3457-C212FDC2A0CB}"/>
                  </a:ext>
                </a:extLst>
              </p:cNvPr>
              <p:cNvSpPr/>
              <p:nvPr/>
            </p:nvSpPr>
            <p:spPr>
              <a:xfrm>
                <a:off x="5289055" y="428410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474" name="Freeform: Shape 5473">
              <a:extLst>
                <a:ext uri="{FF2B5EF4-FFF2-40B4-BE49-F238E27FC236}">
                  <a16:creationId xmlns:a16="http://schemas.microsoft.com/office/drawing/2014/main" id="{9F1BF15F-CF06-94F8-2A3E-02CBEA6E8543}"/>
                </a:ext>
              </a:extLst>
            </p:cNvPr>
            <p:cNvSpPr/>
            <p:nvPr/>
          </p:nvSpPr>
          <p:spPr>
            <a:xfrm>
              <a:off x="5245355" y="896214"/>
              <a:ext cx="106202" cy="1777381"/>
            </a:xfrm>
            <a:custGeom>
              <a:avLst/>
              <a:gdLst>
                <a:gd name="connsiteX0" fmla="*/ 106202 w 106202"/>
                <a:gd name="connsiteY0" fmla="*/ 1777383 h 1777382"/>
                <a:gd name="connsiteX1" fmla="*/ 106202 w 106202"/>
                <a:gd name="connsiteY1" fmla="*/ 688702 h 1777382"/>
                <a:gd name="connsiteX2" fmla="*/ 0 w 106202"/>
                <a:gd name="connsiteY2" fmla="*/ 560840 h 1777382"/>
                <a:gd name="connsiteX3" fmla="*/ 0 w 106202"/>
                <a:gd name="connsiteY3" fmla="*/ 121251 h 1777382"/>
                <a:gd name="connsiteX4" fmla="*/ 100667 w 106202"/>
                <a:gd name="connsiteY4" fmla="*/ 0 h 177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2" h="1777382">
                  <a:moveTo>
                    <a:pt x="106202" y="1777383"/>
                  </a:moveTo>
                  <a:lnTo>
                    <a:pt x="106202" y="688702"/>
                  </a:lnTo>
                  <a:lnTo>
                    <a:pt x="0" y="560840"/>
                  </a:lnTo>
                  <a:lnTo>
                    <a:pt x="0" y="121251"/>
                  </a:lnTo>
                  <a:lnTo>
                    <a:pt x="100667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4970B0"/>
                  </a:gs>
                  <a:gs pos="479">
                    <a:srgbClr val="4673B2"/>
                  </a:gs>
                  <a:gs pos="893">
                    <a:srgbClr val="3E7EB9">
                      <a:alpha val="99608"/>
                    </a:srgbClr>
                  </a:gs>
                  <a:gs pos="1280">
                    <a:srgbClr val="2F90C6">
                      <a:alpha val="99608"/>
                    </a:srgbClr>
                  </a:gs>
                  <a:gs pos="1660">
                    <a:srgbClr val="1BA9D6">
                      <a:alpha val="99608"/>
                    </a:srgbClr>
                  </a:gs>
                  <a:gs pos="2020">
                    <a:srgbClr val="01C9EC">
                      <a:alpha val="99608"/>
                    </a:srgbClr>
                  </a:gs>
                  <a:gs pos="2030">
                    <a:srgbClr val="00CAED">
                      <a:alpha val="99608"/>
                    </a:srgbClr>
                  </a:gs>
                  <a:gs pos="25800">
                    <a:srgbClr val="04C7EB">
                      <a:alpha val="75686"/>
                    </a:srgbClr>
                  </a:gs>
                  <a:gs pos="47000">
                    <a:srgbClr val="0EBDE5">
                      <a:alpha val="53725"/>
                    </a:srgbClr>
                  </a:gs>
                  <a:gs pos="67220">
                    <a:srgbClr val="21ADDB">
                      <a:alpha val="33333"/>
                    </a:srgbClr>
                  </a:gs>
                  <a:gs pos="86730">
                    <a:srgbClr val="3A96CE">
                      <a:alpha val="13333"/>
                    </a:srgbClr>
                  </a:gs>
                  <a:gs pos="100000">
                    <a:srgbClr val="5083C2">
                      <a:alpha val="0"/>
                    </a:srgbClr>
                  </a:gs>
                </a:gsLst>
                <a:lin ang="162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475" name="Graphic 2">
              <a:extLst>
                <a:ext uri="{FF2B5EF4-FFF2-40B4-BE49-F238E27FC236}">
                  <a16:creationId xmlns:a16="http://schemas.microsoft.com/office/drawing/2014/main" id="{0C6216E2-AB05-65BE-8472-D58BC9237046}"/>
                </a:ext>
              </a:extLst>
            </p:cNvPr>
            <p:cNvGrpSpPr/>
            <p:nvPr/>
          </p:nvGrpSpPr>
          <p:grpSpPr>
            <a:xfrm>
              <a:off x="5137594" y="1038695"/>
              <a:ext cx="134042" cy="1656130"/>
              <a:chOff x="5137599" y="1038696"/>
              <a:chExt cx="134042" cy="1656131"/>
            </a:xfrm>
          </p:grpSpPr>
          <p:sp>
            <p:nvSpPr>
              <p:cNvPr id="5915" name="Freeform: Shape 5914">
                <a:extLst>
                  <a:ext uri="{FF2B5EF4-FFF2-40B4-BE49-F238E27FC236}">
                    <a16:creationId xmlns:a16="http://schemas.microsoft.com/office/drawing/2014/main" id="{B567EB30-51EE-7A1A-D735-BE0721D73877}"/>
                  </a:ext>
                </a:extLst>
              </p:cNvPr>
              <p:cNvSpPr/>
              <p:nvPr/>
            </p:nvSpPr>
            <p:spPr>
              <a:xfrm>
                <a:off x="5165493" y="1065193"/>
                <a:ext cx="106148" cy="1629634"/>
              </a:xfrm>
              <a:custGeom>
                <a:avLst/>
                <a:gdLst>
                  <a:gd name="connsiteX0" fmla="*/ 106149 w 106148"/>
                  <a:gd name="connsiteY0" fmla="*/ 1629635 h 1629634"/>
                  <a:gd name="connsiteX1" fmla="*/ 106149 w 106148"/>
                  <a:gd name="connsiteY1" fmla="*/ 541008 h 1629634"/>
                  <a:gd name="connsiteX2" fmla="*/ 0 w 106148"/>
                  <a:gd name="connsiteY2" fmla="*/ 413092 h 1629634"/>
                  <a:gd name="connsiteX3" fmla="*/ 0 w 106148"/>
                  <a:gd name="connsiteY3" fmla="*/ 0 h 162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148" h="1629634">
                    <a:moveTo>
                      <a:pt x="106149" y="1629635"/>
                    </a:moveTo>
                    <a:lnTo>
                      <a:pt x="106149" y="541008"/>
                    </a:lnTo>
                    <a:lnTo>
                      <a:pt x="0" y="413092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16" name="Freeform: Shape 5915">
                <a:extLst>
                  <a:ext uri="{FF2B5EF4-FFF2-40B4-BE49-F238E27FC236}">
                    <a16:creationId xmlns:a16="http://schemas.microsoft.com/office/drawing/2014/main" id="{91F68716-DC0D-7056-25A7-D7368CAFDC3B}"/>
                  </a:ext>
                </a:extLst>
              </p:cNvPr>
              <p:cNvSpPr/>
              <p:nvPr/>
            </p:nvSpPr>
            <p:spPr>
              <a:xfrm>
                <a:off x="5137599" y="1038696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76" name="Graphic 2">
              <a:extLst>
                <a:ext uri="{FF2B5EF4-FFF2-40B4-BE49-F238E27FC236}">
                  <a16:creationId xmlns:a16="http://schemas.microsoft.com/office/drawing/2014/main" id="{98CC1935-7DC7-87D3-857E-45C0547275ED}"/>
                </a:ext>
              </a:extLst>
            </p:cNvPr>
            <p:cNvGrpSpPr/>
            <p:nvPr/>
          </p:nvGrpSpPr>
          <p:grpSpPr>
            <a:xfrm>
              <a:off x="6190156" y="1539501"/>
              <a:ext cx="128560" cy="589057"/>
              <a:chOff x="6190162" y="1539502"/>
              <a:chExt cx="128560" cy="589057"/>
            </a:xfrm>
          </p:grpSpPr>
          <p:sp>
            <p:nvSpPr>
              <p:cNvPr id="5913" name="Freeform: Shape 5912">
                <a:extLst>
                  <a:ext uri="{FF2B5EF4-FFF2-40B4-BE49-F238E27FC236}">
                    <a16:creationId xmlns:a16="http://schemas.microsoft.com/office/drawing/2014/main" id="{C0A63439-0D07-D005-BF37-B53471A0732E}"/>
                  </a:ext>
                </a:extLst>
              </p:cNvPr>
              <p:cNvSpPr/>
              <p:nvPr/>
            </p:nvSpPr>
            <p:spPr>
              <a:xfrm>
                <a:off x="6190162" y="1565999"/>
                <a:ext cx="100666" cy="562560"/>
              </a:xfrm>
              <a:custGeom>
                <a:avLst/>
                <a:gdLst>
                  <a:gd name="connsiteX0" fmla="*/ 0 w 100666"/>
                  <a:gd name="connsiteY0" fmla="*/ 562560 h 562560"/>
                  <a:gd name="connsiteX1" fmla="*/ 100666 w 100666"/>
                  <a:gd name="connsiteY1" fmla="*/ 441363 h 562560"/>
                  <a:gd name="connsiteX2" fmla="*/ 100666 w 100666"/>
                  <a:gd name="connsiteY2" fmla="*/ 0 h 5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66" h="562560">
                    <a:moveTo>
                      <a:pt x="0" y="562560"/>
                    </a:moveTo>
                    <a:lnTo>
                      <a:pt x="100666" y="441363"/>
                    </a:lnTo>
                    <a:lnTo>
                      <a:pt x="10066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14" name="Freeform: Shape 5913">
                <a:extLst>
                  <a:ext uri="{FF2B5EF4-FFF2-40B4-BE49-F238E27FC236}">
                    <a16:creationId xmlns:a16="http://schemas.microsoft.com/office/drawing/2014/main" id="{61BF3E4E-34EA-1B48-781F-D2A3FB377B67}"/>
                  </a:ext>
                </a:extLst>
              </p:cNvPr>
              <p:cNvSpPr/>
              <p:nvPr/>
            </p:nvSpPr>
            <p:spPr>
              <a:xfrm>
                <a:off x="6262934" y="1539502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477" name="Freeform: Shape 5476">
              <a:extLst>
                <a:ext uri="{FF2B5EF4-FFF2-40B4-BE49-F238E27FC236}">
                  <a16:creationId xmlns:a16="http://schemas.microsoft.com/office/drawing/2014/main" id="{D651E2FE-C20C-5900-2A28-7FDD12E6319F}"/>
                </a:ext>
              </a:extLst>
            </p:cNvPr>
            <p:cNvSpPr/>
            <p:nvPr/>
          </p:nvSpPr>
          <p:spPr>
            <a:xfrm>
              <a:off x="5558479" y="1270502"/>
              <a:ext cx="100612" cy="589057"/>
            </a:xfrm>
            <a:custGeom>
              <a:avLst/>
              <a:gdLst>
                <a:gd name="connsiteX0" fmla="*/ 0 w 100612"/>
                <a:gd name="connsiteY0" fmla="*/ 589057 h 589057"/>
                <a:gd name="connsiteX1" fmla="*/ 100613 w 100612"/>
                <a:gd name="connsiteY1" fmla="*/ 467860 h 589057"/>
                <a:gd name="connsiteX2" fmla="*/ 100613 w 100612"/>
                <a:gd name="connsiteY2" fmla="*/ 0 h 58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612" h="589057">
                  <a:moveTo>
                    <a:pt x="0" y="589057"/>
                  </a:moveTo>
                  <a:lnTo>
                    <a:pt x="100613" y="467860"/>
                  </a:lnTo>
                  <a:lnTo>
                    <a:pt x="100613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78" name="Freeform: Shape 5477">
              <a:extLst>
                <a:ext uri="{FF2B5EF4-FFF2-40B4-BE49-F238E27FC236}">
                  <a16:creationId xmlns:a16="http://schemas.microsoft.com/office/drawing/2014/main" id="{BAB6C48F-A9F7-4B02-C001-3F65917EFC83}"/>
                </a:ext>
              </a:extLst>
            </p:cNvPr>
            <p:cNvSpPr/>
            <p:nvPr/>
          </p:nvSpPr>
          <p:spPr>
            <a:xfrm>
              <a:off x="5587502" y="1270502"/>
              <a:ext cx="100666" cy="589057"/>
            </a:xfrm>
            <a:custGeom>
              <a:avLst/>
              <a:gdLst>
                <a:gd name="connsiteX0" fmla="*/ 0 w 100666"/>
                <a:gd name="connsiteY0" fmla="*/ 589057 h 589057"/>
                <a:gd name="connsiteX1" fmla="*/ 100666 w 100666"/>
                <a:gd name="connsiteY1" fmla="*/ 467860 h 589057"/>
                <a:gd name="connsiteX2" fmla="*/ 100666 w 100666"/>
                <a:gd name="connsiteY2" fmla="*/ 0 h 58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666" h="589057">
                  <a:moveTo>
                    <a:pt x="0" y="589057"/>
                  </a:moveTo>
                  <a:lnTo>
                    <a:pt x="100666" y="467860"/>
                  </a:lnTo>
                  <a:lnTo>
                    <a:pt x="100666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479" name="Graphic 2">
              <a:extLst>
                <a:ext uri="{FF2B5EF4-FFF2-40B4-BE49-F238E27FC236}">
                  <a16:creationId xmlns:a16="http://schemas.microsoft.com/office/drawing/2014/main" id="{2983E65E-4ADC-06A2-F1B0-14990D7745D4}"/>
                </a:ext>
              </a:extLst>
            </p:cNvPr>
            <p:cNvGrpSpPr/>
            <p:nvPr/>
          </p:nvGrpSpPr>
          <p:grpSpPr>
            <a:xfrm>
              <a:off x="5856178" y="1256367"/>
              <a:ext cx="128560" cy="330645"/>
              <a:chOff x="5856184" y="1256368"/>
              <a:chExt cx="128560" cy="330645"/>
            </a:xfrm>
          </p:grpSpPr>
          <p:sp>
            <p:nvSpPr>
              <p:cNvPr id="5911" name="Freeform: Shape 5910">
                <a:extLst>
                  <a:ext uri="{FF2B5EF4-FFF2-40B4-BE49-F238E27FC236}">
                    <a16:creationId xmlns:a16="http://schemas.microsoft.com/office/drawing/2014/main" id="{1D435116-7773-1B50-F3C7-CE1DF11370EC}"/>
                  </a:ext>
                </a:extLst>
              </p:cNvPr>
              <p:cNvSpPr/>
              <p:nvPr/>
            </p:nvSpPr>
            <p:spPr>
              <a:xfrm>
                <a:off x="5856184" y="1282865"/>
                <a:ext cx="100666" cy="304149"/>
              </a:xfrm>
              <a:custGeom>
                <a:avLst/>
                <a:gdLst>
                  <a:gd name="connsiteX0" fmla="*/ 0 w 100666"/>
                  <a:gd name="connsiteY0" fmla="*/ 304149 h 304149"/>
                  <a:gd name="connsiteX1" fmla="*/ 100666 w 100666"/>
                  <a:gd name="connsiteY1" fmla="*/ 182952 h 304149"/>
                  <a:gd name="connsiteX2" fmla="*/ 100666 w 100666"/>
                  <a:gd name="connsiteY2" fmla="*/ 0 h 304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66" h="304149">
                    <a:moveTo>
                      <a:pt x="0" y="304149"/>
                    </a:moveTo>
                    <a:lnTo>
                      <a:pt x="100666" y="182952"/>
                    </a:lnTo>
                    <a:lnTo>
                      <a:pt x="10066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12" name="Freeform: Shape 5911">
                <a:extLst>
                  <a:ext uri="{FF2B5EF4-FFF2-40B4-BE49-F238E27FC236}">
                    <a16:creationId xmlns:a16="http://schemas.microsoft.com/office/drawing/2014/main" id="{05391659-C9D1-D147-735C-CEFB88CAEC83}"/>
                  </a:ext>
                </a:extLst>
              </p:cNvPr>
              <p:cNvSpPr/>
              <p:nvPr/>
            </p:nvSpPr>
            <p:spPr>
              <a:xfrm>
                <a:off x="5928956" y="1256368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0" name="Graphic 2">
              <a:extLst>
                <a:ext uri="{FF2B5EF4-FFF2-40B4-BE49-F238E27FC236}">
                  <a16:creationId xmlns:a16="http://schemas.microsoft.com/office/drawing/2014/main" id="{FD6EE17A-E63F-A4C9-1404-331EDEA23B49}"/>
                </a:ext>
              </a:extLst>
            </p:cNvPr>
            <p:cNvGrpSpPr/>
            <p:nvPr/>
          </p:nvGrpSpPr>
          <p:grpSpPr>
            <a:xfrm>
              <a:off x="5311569" y="527194"/>
              <a:ext cx="128560" cy="330645"/>
              <a:chOff x="5311575" y="527195"/>
              <a:chExt cx="128560" cy="330645"/>
            </a:xfrm>
          </p:grpSpPr>
          <p:sp>
            <p:nvSpPr>
              <p:cNvPr id="5909" name="Freeform: Shape 5908">
                <a:extLst>
                  <a:ext uri="{FF2B5EF4-FFF2-40B4-BE49-F238E27FC236}">
                    <a16:creationId xmlns:a16="http://schemas.microsoft.com/office/drawing/2014/main" id="{0A16C716-92C3-D46F-7AE7-3A613E7291B4}"/>
                  </a:ext>
                </a:extLst>
              </p:cNvPr>
              <p:cNvSpPr/>
              <p:nvPr/>
            </p:nvSpPr>
            <p:spPr>
              <a:xfrm>
                <a:off x="5311575" y="553692"/>
                <a:ext cx="100666" cy="304149"/>
              </a:xfrm>
              <a:custGeom>
                <a:avLst/>
                <a:gdLst>
                  <a:gd name="connsiteX0" fmla="*/ 0 w 100666"/>
                  <a:gd name="connsiteY0" fmla="*/ 304149 h 304149"/>
                  <a:gd name="connsiteX1" fmla="*/ 100667 w 100666"/>
                  <a:gd name="connsiteY1" fmla="*/ 182952 h 304149"/>
                  <a:gd name="connsiteX2" fmla="*/ 100667 w 100666"/>
                  <a:gd name="connsiteY2" fmla="*/ 0 h 304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66" h="304149">
                    <a:moveTo>
                      <a:pt x="0" y="304149"/>
                    </a:moveTo>
                    <a:lnTo>
                      <a:pt x="100667" y="182952"/>
                    </a:lnTo>
                    <a:lnTo>
                      <a:pt x="100667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10" name="Freeform: Shape 5909">
                <a:extLst>
                  <a:ext uri="{FF2B5EF4-FFF2-40B4-BE49-F238E27FC236}">
                    <a16:creationId xmlns:a16="http://schemas.microsoft.com/office/drawing/2014/main" id="{76567B93-C666-2653-B1B5-3C06FCAEBB6F}"/>
                  </a:ext>
                </a:extLst>
              </p:cNvPr>
              <p:cNvSpPr/>
              <p:nvPr/>
            </p:nvSpPr>
            <p:spPr>
              <a:xfrm>
                <a:off x="5384347" y="527195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299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299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1" name="Graphic 2">
              <a:extLst>
                <a:ext uri="{FF2B5EF4-FFF2-40B4-BE49-F238E27FC236}">
                  <a16:creationId xmlns:a16="http://schemas.microsoft.com/office/drawing/2014/main" id="{502AA7FF-0ED9-A03B-47AC-FF98E9166412}"/>
                </a:ext>
              </a:extLst>
            </p:cNvPr>
            <p:cNvGrpSpPr/>
            <p:nvPr/>
          </p:nvGrpSpPr>
          <p:grpSpPr>
            <a:xfrm>
              <a:off x="5137433" y="1596150"/>
              <a:ext cx="128560" cy="330645"/>
              <a:chOff x="5137438" y="1596151"/>
              <a:chExt cx="128560" cy="330645"/>
            </a:xfrm>
          </p:grpSpPr>
          <p:sp>
            <p:nvSpPr>
              <p:cNvPr id="5907" name="Freeform: Shape 5906">
                <a:extLst>
                  <a:ext uri="{FF2B5EF4-FFF2-40B4-BE49-F238E27FC236}">
                    <a16:creationId xmlns:a16="http://schemas.microsoft.com/office/drawing/2014/main" id="{E01EE5B3-ABF0-AFE3-BF04-09147F533F3A}"/>
                  </a:ext>
                </a:extLst>
              </p:cNvPr>
              <p:cNvSpPr/>
              <p:nvPr/>
            </p:nvSpPr>
            <p:spPr>
              <a:xfrm>
                <a:off x="5165385" y="1622647"/>
                <a:ext cx="100612" cy="304149"/>
              </a:xfrm>
              <a:custGeom>
                <a:avLst/>
                <a:gdLst>
                  <a:gd name="connsiteX0" fmla="*/ 100613 w 100612"/>
                  <a:gd name="connsiteY0" fmla="*/ 304149 h 304149"/>
                  <a:gd name="connsiteX1" fmla="*/ 0 w 100612"/>
                  <a:gd name="connsiteY1" fmla="*/ 182952 h 304149"/>
                  <a:gd name="connsiteX2" fmla="*/ 0 w 100612"/>
                  <a:gd name="connsiteY2" fmla="*/ 0 h 304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12" h="304149">
                    <a:moveTo>
                      <a:pt x="100613" y="304149"/>
                    </a:moveTo>
                    <a:lnTo>
                      <a:pt x="0" y="182952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08" name="Freeform: Shape 5907">
                <a:extLst>
                  <a:ext uri="{FF2B5EF4-FFF2-40B4-BE49-F238E27FC236}">
                    <a16:creationId xmlns:a16="http://schemas.microsoft.com/office/drawing/2014/main" id="{A484215C-32AE-BFFB-DF5F-B812FDB1A75A}"/>
                  </a:ext>
                </a:extLst>
              </p:cNvPr>
              <p:cNvSpPr/>
              <p:nvPr/>
            </p:nvSpPr>
            <p:spPr>
              <a:xfrm>
                <a:off x="5137438" y="1596151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0 h 55788"/>
                  <a:gd name="connsiteX2" fmla="*/ 0 w 55788"/>
                  <a:gd name="connsiteY2" fmla="*/ 27894 h 55788"/>
                  <a:gd name="connsiteX3" fmla="*/ 27894 w 55788"/>
                  <a:gd name="connsiteY3" fmla="*/ 55788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12469"/>
                      <a:pt x="43319" y="0"/>
                      <a:pt x="27894" y="0"/>
                    </a:cubicBezTo>
                    <a:cubicBezTo>
                      <a:pt x="12523" y="0"/>
                      <a:pt x="0" y="12469"/>
                      <a:pt x="0" y="27894"/>
                    </a:cubicBezTo>
                    <a:cubicBezTo>
                      <a:pt x="0" y="43266"/>
                      <a:pt x="12469" y="55788"/>
                      <a:pt x="27894" y="55788"/>
                    </a:cubicBezTo>
                    <a:cubicBezTo>
                      <a:pt x="43319" y="55788"/>
                      <a:pt x="55788" y="43266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2" name="Graphic 2">
              <a:extLst>
                <a:ext uri="{FF2B5EF4-FFF2-40B4-BE49-F238E27FC236}">
                  <a16:creationId xmlns:a16="http://schemas.microsoft.com/office/drawing/2014/main" id="{AC2C7941-852B-FC5D-CB3D-9D19FAAE95D7}"/>
                </a:ext>
              </a:extLst>
            </p:cNvPr>
            <p:cNvGrpSpPr/>
            <p:nvPr/>
          </p:nvGrpSpPr>
          <p:grpSpPr>
            <a:xfrm>
              <a:off x="5114537" y="4215463"/>
              <a:ext cx="116274" cy="727420"/>
              <a:chOff x="5114542" y="4215466"/>
              <a:chExt cx="116274" cy="727420"/>
            </a:xfrm>
          </p:grpSpPr>
          <p:sp>
            <p:nvSpPr>
              <p:cNvPr id="5905" name="Freeform: Shape 5904">
                <a:extLst>
                  <a:ext uri="{FF2B5EF4-FFF2-40B4-BE49-F238E27FC236}">
                    <a16:creationId xmlns:a16="http://schemas.microsoft.com/office/drawing/2014/main" id="{551C2EB1-6CFD-4E20-6162-3329633E2DFC}"/>
                  </a:ext>
                </a:extLst>
              </p:cNvPr>
              <p:cNvSpPr/>
              <p:nvPr/>
            </p:nvSpPr>
            <p:spPr>
              <a:xfrm>
                <a:off x="5114542" y="4215466"/>
                <a:ext cx="89272" cy="700580"/>
              </a:xfrm>
              <a:custGeom>
                <a:avLst/>
                <a:gdLst>
                  <a:gd name="connsiteX0" fmla="*/ 0 w 89272"/>
                  <a:gd name="connsiteY0" fmla="*/ 0 h 700580"/>
                  <a:gd name="connsiteX1" fmla="*/ 0 w 89272"/>
                  <a:gd name="connsiteY1" fmla="*/ 593088 h 700580"/>
                  <a:gd name="connsiteX2" fmla="*/ 89272 w 89272"/>
                  <a:gd name="connsiteY2" fmla="*/ 700580 h 70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272" h="700580">
                    <a:moveTo>
                      <a:pt x="0" y="0"/>
                    </a:moveTo>
                    <a:lnTo>
                      <a:pt x="0" y="593088"/>
                    </a:lnTo>
                    <a:lnTo>
                      <a:pt x="89272" y="70058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06" name="Freeform: Shape 5905">
                <a:extLst>
                  <a:ext uri="{FF2B5EF4-FFF2-40B4-BE49-F238E27FC236}">
                    <a16:creationId xmlns:a16="http://schemas.microsoft.com/office/drawing/2014/main" id="{BCDC25BB-2DD2-B33F-61D0-2256CB82505E}"/>
                  </a:ext>
                </a:extLst>
              </p:cNvPr>
              <p:cNvSpPr/>
              <p:nvPr/>
            </p:nvSpPr>
            <p:spPr>
              <a:xfrm>
                <a:off x="5175021" y="4887092"/>
                <a:ext cx="55794" cy="55795"/>
              </a:xfrm>
              <a:custGeom>
                <a:avLst/>
                <a:gdLst>
                  <a:gd name="connsiteX0" fmla="*/ 6435 w 55794"/>
                  <a:gd name="connsiteY0" fmla="*/ 45723 h 55795"/>
                  <a:gd name="connsiteX1" fmla="*/ 45723 w 55794"/>
                  <a:gd name="connsiteY1" fmla="*/ 49378 h 55795"/>
                  <a:gd name="connsiteX2" fmla="*/ 49378 w 55794"/>
                  <a:gd name="connsiteY2" fmla="*/ 10089 h 55795"/>
                  <a:gd name="connsiteX3" fmla="*/ 10089 w 55794"/>
                  <a:gd name="connsiteY3" fmla="*/ 6435 h 55795"/>
                  <a:gd name="connsiteX4" fmla="*/ 6435 w 55794"/>
                  <a:gd name="connsiteY4" fmla="*/ 45723 h 5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4" h="55795">
                    <a:moveTo>
                      <a:pt x="6435" y="45723"/>
                    </a:moveTo>
                    <a:cubicBezTo>
                      <a:pt x="16270" y="57547"/>
                      <a:pt x="33845" y="59213"/>
                      <a:pt x="45723" y="49378"/>
                    </a:cubicBezTo>
                    <a:cubicBezTo>
                      <a:pt x="57547" y="39542"/>
                      <a:pt x="59213" y="21967"/>
                      <a:pt x="49378" y="10089"/>
                    </a:cubicBezTo>
                    <a:cubicBezTo>
                      <a:pt x="39542" y="-1788"/>
                      <a:pt x="21967" y="-3401"/>
                      <a:pt x="10089" y="6435"/>
                    </a:cubicBezTo>
                    <a:cubicBezTo>
                      <a:pt x="-1789" y="16270"/>
                      <a:pt x="-3401" y="33899"/>
                      <a:pt x="6435" y="457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3" name="Graphic 2">
              <a:extLst>
                <a:ext uri="{FF2B5EF4-FFF2-40B4-BE49-F238E27FC236}">
                  <a16:creationId xmlns:a16="http://schemas.microsoft.com/office/drawing/2014/main" id="{9920E8C4-3E03-680B-6F63-003C6EDFC0B6}"/>
                </a:ext>
              </a:extLst>
            </p:cNvPr>
            <p:cNvGrpSpPr/>
            <p:nvPr/>
          </p:nvGrpSpPr>
          <p:grpSpPr>
            <a:xfrm>
              <a:off x="3905413" y="3874068"/>
              <a:ext cx="1067503" cy="48478"/>
              <a:chOff x="3905416" y="3874071"/>
              <a:chExt cx="1067504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903" name="Freeform: Shape 5902">
                <a:extLst>
                  <a:ext uri="{FF2B5EF4-FFF2-40B4-BE49-F238E27FC236}">
                    <a16:creationId xmlns:a16="http://schemas.microsoft.com/office/drawing/2014/main" id="{25BE140C-D588-54EF-E3DE-6924C46F2A5C}"/>
                  </a:ext>
                </a:extLst>
              </p:cNvPr>
              <p:cNvSpPr/>
              <p:nvPr/>
            </p:nvSpPr>
            <p:spPr>
              <a:xfrm>
                <a:off x="3928473" y="3898310"/>
                <a:ext cx="1044447" cy="5374"/>
              </a:xfrm>
              <a:custGeom>
                <a:avLst/>
                <a:gdLst>
                  <a:gd name="connsiteX0" fmla="*/ 1044447 w 1044447"/>
                  <a:gd name="connsiteY0" fmla="*/ 0 h 5374"/>
                  <a:gd name="connsiteX1" fmla="*/ 0 w 1044447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4447" h="5374">
                    <a:moveTo>
                      <a:pt x="1044447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04" name="Freeform: Shape 5903">
                <a:extLst>
                  <a:ext uri="{FF2B5EF4-FFF2-40B4-BE49-F238E27FC236}">
                    <a16:creationId xmlns:a16="http://schemas.microsoft.com/office/drawing/2014/main" id="{1C07612B-AE31-8E57-EBC2-5DAF966B9937}"/>
                  </a:ext>
                </a:extLst>
              </p:cNvPr>
              <p:cNvSpPr/>
              <p:nvPr/>
            </p:nvSpPr>
            <p:spPr>
              <a:xfrm>
                <a:off x="3905416" y="3874071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4" name="Graphic 2">
              <a:extLst>
                <a:ext uri="{FF2B5EF4-FFF2-40B4-BE49-F238E27FC236}">
                  <a16:creationId xmlns:a16="http://schemas.microsoft.com/office/drawing/2014/main" id="{CBD2A245-5EF2-A869-9CB3-F002FDC3C63D}"/>
                </a:ext>
              </a:extLst>
            </p:cNvPr>
            <p:cNvGrpSpPr/>
            <p:nvPr/>
          </p:nvGrpSpPr>
          <p:grpSpPr>
            <a:xfrm>
              <a:off x="3141520" y="3072070"/>
              <a:ext cx="1773349" cy="135601"/>
              <a:chOff x="3141523" y="3072072"/>
              <a:chExt cx="1773351" cy="135601"/>
            </a:xfrm>
          </p:grpSpPr>
          <p:sp>
            <p:nvSpPr>
              <p:cNvPr id="5901" name="Freeform: Shape 5900">
                <a:extLst>
                  <a:ext uri="{FF2B5EF4-FFF2-40B4-BE49-F238E27FC236}">
                    <a16:creationId xmlns:a16="http://schemas.microsoft.com/office/drawing/2014/main" id="{BB6734C0-C789-34D6-490D-4F278A4FE249}"/>
                  </a:ext>
                </a:extLst>
              </p:cNvPr>
              <p:cNvSpPr/>
              <p:nvPr/>
            </p:nvSpPr>
            <p:spPr>
              <a:xfrm>
                <a:off x="3168020" y="3099966"/>
                <a:ext cx="1746855" cy="107707"/>
              </a:xfrm>
              <a:custGeom>
                <a:avLst/>
                <a:gdLst>
                  <a:gd name="connsiteX0" fmla="*/ 0 w 1746855"/>
                  <a:gd name="connsiteY0" fmla="*/ 0 h 107707"/>
                  <a:gd name="connsiteX1" fmla="*/ 872299 w 1746855"/>
                  <a:gd name="connsiteY1" fmla="*/ 0 h 107707"/>
                  <a:gd name="connsiteX2" fmla="*/ 1072019 w 1746855"/>
                  <a:gd name="connsiteY2" fmla="*/ 107707 h 107707"/>
                  <a:gd name="connsiteX3" fmla="*/ 1746855 w 1746855"/>
                  <a:gd name="connsiteY3" fmla="*/ 10770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6855" h="107707">
                    <a:moveTo>
                      <a:pt x="0" y="0"/>
                    </a:moveTo>
                    <a:lnTo>
                      <a:pt x="872299" y="0"/>
                    </a:lnTo>
                    <a:lnTo>
                      <a:pt x="1072019" y="107707"/>
                    </a:lnTo>
                    <a:lnTo>
                      <a:pt x="1746855" y="10770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02" name="Freeform: Shape 5901">
                <a:extLst>
                  <a:ext uri="{FF2B5EF4-FFF2-40B4-BE49-F238E27FC236}">
                    <a16:creationId xmlns:a16="http://schemas.microsoft.com/office/drawing/2014/main" id="{E407524E-F35C-A9CC-D1FF-21CC6FD9FE8C}"/>
                  </a:ext>
                </a:extLst>
              </p:cNvPr>
              <p:cNvSpPr/>
              <p:nvPr/>
            </p:nvSpPr>
            <p:spPr>
              <a:xfrm>
                <a:off x="3141523" y="3072072"/>
                <a:ext cx="55788" cy="55788"/>
              </a:xfrm>
              <a:custGeom>
                <a:avLst/>
                <a:gdLst>
                  <a:gd name="connsiteX0" fmla="*/ 55789 w 55788"/>
                  <a:gd name="connsiteY0" fmla="*/ 27894 h 55788"/>
                  <a:gd name="connsiteX1" fmla="*/ 27894 w 55788"/>
                  <a:gd name="connsiteY1" fmla="*/ 55789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9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9" y="27894"/>
                    </a:moveTo>
                    <a:cubicBezTo>
                      <a:pt x="55789" y="43300"/>
                      <a:pt x="43300" y="55789"/>
                      <a:pt x="27894" y="55789"/>
                    </a:cubicBezTo>
                    <a:cubicBezTo>
                      <a:pt x="12489" y="55789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9" y="12489"/>
                      <a:pt x="55789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5" name="Graphic 2">
              <a:extLst>
                <a:ext uri="{FF2B5EF4-FFF2-40B4-BE49-F238E27FC236}">
                  <a16:creationId xmlns:a16="http://schemas.microsoft.com/office/drawing/2014/main" id="{A55D7C77-4472-B154-BEBA-EF44B2B409B5}"/>
                </a:ext>
              </a:extLst>
            </p:cNvPr>
            <p:cNvGrpSpPr/>
            <p:nvPr/>
          </p:nvGrpSpPr>
          <p:grpSpPr>
            <a:xfrm>
              <a:off x="2466981" y="1358404"/>
              <a:ext cx="1565488" cy="1196951"/>
              <a:chOff x="2466983" y="1358405"/>
              <a:chExt cx="1565489" cy="1196952"/>
            </a:xfrm>
          </p:grpSpPr>
          <p:sp>
            <p:nvSpPr>
              <p:cNvPr id="5899" name="Freeform: Shape 5898">
                <a:extLst>
                  <a:ext uri="{FF2B5EF4-FFF2-40B4-BE49-F238E27FC236}">
                    <a16:creationId xmlns:a16="http://schemas.microsoft.com/office/drawing/2014/main" id="{C76E6F48-8A99-18AE-0D2D-EA08A5337C88}"/>
                  </a:ext>
                </a:extLst>
              </p:cNvPr>
              <p:cNvSpPr/>
              <p:nvPr/>
            </p:nvSpPr>
            <p:spPr>
              <a:xfrm>
                <a:off x="2493722" y="1385466"/>
                <a:ext cx="1538750" cy="1169891"/>
              </a:xfrm>
              <a:custGeom>
                <a:avLst/>
                <a:gdLst>
                  <a:gd name="connsiteX0" fmla="*/ 0 w 1538750"/>
                  <a:gd name="connsiteY0" fmla="*/ 0 h 1169891"/>
                  <a:gd name="connsiteX1" fmla="*/ 882672 w 1538750"/>
                  <a:gd name="connsiteY1" fmla="*/ 595937 h 1169891"/>
                  <a:gd name="connsiteX2" fmla="*/ 983983 w 1538750"/>
                  <a:gd name="connsiteY2" fmla="*/ 795335 h 1169891"/>
                  <a:gd name="connsiteX3" fmla="*/ 1538750 w 1538750"/>
                  <a:gd name="connsiteY3" fmla="*/ 1169891 h 1169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8750" h="1169891">
                    <a:moveTo>
                      <a:pt x="0" y="0"/>
                    </a:moveTo>
                    <a:lnTo>
                      <a:pt x="882672" y="595937"/>
                    </a:lnTo>
                    <a:lnTo>
                      <a:pt x="983983" y="795335"/>
                    </a:lnTo>
                    <a:lnTo>
                      <a:pt x="1538750" y="116989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88215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00" name="Freeform: Shape 5899">
                <a:extLst>
                  <a:ext uri="{FF2B5EF4-FFF2-40B4-BE49-F238E27FC236}">
                    <a16:creationId xmlns:a16="http://schemas.microsoft.com/office/drawing/2014/main" id="{A341ACFA-A8D0-45D2-EC4A-1EC40233AADC}"/>
                  </a:ext>
                </a:extLst>
              </p:cNvPr>
              <p:cNvSpPr/>
              <p:nvPr/>
            </p:nvSpPr>
            <p:spPr>
              <a:xfrm>
                <a:off x="2466983" y="1358405"/>
                <a:ext cx="55735" cy="55749"/>
              </a:xfrm>
              <a:custGeom>
                <a:avLst/>
                <a:gdLst>
                  <a:gd name="connsiteX0" fmla="*/ 12281 w 55735"/>
                  <a:gd name="connsiteY0" fmla="*/ 50979 h 55749"/>
                  <a:gd name="connsiteX1" fmla="*/ 4757 w 55735"/>
                  <a:gd name="connsiteY1" fmla="*/ 12281 h 55749"/>
                  <a:gd name="connsiteX2" fmla="*/ 43454 w 55735"/>
                  <a:gd name="connsiteY2" fmla="*/ 4757 h 55749"/>
                  <a:gd name="connsiteX3" fmla="*/ 50979 w 55735"/>
                  <a:gd name="connsiteY3" fmla="*/ 43454 h 55749"/>
                  <a:gd name="connsiteX4" fmla="*/ 12281 w 55735"/>
                  <a:gd name="connsiteY4" fmla="*/ 50979 h 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35" h="55749">
                    <a:moveTo>
                      <a:pt x="12281" y="50979"/>
                    </a:moveTo>
                    <a:cubicBezTo>
                      <a:pt x="-457" y="42379"/>
                      <a:pt x="-3842" y="25019"/>
                      <a:pt x="4757" y="12281"/>
                    </a:cubicBezTo>
                    <a:cubicBezTo>
                      <a:pt x="13356" y="-456"/>
                      <a:pt x="30716" y="-3843"/>
                      <a:pt x="43454" y="4757"/>
                    </a:cubicBezTo>
                    <a:cubicBezTo>
                      <a:pt x="56192" y="13356"/>
                      <a:pt x="59578" y="30716"/>
                      <a:pt x="50979" y="43454"/>
                    </a:cubicBezTo>
                    <a:cubicBezTo>
                      <a:pt x="42379" y="56246"/>
                      <a:pt x="25019" y="59578"/>
                      <a:pt x="12281" y="5097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2882142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6" name="Graphic 2">
              <a:extLst>
                <a:ext uri="{FF2B5EF4-FFF2-40B4-BE49-F238E27FC236}">
                  <a16:creationId xmlns:a16="http://schemas.microsoft.com/office/drawing/2014/main" id="{AB32DEC0-E5AE-55A6-4399-ABCEC0A7D6D4}"/>
                </a:ext>
              </a:extLst>
            </p:cNvPr>
            <p:cNvGrpSpPr/>
            <p:nvPr/>
          </p:nvGrpSpPr>
          <p:grpSpPr>
            <a:xfrm>
              <a:off x="2943534" y="2272557"/>
              <a:ext cx="724804" cy="511057"/>
              <a:chOff x="2943537" y="2272559"/>
              <a:chExt cx="724805" cy="511057"/>
            </a:xfrm>
          </p:grpSpPr>
          <p:sp>
            <p:nvSpPr>
              <p:cNvPr id="5897" name="Freeform: Shape 5896">
                <a:extLst>
                  <a:ext uri="{FF2B5EF4-FFF2-40B4-BE49-F238E27FC236}">
                    <a16:creationId xmlns:a16="http://schemas.microsoft.com/office/drawing/2014/main" id="{D79C1CBE-3EE6-67D4-58B8-07906BC8163C}"/>
                  </a:ext>
                </a:extLst>
              </p:cNvPr>
              <p:cNvSpPr/>
              <p:nvPr/>
            </p:nvSpPr>
            <p:spPr>
              <a:xfrm>
                <a:off x="2970664" y="2299257"/>
                <a:ext cx="697677" cy="484359"/>
              </a:xfrm>
              <a:custGeom>
                <a:avLst/>
                <a:gdLst>
                  <a:gd name="connsiteX0" fmla="*/ 0 w 697677"/>
                  <a:gd name="connsiteY0" fmla="*/ 0 h 484359"/>
                  <a:gd name="connsiteX1" fmla="*/ 107062 w 697677"/>
                  <a:gd name="connsiteY1" fmla="*/ 166183 h 484359"/>
                  <a:gd name="connsiteX2" fmla="*/ 697678 w 697677"/>
                  <a:gd name="connsiteY2" fmla="*/ 484360 h 48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7677" h="484359">
                    <a:moveTo>
                      <a:pt x="0" y="0"/>
                    </a:moveTo>
                    <a:lnTo>
                      <a:pt x="107062" y="166183"/>
                    </a:lnTo>
                    <a:lnTo>
                      <a:pt x="697678" y="48436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535244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98" name="Freeform: Shape 5897">
                <a:extLst>
                  <a:ext uri="{FF2B5EF4-FFF2-40B4-BE49-F238E27FC236}">
                    <a16:creationId xmlns:a16="http://schemas.microsoft.com/office/drawing/2014/main" id="{CD1DF9A5-07CB-B5D1-8BEA-F015D945AE80}"/>
                  </a:ext>
                </a:extLst>
              </p:cNvPr>
              <p:cNvSpPr/>
              <p:nvPr/>
            </p:nvSpPr>
            <p:spPr>
              <a:xfrm>
                <a:off x="2943537" y="2272559"/>
                <a:ext cx="55759" cy="55760"/>
              </a:xfrm>
              <a:custGeom>
                <a:avLst/>
                <a:gdLst>
                  <a:gd name="connsiteX0" fmla="*/ 4447 w 55759"/>
                  <a:gd name="connsiteY0" fmla="*/ 42983 h 55760"/>
                  <a:gd name="connsiteX1" fmla="*/ 12777 w 55759"/>
                  <a:gd name="connsiteY1" fmla="*/ 4447 h 55760"/>
                  <a:gd name="connsiteX2" fmla="*/ 51313 w 55759"/>
                  <a:gd name="connsiteY2" fmla="*/ 12777 h 55760"/>
                  <a:gd name="connsiteX3" fmla="*/ 42983 w 55759"/>
                  <a:gd name="connsiteY3" fmla="*/ 51313 h 55760"/>
                  <a:gd name="connsiteX4" fmla="*/ 4447 w 55759"/>
                  <a:gd name="connsiteY4" fmla="*/ 42983 h 5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59" h="55760">
                    <a:moveTo>
                      <a:pt x="4447" y="42983"/>
                    </a:moveTo>
                    <a:cubicBezTo>
                      <a:pt x="-3884" y="30030"/>
                      <a:pt x="-175" y="12777"/>
                      <a:pt x="12777" y="4447"/>
                    </a:cubicBezTo>
                    <a:cubicBezTo>
                      <a:pt x="25730" y="-3884"/>
                      <a:pt x="42983" y="-175"/>
                      <a:pt x="51313" y="12777"/>
                    </a:cubicBezTo>
                    <a:cubicBezTo>
                      <a:pt x="59644" y="25730"/>
                      <a:pt x="55935" y="42983"/>
                      <a:pt x="42983" y="51313"/>
                    </a:cubicBezTo>
                    <a:cubicBezTo>
                      <a:pt x="30030" y="59644"/>
                      <a:pt x="12777" y="55935"/>
                      <a:pt x="4447" y="429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253521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7" name="Graphic 2">
              <a:extLst>
                <a:ext uri="{FF2B5EF4-FFF2-40B4-BE49-F238E27FC236}">
                  <a16:creationId xmlns:a16="http://schemas.microsoft.com/office/drawing/2014/main" id="{A3270CE1-190C-E9C6-0BB0-9F70525605EB}"/>
                </a:ext>
              </a:extLst>
            </p:cNvPr>
            <p:cNvGrpSpPr/>
            <p:nvPr/>
          </p:nvGrpSpPr>
          <p:grpSpPr>
            <a:xfrm>
              <a:off x="3694109" y="2186630"/>
              <a:ext cx="599939" cy="566940"/>
              <a:chOff x="3694113" y="2186632"/>
              <a:chExt cx="599940" cy="566940"/>
            </a:xfrm>
          </p:grpSpPr>
          <p:sp>
            <p:nvSpPr>
              <p:cNvPr id="5895" name="Freeform: Shape 5894">
                <a:extLst>
                  <a:ext uri="{FF2B5EF4-FFF2-40B4-BE49-F238E27FC236}">
                    <a16:creationId xmlns:a16="http://schemas.microsoft.com/office/drawing/2014/main" id="{4F9A14C6-35A9-DF4D-1B18-ED107AF1204E}"/>
                  </a:ext>
                </a:extLst>
              </p:cNvPr>
              <p:cNvSpPr/>
              <p:nvPr/>
            </p:nvSpPr>
            <p:spPr>
              <a:xfrm>
                <a:off x="3720852" y="2213747"/>
                <a:ext cx="573201" cy="539825"/>
              </a:xfrm>
              <a:custGeom>
                <a:avLst/>
                <a:gdLst>
                  <a:gd name="connsiteX0" fmla="*/ 0 w 573201"/>
                  <a:gd name="connsiteY0" fmla="*/ 0 h 539825"/>
                  <a:gd name="connsiteX1" fmla="*/ 483876 w 573201"/>
                  <a:gd name="connsiteY1" fmla="*/ 326722 h 539825"/>
                  <a:gd name="connsiteX2" fmla="*/ 573202 w 573201"/>
                  <a:gd name="connsiteY2" fmla="*/ 539826 h 53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3201" h="539825">
                    <a:moveTo>
                      <a:pt x="0" y="0"/>
                    </a:moveTo>
                    <a:lnTo>
                      <a:pt x="483876" y="326722"/>
                    </a:lnTo>
                    <a:lnTo>
                      <a:pt x="573202" y="539826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882144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96" name="Freeform: Shape 5895">
                <a:extLst>
                  <a:ext uri="{FF2B5EF4-FFF2-40B4-BE49-F238E27FC236}">
                    <a16:creationId xmlns:a16="http://schemas.microsoft.com/office/drawing/2014/main" id="{5685D115-B22F-C9F0-4982-C70D69FC6623}"/>
                  </a:ext>
                </a:extLst>
              </p:cNvPr>
              <p:cNvSpPr/>
              <p:nvPr/>
            </p:nvSpPr>
            <p:spPr>
              <a:xfrm>
                <a:off x="3694113" y="2186632"/>
                <a:ext cx="55735" cy="55773"/>
              </a:xfrm>
              <a:custGeom>
                <a:avLst/>
                <a:gdLst>
                  <a:gd name="connsiteX0" fmla="*/ 12281 w 55735"/>
                  <a:gd name="connsiteY0" fmla="*/ 50978 h 55773"/>
                  <a:gd name="connsiteX1" fmla="*/ 4757 w 55735"/>
                  <a:gd name="connsiteY1" fmla="*/ 12281 h 55773"/>
                  <a:gd name="connsiteX2" fmla="*/ 43454 w 55735"/>
                  <a:gd name="connsiteY2" fmla="*/ 4757 h 55773"/>
                  <a:gd name="connsiteX3" fmla="*/ 50978 w 55735"/>
                  <a:gd name="connsiteY3" fmla="*/ 43454 h 55773"/>
                  <a:gd name="connsiteX4" fmla="*/ 12281 w 55735"/>
                  <a:gd name="connsiteY4" fmla="*/ 50978 h 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35" h="55773">
                    <a:moveTo>
                      <a:pt x="12281" y="50978"/>
                    </a:moveTo>
                    <a:cubicBezTo>
                      <a:pt x="-457" y="42379"/>
                      <a:pt x="-3842" y="25019"/>
                      <a:pt x="4757" y="12281"/>
                    </a:cubicBezTo>
                    <a:cubicBezTo>
                      <a:pt x="13356" y="-456"/>
                      <a:pt x="30716" y="-3843"/>
                      <a:pt x="43454" y="4757"/>
                    </a:cubicBezTo>
                    <a:cubicBezTo>
                      <a:pt x="56192" y="13356"/>
                      <a:pt x="59578" y="30716"/>
                      <a:pt x="50978" y="43454"/>
                    </a:cubicBezTo>
                    <a:cubicBezTo>
                      <a:pt x="42379" y="56246"/>
                      <a:pt x="25019" y="59632"/>
                      <a:pt x="12281" y="509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288212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8" name="Graphic 2">
              <a:extLst>
                <a:ext uri="{FF2B5EF4-FFF2-40B4-BE49-F238E27FC236}">
                  <a16:creationId xmlns:a16="http://schemas.microsoft.com/office/drawing/2014/main" id="{3F499325-9765-A0FA-7F32-7C15B515CF97}"/>
                </a:ext>
              </a:extLst>
            </p:cNvPr>
            <p:cNvGrpSpPr/>
            <p:nvPr/>
          </p:nvGrpSpPr>
          <p:grpSpPr>
            <a:xfrm>
              <a:off x="1879832" y="2900674"/>
              <a:ext cx="1974897" cy="135601"/>
              <a:chOff x="1879834" y="2900676"/>
              <a:chExt cx="1974899" cy="135601"/>
            </a:xfrm>
          </p:grpSpPr>
          <p:sp>
            <p:nvSpPr>
              <p:cNvPr id="5893" name="Freeform: Shape 5892">
                <a:extLst>
                  <a:ext uri="{FF2B5EF4-FFF2-40B4-BE49-F238E27FC236}">
                    <a16:creationId xmlns:a16="http://schemas.microsoft.com/office/drawing/2014/main" id="{3A231A17-10BE-850D-A862-365CACF00489}"/>
                  </a:ext>
                </a:extLst>
              </p:cNvPr>
              <p:cNvSpPr/>
              <p:nvPr/>
            </p:nvSpPr>
            <p:spPr>
              <a:xfrm>
                <a:off x="1906331" y="2928570"/>
                <a:ext cx="1948402" cy="107707"/>
              </a:xfrm>
              <a:custGeom>
                <a:avLst/>
                <a:gdLst>
                  <a:gd name="connsiteX0" fmla="*/ 0 w 1948402"/>
                  <a:gd name="connsiteY0" fmla="*/ 0 h 107707"/>
                  <a:gd name="connsiteX1" fmla="*/ 1073847 w 1948402"/>
                  <a:gd name="connsiteY1" fmla="*/ 0 h 107707"/>
                  <a:gd name="connsiteX2" fmla="*/ 1273621 w 1948402"/>
                  <a:gd name="connsiteY2" fmla="*/ 107707 h 107707"/>
                  <a:gd name="connsiteX3" fmla="*/ 1948403 w 1948402"/>
                  <a:gd name="connsiteY3" fmla="*/ 10770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8402" h="107707">
                    <a:moveTo>
                      <a:pt x="0" y="0"/>
                    </a:moveTo>
                    <a:lnTo>
                      <a:pt x="1073847" y="0"/>
                    </a:lnTo>
                    <a:lnTo>
                      <a:pt x="1273621" y="107707"/>
                    </a:lnTo>
                    <a:lnTo>
                      <a:pt x="1948403" y="10770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94" name="Freeform: Shape 5893">
                <a:extLst>
                  <a:ext uri="{FF2B5EF4-FFF2-40B4-BE49-F238E27FC236}">
                    <a16:creationId xmlns:a16="http://schemas.microsoft.com/office/drawing/2014/main" id="{9D4CB706-701F-7276-20FB-1FB925FBF5B9}"/>
                  </a:ext>
                </a:extLst>
              </p:cNvPr>
              <p:cNvSpPr/>
              <p:nvPr/>
            </p:nvSpPr>
            <p:spPr>
              <a:xfrm>
                <a:off x="1879834" y="2900676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9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9"/>
                      <a:pt x="27894" y="55789"/>
                    </a:cubicBezTo>
                    <a:cubicBezTo>
                      <a:pt x="12489" y="55789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89" name="Graphic 2">
              <a:extLst>
                <a:ext uri="{FF2B5EF4-FFF2-40B4-BE49-F238E27FC236}">
                  <a16:creationId xmlns:a16="http://schemas.microsoft.com/office/drawing/2014/main" id="{C3E2DC51-404B-244C-6290-246FD8B02464}"/>
                </a:ext>
              </a:extLst>
            </p:cNvPr>
            <p:cNvGrpSpPr/>
            <p:nvPr/>
          </p:nvGrpSpPr>
          <p:grpSpPr>
            <a:xfrm>
              <a:off x="4656245" y="3662254"/>
              <a:ext cx="316671" cy="48478"/>
              <a:chOff x="4656249" y="3662257"/>
              <a:chExt cx="316671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891" name="Freeform: Shape 5890">
                <a:extLst>
                  <a:ext uri="{FF2B5EF4-FFF2-40B4-BE49-F238E27FC236}">
                    <a16:creationId xmlns:a16="http://schemas.microsoft.com/office/drawing/2014/main" id="{44DCBAC5-47BA-CB77-5E10-5DE41A2516B0}"/>
                  </a:ext>
                </a:extLst>
              </p:cNvPr>
              <p:cNvSpPr/>
              <p:nvPr/>
            </p:nvSpPr>
            <p:spPr>
              <a:xfrm>
                <a:off x="4679306" y="3686497"/>
                <a:ext cx="293614" cy="5374"/>
              </a:xfrm>
              <a:custGeom>
                <a:avLst/>
                <a:gdLst>
                  <a:gd name="connsiteX0" fmla="*/ 293615 w 293614"/>
                  <a:gd name="connsiteY0" fmla="*/ 0 h 5374"/>
                  <a:gd name="connsiteX1" fmla="*/ 0 w 293614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614" h="5374">
                    <a:moveTo>
                      <a:pt x="293615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92" name="Freeform: Shape 5891">
                <a:extLst>
                  <a:ext uri="{FF2B5EF4-FFF2-40B4-BE49-F238E27FC236}">
                    <a16:creationId xmlns:a16="http://schemas.microsoft.com/office/drawing/2014/main" id="{DF70E585-7DAC-9832-5416-A3149FD833AE}"/>
                  </a:ext>
                </a:extLst>
              </p:cNvPr>
              <p:cNvSpPr/>
              <p:nvPr/>
            </p:nvSpPr>
            <p:spPr>
              <a:xfrm>
                <a:off x="4656249" y="3662257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6" y="48479"/>
                      <a:pt x="24240" y="48479"/>
                    </a:cubicBezTo>
                    <a:cubicBezTo>
                      <a:pt x="10853" y="48479"/>
                      <a:pt x="0" y="37626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0" name="Graphic 2">
              <a:extLst>
                <a:ext uri="{FF2B5EF4-FFF2-40B4-BE49-F238E27FC236}">
                  <a16:creationId xmlns:a16="http://schemas.microsoft.com/office/drawing/2014/main" id="{788ACACD-BCC3-3ACA-5210-128AB2762B67}"/>
                </a:ext>
              </a:extLst>
            </p:cNvPr>
            <p:cNvGrpSpPr/>
            <p:nvPr/>
          </p:nvGrpSpPr>
          <p:grpSpPr>
            <a:xfrm>
              <a:off x="4656245" y="2989247"/>
              <a:ext cx="316671" cy="48478"/>
              <a:chOff x="4656249" y="2989249"/>
              <a:chExt cx="316671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889" name="Freeform: Shape 5888">
                <a:extLst>
                  <a:ext uri="{FF2B5EF4-FFF2-40B4-BE49-F238E27FC236}">
                    <a16:creationId xmlns:a16="http://schemas.microsoft.com/office/drawing/2014/main" id="{11FAB45E-75F9-AC6C-9339-D7FAE424484C}"/>
                  </a:ext>
                </a:extLst>
              </p:cNvPr>
              <p:cNvSpPr/>
              <p:nvPr/>
            </p:nvSpPr>
            <p:spPr>
              <a:xfrm>
                <a:off x="4679306" y="3013489"/>
                <a:ext cx="293614" cy="5374"/>
              </a:xfrm>
              <a:custGeom>
                <a:avLst/>
                <a:gdLst>
                  <a:gd name="connsiteX0" fmla="*/ 293615 w 293614"/>
                  <a:gd name="connsiteY0" fmla="*/ 0 h 5374"/>
                  <a:gd name="connsiteX1" fmla="*/ 0 w 293614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614" h="5374">
                    <a:moveTo>
                      <a:pt x="293615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90" name="Freeform: Shape 5889">
                <a:extLst>
                  <a:ext uri="{FF2B5EF4-FFF2-40B4-BE49-F238E27FC236}">
                    <a16:creationId xmlns:a16="http://schemas.microsoft.com/office/drawing/2014/main" id="{8D7E80A1-FD89-17EB-6C7F-6A934640347E}"/>
                  </a:ext>
                </a:extLst>
              </p:cNvPr>
              <p:cNvSpPr/>
              <p:nvPr/>
            </p:nvSpPr>
            <p:spPr>
              <a:xfrm>
                <a:off x="4656249" y="298924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6" y="48479"/>
                      <a:pt x="24240" y="48479"/>
                    </a:cubicBezTo>
                    <a:cubicBezTo>
                      <a:pt x="10853" y="48479"/>
                      <a:pt x="0" y="37626"/>
                      <a:pt x="0" y="24239"/>
                    </a:cubicBezTo>
                    <a:cubicBezTo>
                      <a:pt x="0" y="10853"/>
                      <a:pt x="10853" y="0"/>
                      <a:pt x="24240" y="0"/>
                    </a:cubicBezTo>
                    <a:cubicBezTo>
                      <a:pt x="37626" y="0"/>
                      <a:pt x="48479" y="10853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1" name="Graphic 2">
              <a:extLst>
                <a:ext uri="{FF2B5EF4-FFF2-40B4-BE49-F238E27FC236}">
                  <a16:creationId xmlns:a16="http://schemas.microsoft.com/office/drawing/2014/main" id="{5C15B758-F77D-374C-E781-EC343AACF5BB}"/>
                </a:ext>
              </a:extLst>
            </p:cNvPr>
            <p:cNvGrpSpPr/>
            <p:nvPr/>
          </p:nvGrpSpPr>
          <p:grpSpPr>
            <a:xfrm>
              <a:off x="5574550" y="2413143"/>
              <a:ext cx="48478" cy="308771"/>
              <a:chOff x="5574555" y="2413145"/>
              <a:chExt cx="48478" cy="308771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887" name="Freeform: Shape 5886">
                <a:extLst>
                  <a:ext uri="{FF2B5EF4-FFF2-40B4-BE49-F238E27FC236}">
                    <a16:creationId xmlns:a16="http://schemas.microsoft.com/office/drawing/2014/main" id="{0AC93205-8602-0662-82C0-A5388866CC80}"/>
                  </a:ext>
                </a:extLst>
              </p:cNvPr>
              <p:cNvSpPr/>
              <p:nvPr/>
            </p:nvSpPr>
            <p:spPr>
              <a:xfrm>
                <a:off x="5598794" y="2436148"/>
                <a:ext cx="5374" cy="285767"/>
              </a:xfrm>
              <a:custGeom>
                <a:avLst/>
                <a:gdLst>
                  <a:gd name="connsiteX0" fmla="*/ 0 w 5374"/>
                  <a:gd name="connsiteY0" fmla="*/ 285768 h 285767"/>
                  <a:gd name="connsiteX1" fmla="*/ 0 w 5374"/>
                  <a:gd name="connsiteY1" fmla="*/ 0 h 2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285767">
                    <a:moveTo>
                      <a:pt x="0" y="285768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88" name="Freeform: Shape 5887">
                <a:extLst>
                  <a:ext uri="{FF2B5EF4-FFF2-40B4-BE49-F238E27FC236}">
                    <a16:creationId xmlns:a16="http://schemas.microsoft.com/office/drawing/2014/main" id="{7175CCE8-78AD-0C2A-BAFD-9A6567729C46}"/>
                  </a:ext>
                </a:extLst>
              </p:cNvPr>
              <p:cNvSpPr/>
              <p:nvPr/>
            </p:nvSpPr>
            <p:spPr>
              <a:xfrm>
                <a:off x="5574555" y="2413145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2" name="Graphic 2">
              <a:extLst>
                <a:ext uri="{FF2B5EF4-FFF2-40B4-BE49-F238E27FC236}">
                  <a16:creationId xmlns:a16="http://schemas.microsoft.com/office/drawing/2014/main" id="{B968C03D-70C7-71B9-5536-C0C286031D9C}"/>
                </a:ext>
              </a:extLst>
            </p:cNvPr>
            <p:cNvGrpSpPr/>
            <p:nvPr/>
          </p:nvGrpSpPr>
          <p:grpSpPr>
            <a:xfrm>
              <a:off x="6537462" y="2633392"/>
              <a:ext cx="243095" cy="237559"/>
              <a:chOff x="6537469" y="2633394"/>
              <a:chExt cx="243095" cy="237559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8899960" scaled="1"/>
            </a:gradFill>
          </p:grpSpPr>
          <p:sp>
            <p:nvSpPr>
              <p:cNvPr id="5885" name="Freeform: Shape 5884">
                <a:extLst>
                  <a:ext uri="{FF2B5EF4-FFF2-40B4-BE49-F238E27FC236}">
                    <a16:creationId xmlns:a16="http://schemas.microsoft.com/office/drawing/2014/main" id="{18D985F3-7ADC-79CB-69C6-391F61AC767B}"/>
                  </a:ext>
                </a:extLst>
              </p:cNvPr>
              <p:cNvSpPr/>
              <p:nvPr/>
            </p:nvSpPr>
            <p:spPr>
              <a:xfrm>
                <a:off x="6537469" y="2656776"/>
                <a:ext cx="219713" cy="214178"/>
              </a:xfrm>
              <a:custGeom>
                <a:avLst/>
                <a:gdLst>
                  <a:gd name="connsiteX0" fmla="*/ 0 w 219713"/>
                  <a:gd name="connsiteY0" fmla="*/ 214178 h 214178"/>
                  <a:gd name="connsiteX1" fmla="*/ 219714 w 219713"/>
                  <a:gd name="connsiteY1" fmla="*/ 0 h 21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9713" h="214178">
                    <a:moveTo>
                      <a:pt x="0" y="214178"/>
                    </a:moveTo>
                    <a:lnTo>
                      <a:pt x="219714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9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86" name="Freeform: Shape 5885">
                <a:extLst>
                  <a:ext uri="{FF2B5EF4-FFF2-40B4-BE49-F238E27FC236}">
                    <a16:creationId xmlns:a16="http://schemas.microsoft.com/office/drawing/2014/main" id="{1D1CDD5D-F980-C891-810F-E35FCD86774A}"/>
                  </a:ext>
                </a:extLst>
              </p:cNvPr>
              <p:cNvSpPr/>
              <p:nvPr/>
            </p:nvSpPr>
            <p:spPr>
              <a:xfrm>
                <a:off x="6732082" y="2633394"/>
                <a:ext cx="48483" cy="48462"/>
              </a:xfrm>
              <a:custGeom>
                <a:avLst/>
                <a:gdLst>
                  <a:gd name="connsiteX0" fmla="*/ 41172 w 48483"/>
                  <a:gd name="connsiteY0" fmla="*/ 41601 h 48462"/>
                  <a:gd name="connsiteX1" fmla="*/ 41602 w 48483"/>
                  <a:gd name="connsiteY1" fmla="*/ 7311 h 48462"/>
                  <a:gd name="connsiteX2" fmla="*/ 7312 w 48483"/>
                  <a:gd name="connsiteY2" fmla="*/ 6882 h 48462"/>
                  <a:gd name="connsiteX3" fmla="*/ 6882 w 48483"/>
                  <a:gd name="connsiteY3" fmla="*/ 41172 h 48462"/>
                  <a:gd name="connsiteX4" fmla="*/ 41172 w 48483"/>
                  <a:gd name="connsiteY4" fmla="*/ 41601 h 4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3" h="48462">
                    <a:moveTo>
                      <a:pt x="41172" y="41601"/>
                    </a:moveTo>
                    <a:cubicBezTo>
                      <a:pt x="50738" y="32250"/>
                      <a:pt x="50953" y="16878"/>
                      <a:pt x="41602" y="7311"/>
                    </a:cubicBezTo>
                    <a:cubicBezTo>
                      <a:pt x="32250" y="-2255"/>
                      <a:pt x="16878" y="-2470"/>
                      <a:pt x="7312" y="6882"/>
                    </a:cubicBezTo>
                    <a:cubicBezTo>
                      <a:pt x="-2255" y="16233"/>
                      <a:pt x="-2470" y="31605"/>
                      <a:pt x="6882" y="41172"/>
                    </a:cubicBezTo>
                    <a:cubicBezTo>
                      <a:pt x="16233" y="50738"/>
                      <a:pt x="31605" y="50900"/>
                      <a:pt x="41172" y="416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89996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3" name="Graphic 2">
              <a:extLst>
                <a:ext uri="{FF2B5EF4-FFF2-40B4-BE49-F238E27FC236}">
                  <a16:creationId xmlns:a16="http://schemas.microsoft.com/office/drawing/2014/main" id="{10F24989-5268-9660-F4E7-0EB42FC87261}"/>
                </a:ext>
              </a:extLst>
            </p:cNvPr>
            <p:cNvGrpSpPr/>
            <p:nvPr/>
          </p:nvGrpSpPr>
          <p:grpSpPr>
            <a:xfrm>
              <a:off x="3642541" y="3288720"/>
              <a:ext cx="316671" cy="48478"/>
              <a:chOff x="3642544" y="3288722"/>
              <a:chExt cx="316671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883" name="Freeform: Shape 5882">
                <a:extLst>
                  <a:ext uri="{FF2B5EF4-FFF2-40B4-BE49-F238E27FC236}">
                    <a16:creationId xmlns:a16="http://schemas.microsoft.com/office/drawing/2014/main" id="{76D894F2-BB02-24EA-6805-99E27DCD4DDC}"/>
                  </a:ext>
                </a:extLst>
              </p:cNvPr>
              <p:cNvSpPr/>
              <p:nvPr/>
            </p:nvSpPr>
            <p:spPr>
              <a:xfrm>
                <a:off x="3665548" y="3312962"/>
                <a:ext cx="293668" cy="5374"/>
              </a:xfrm>
              <a:custGeom>
                <a:avLst/>
                <a:gdLst>
                  <a:gd name="connsiteX0" fmla="*/ 293669 w 293668"/>
                  <a:gd name="connsiteY0" fmla="*/ 0 h 5374"/>
                  <a:gd name="connsiteX1" fmla="*/ 0 w 293668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668" h="5374">
                    <a:moveTo>
                      <a:pt x="293669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84" name="Freeform: Shape 5883">
                <a:extLst>
                  <a:ext uri="{FF2B5EF4-FFF2-40B4-BE49-F238E27FC236}">
                    <a16:creationId xmlns:a16="http://schemas.microsoft.com/office/drawing/2014/main" id="{98BC5473-1D16-E13D-8F28-E2568E75CC27}"/>
                  </a:ext>
                </a:extLst>
              </p:cNvPr>
              <p:cNvSpPr/>
              <p:nvPr/>
            </p:nvSpPr>
            <p:spPr>
              <a:xfrm>
                <a:off x="3642544" y="3288722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4" name="Graphic 2">
              <a:extLst>
                <a:ext uri="{FF2B5EF4-FFF2-40B4-BE49-F238E27FC236}">
                  <a16:creationId xmlns:a16="http://schemas.microsoft.com/office/drawing/2014/main" id="{3F8999D9-C390-A54B-5D09-3339CCD57D92}"/>
                </a:ext>
              </a:extLst>
            </p:cNvPr>
            <p:cNvGrpSpPr/>
            <p:nvPr/>
          </p:nvGrpSpPr>
          <p:grpSpPr>
            <a:xfrm>
              <a:off x="4014248" y="3766146"/>
              <a:ext cx="958667" cy="48479"/>
              <a:chOff x="4014252" y="3766149"/>
              <a:chExt cx="958668" cy="48479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881" name="Freeform: Shape 5880">
                <a:extLst>
                  <a:ext uri="{FF2B5EF4-FFF2-40B4-BE49-F238E27FC236}">
                    <a16:creationId xmlns:a16="http://schemas.microsoft.com/office/drawing/2014/main" id="{02F19111-FC3E-7E78-5DF0-F4411FDFB8CB}"/>
                  </a:ext>
                </a:extLst>
              </p:cNvPr>
              <p:cNvSpPr/>
              <p:nvPr/>
            </p:nvSpPr>
            <p:spPr>
              <a:xfrm>
                <a:off x="4037255" y="3790388"/>
                <a:ext cx="935665" cy="5374"/>
              </a:xfrm>
              <a:custGeom>
                <a:avLst/>
                <a:gdLst>
                  <a:gd name="connsiteX0" fmla="*/ 935665 w 935665"/>
                  <a:gd name="connsiteY0" fmla="*/ 0 h 5374"/>
                  <a:gd name="connsiteX1" fmla="*/ 0 w 935665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5665" h="5374">
                    <a:moveTo>
                      <a:pt x="935665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82" name="Freeform: Shape 5881">
                <a:extLst>
                  <a:ext uri="{FF2B5EF4-FFF2-40B4-BE49-F238E27FC236}">
                    <a16:creationId xmlns:a16="http://schemas.microsoft.com/office/drawing/2014/main" id="{5DCA2094-5229-6A48-0144-459C3F7187E8}"/>
                  </a:ext>
                </a:extLst>
              </p:cNvPr>
              <p:cNvSpPr/>
              <p:nvPr/>
            </p:nvSpPr>
            <p:spPr>
              <a:xfrm>
                <a:off x="4014252" y="3766149"/>
                <a:ext cx="48478" cy="48479"/>
              </a:xfrm>
              <a:custGeom>
                <a:avLst/>
                <a:gdLst>
                  <a:gd name="connsiteX0" fmla="*/ 24239 w 48478"/>
                  <a:gd name="connsiteY0" fmla="*/ 0 h 48479"/>
                  <a:gd name="connsiteX1" fmla="*/ 0 w 48478"/>
                  <a:gd name="connsiteY1" fmla="*/ 24240 h 48479"/>
                  <a:gd name="connsiteX2" fmla="*/ 24239 w 48478"/>
                  <a:gd name="connsiteY2" fmla="*/ 48479 h 48479"/>
                  <a:gd name="connsiteX3" fmla="*/ 48479 w 48478"/>
                  <a:gd name="connsiteY3" fmla="*/ 24240 h 48479"/>
                  <a:gd name="connsiteX4" fmla="*/ 24239 w 48478"/>
                  <a:gd name="connsiteY4" fmla="*/ 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9">
                    <a:moveTo>
                      <a:pt x="24239" y="0"/>
                    </a:moveTo>
                    <a:cubicBezTo>
                      <a:pt x="10857" y="0"/>
                      <a:pt x="0" y="10857"/>
                      <a:pt x="0" y="24240"/>
                    </a:cubicBezTo>
                    <a:cubicBezTo>
                      <a:pt x="0" y="37622"/>
                      <a:pt x="10857" y="48479"/>
                      <a:pt x="24239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3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5" name="Graphic 2">
              <a:extLst>
                <a:ext uri="{FF2B5EF4-FFF2-40B4-BE49-F238E27FC236}">
                  <a16:creationId xmlns:a16="http://schemas.microsoft.com/office/drawing/2014/main" id="{E9E434A6-AEA8-A9B6-2736-BB97BB34E2D6}"/>
                </a:ext>
              </a:extLst>
            </p:cNvPr>
            <p:cNvGrpSpPr/>
            <p:nvPr/>
          </p:nvGrpSpPr>
          <p:grpSpPr>
            <a:xfrm>
              <a:off x="2770189" y="3179507"/>
              <a:ext cx="2202726" cy="88681"/>
              <a:chOff x="2770192" y="3179510"/>
              <a:chExt cx="2202729" cy="88681"/>
            </a:xfrm>
          </p:grpSpPr>
          <p:sp>
            <p:nvSpPr>
              <p:cNvPr id="5879" name="Freeform: Shape 5878">
                <a:extLst>
                  <a:ext uri="{FF2B5EF4-FFF2-40B4-BE49-F238E27FC236}">
                    <a16:creationId xmlns:a16="http://schemas.microsoft.com/office/drawing/2014/main" id="{F5CC3501-9902-AA0E-7997-B98A54697AC6}"/>
                  </a:ext>
                </a:extLst>
              </p:cNvPr>
              <p:cNvSpPr/>
              <p:nvPr/>
            </p:nvSpPr>
            <p:spPr>
              <a:xfrm>
                <a:off x="2793249" y="3203750"/>
                <a:ext cx="2179672" cy="64441"/>
              </a:xfrm>
              <a:custGeom>
                <a:avLst/>
                <a:gdLst>
                  <a:gd name="connsiteX0" fmla="*/ 2179672 w 2179672"/>
                  <a:gd name="connsiteY0" fmla="*/ 64442 h 64441"/>
                  <a:gd name="connsiteX1" fmla="*/ 1323820 w 2179672"/>
                  <a:gd name="connsiteY1" fmla="*/ 64442 h 64441"/>
                  <a:gd name="connsiteX2" fmla="*/ 1242179 w 2179672"/>
                  <a:gd name="connsiteY2" fmla="*/ 0 h 64441"/>
                  <a:gd name="connsiteX3" fmla="*/ 0 w 2179672"/>
                  <a:gd name="connsiteY3" fmla="*/ 0 h 6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9672" h="64441">
                    <a:moveTo>
                      <a:pt x="2179672" y="64442"/>
                    </a:moveTo>
                    <a:lnTo>
                      <a:pt x="1323820" y="64442"/>
                    </a:lnTo>
                    <a:lnTo>
                      <a:pt x="1242179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80" name="Freeform: Shape 5879">
                <a:extLst>
                  <a:ext uri="{FF2B5EF4-FFF2-40B4-BE49-F238E27FC236}">
                    <a16:creationId xmlns:a16="http://schemas.microsoft.com/office/drawing/2014/main" id="{8B0D1720-CDDA-5FC4-5D55-488C18DD473B}"/>
                  </a:ext>
                </a:extLst>
              </p:cNvPr>
              <p:cNvSpPr/>
              <p:nvPr/>
            </p:nvSpPr>
            <p:spPr>
              <a:xfrm>
                <a:off x="2770192" y="3179510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40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6" name="Graphic 2">
              <a:extLst>
                <a:ext uri="{FF2B5EF4-FFF2-40B4-BE49-F238E27FC236}">
                  <a16:creationId xmlns:a16="http://schemas.microsoft.com/office/drawing/2014/main" id="{33F4103B-E587-985C-F440-826DC98BC957}"/>
                </a:ext>
              </a:extLst>
            </p:cNvPr>
            <p:cNvGrpSpPr/>
            <p:nvPr/>
          </p:nvGrpSpPr>
          <p:grpSpPr>
            <a:xfrm>
              <a:off x="3316947" y="3341767"/>
              <a:ext cx="1655968" cy="104213"/>
              <a:chOff x="3316950" y="3341770"/>
              <a:chExt cx="1655970" cy="104213"/>
            </a:xfrm>
          </p:grpSpPr>
          <p:sp>
            <p:nvSpPr>
              <p:cNvPr id="5877" name="Freeform: Shape 5876">
                <a:extLst>
                  <a:ext uri="{FF2B5EF4-FFF2-40B4-BE49-F238E27FC236}">
                    <a16:creationId xmlns:a16="http://schemas.microsoft.com/office/drawing/2014/main" id="{C7FF9338-F2B1-DB90-A677-894DCB7F89C1}"/>
                  </a:ext>
                </a:extLst>
              </p:cNvPr>
              <p:cNvSpPr/>
              <p:nvPr/>
            </p:nvSpPr>
            <p:spPr>
              <a:xfrm>
                <a:off x="3340008" y="3341770"/>
                <a:ext cx="1632913" cy="79974"/>
              </a:xfrm>
              <a:custGeom>
                <a:avLst/>
                <a:gdLst>
                  <a:gd name="connsiteX0" fmla="*/ 1632913 w 1632913"/>
                  <a:gd name="connsiteY0" fmla="*/ 0 h 79974"/>
                  <a:gd name="connsiteX1" fmla="*/ 1049984 w 1632913"/>
                  <a:gd name="connsiteY1" fmla="*/ 0 h 79974"/>
                  <a:gd name="connsiteX2" fmla="*/ 896055 w 1632913"/>
                  <a:gd name="connsiteY2" fmla="*/ 79974 h 79974"/>
                  <a:gd name="connsiteX3" fmla="*/ 0 w 1632913"/>
                  <a:gd name="connsiteY3" fmla="*/ 79974 h 79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2913" h="79974">
                    <a:moveTo>
                      <a:pt x="1632913" y="0"/>
                    </a:moveTo>
                    <a:lnTo>
                      <a:pt x="1049984" y="0"/>
                    </a:lnTo>
                    <a:lnTo>
                      <a:pt x="896055" y="79974"/>
                    </a:lnTo>
                    <a:lnTo>
                      <a:pt x="0" y="7997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78" name="Freeform: Shape 5877">
                <a:extLst>
                  <a:ext uri="{FF2B5EF4-FFF2-40B4-BE49-F238E27FC236}">
                    <a16:creationId xmlns:a16="http://schemas.microsoft.com/office/drawing/2014/main" id="{F448F588-B4C4-FA85-C27D-F66C1DA33099}"/>
                  </a:ext>
                </a:extLst>
              </p:cNvPr>
              <p:cNvSpPr/>
              <p:nvPr/>
            </p:nvSpPr>
            <p:spPr>
              <a:xfrm>
                <a:off x="3316950" y="3397504"/>
                <a:ext cx="48479" cy="48478"/>
              </a:xfrm>
              <a:custGeom>
                <a:avLst/>
                <a:gdLst>
                  <a:gd name="connsiteX0" fmla="*/ 24240 w 48479"/>
                  <a:gd name="connsiteY0" fmla="*/ 0 h 48478"/>
                  <a:gd name="connsiteX1" fmla="*/ 0 w 48479"/>
                  <a:gd name="connsiteY1" fmla="*/ 24240 h 48478"/>
                  <a:gd name="connsiteX2" fmla="*/ 24240 w 48479"/>
                  <a:gd name="connsiteY2" fmla="*/ 48479 h 48478"/>
                  <a:gd name="connsiteX3" fmla="*/ 48479 w 48479"/>
                  <a:gd name="connsiteY3" fmla="*/ 24240 h 48478"/>
                  <a:gd name="connsiteX4" fmla="*/ 24240 w 48479"/>
                  <a:gd name="connsiteY4" fmla="*/ 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24240" y="0"/>
                    </a:moveTo>
                    <a:cubicBezTo>
                      <a:pt x="10857" y="0"/>
                      <a:pt x="0" y="10856"/>
                      <a:pt x="0" y="24240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6"/>
                      <a:pt x="37622" y="0"/>
                      <a:pt x="242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7" name="Graphic 2">
              <a:extLst>
                <a:ext uri="{FF2B5EF4-FFF2-40B4-BE49-F238E27FC236}">
                  <a16:creationId xmlns:a16="http://schemas.microsoft.com/office/drawing/2014/main" id="{D1141286-B073-BAB9-7D41-1C73430FD321}"/>
                </a:ext>
              </a:extLst>
            </p:cNvPr>
            <p:cNvGrpSpPr/>
            <p:nvPr/>
          </p:nvGrpSpPr>
          <p:grpSpPr>
            <a:xfrm>
              <a:off x="6109215" y="4233360"/>
              <a:ext cx="266740" cy="1855474"/>
              <a:chOff x="6109221" y="4233363"/>
              <a:chExt cx="266741" cy="1855476"/>
            </a:xfrm>
          </p:grpSpPr>
          <p:sp>
            <p:nvSpPr>
              <p:cNvPr id="5875" name="Freeform: Shape 5874">
                <a:extLst>
                  <a:ext uri="{FF2B5EF4-FFF2-40B4-BE49-F238E27FC236}">
                    <a16:creationId xmlns:a16="http://schemas.microsoft.com/office/drawing/2014/main" id="{1D99C46E-1BB5-3F39-9A3B-1495A6AEAF0E}"/>
                  </a:ext>
                </a:extLst>
              </p:cNvPr>
              <p:cNvSpPr/>
              <p:nvPr/>
            </p:nvSpPr>
            <p:spPr>
              <a:xfrm>
                <a:off x="6109221" y="4233363"/>
                <a:ext cx="242502" cy="1832418"/>
              </a:xfrm>
              <a:custGeom>
                <a:avLst/>
                <a:gdLst>
                  <a:gd name="connsiteX0" fmla="*/ 0 w 242502"/>
                  <a:gd name="connsiteY0" fmla="*/ 0 h 1832418"/>
                  <a:gd name="connsiteX1" fmla="*/ 0 w 242502"/>
                  <a:gd name="connsiteY1" fmla="*/ 210470 h 1832418"/>
                  <a:gd name="connsiteX2" fmla="*/ 242502 w 242502"/>
                  <a:gd name="connsiteY2" fmla="*/ 210470 h 1832418"/>
                  <a:gd name="connsiteX3" fmla="*/ 242502 w 242502"/>
                  <a:gd name="connsiteY3" fmla="*/ 1832419 h 1832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502" h="1832418">
                    <a:moveTo>
                      <a:pt x="0" y="0"/>
                    </a:moveTo>
                    <a:lnTo>
                      <a:pt x="0" y="210470"/>
                    </a:lnTo>
                    <a:lnTo>
                      <a:pt x="242502" y="210470"/>
                    </a:lnTo>
                    <a:lnTo>
                      <a:pt x="242502" y="1832419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76" name="Freeform: Shape 5875">
                <a:extLst>
                  <a:ext uri="{FF2B5EF4-FFF2-40B4-BE49-F238E27FC236}">
                    <a16:creationId xmlns:a16="http://schemas.microsoft.com/office/drawing/2014/main" id="{CD65E82F-780F-04D1-6641-D85A67D54239}"/>
                  </a:ext>
                </a:extLst>
              </p:cNvPr>
              <p:cNvSpPr/>
              <p:nvPr/>
            </p:nvSpPr>
            <p:spPr>
              <a:xfrm>
                <a:off x="6327483" y="6040360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40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8" name="Graphic 2">
              <a:extLst>
                <a:ext uri="{FF2B5EF4-FFF2-40B4-BE49-F238E27FC236}">
                  <a16:creationId xmlns:a16="http://schemas.microsoft.com/office/drawing/2014/main" id="{356C90CD-FF60-7179-E275-78A98EA7DDAA}"/>
                </a:ext>
              </a:extLst>
            </p:cNvPr>
            <p:cNvGrpSpPr/>
            <p:nvPr/>
          </p:nvGrpSpPr>
          <p:grpSpPr>
            <a:xfrm>
              <a:off x="6215202" y="4233360"/>
              <a:ext cx="210200" cy="725410"/>
              <a:chOff x="6215208" y="4233363"/>
              <a:chExt cx="210200" cy="725411"/>
            </a:xfrm>
          </p:grpSpPr>
          <p:sp>
            <p:nvSpPr>
              <p:cNvPr id="5873" name="Freeform: Shape 5872">
                <a:extLst>
                  <a:ext uri="{FF2B5EF4-FFF2-40B4-BE49-F238E27FC236}">
                    <a16:creationId xmlns:a16="http://schemas.microsoft.com/office/drawing/2014/main" id="{FE4EE417-F9FF-6494-DF11-99B2B1B2C95A}"/>
                  </a:ext>
                </a:extLst>
              </p:cNvPr>
              <p:cNvSpPr/>
              <p:nvPr/>
            </p:nvSpPr>
            <p:spPr>
              <a:xfrm>
                <a:off x="6215208" y="4233363"/>
                <a:ext cx="185961" cy="702407"/>
              </a:xfrm>
              <a:custGeom>
                <a:avLst/>
                <a:gdLst>
                  <a:gd name="connsiteX0" fmla="*/ 0 w 185961"/>
                  <a:gd name="connsiteY0" fmla="*/ 0 h 702407"/>
                  <a:gd name="connsiteX1" fmla="*/ 0 w 185961"/>
                  <a:gd name="connsiteY1" fmla="*/ 78577 h 702407"/>
                  <a:gd name="connsiteX2" fmla="*/ 185962 w 185961"/>
                  <a:gd name="connsiteY2" fmla="*/ 78577 h 702407"/>
                  <a:gd name="connsiteX3" fmla="*/ 185962 w 185961"/>
                  <a:gd name="connsiteY3" fmla="*/ 702408 h 70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961" h="702407">
                    <a:moveTo>
                      <a:pt x="0" y="0"/>
                    </a:moveTo>
                    <a:lnTo>
                      <a:pt x="0" y="78577"/>
                    </a:lnTo>
                    <a:lnTo>
                      <a:pt x="185962" y="78577"/>
                    </a:lnTo>
                    <a:lnTo>
                      <a:pt x="185962" y="70240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74" name="Freeform: Shape 5873">
                <a:extLst>
                  <a:ext uri="{FF2B5EF4-FFF2-40B4-BE49-F238E27FC236}">
                    <a16:creationId xmlns:a16="http://schemas.microsoft.com/office/drawing/2014/main" id="{4B822B7D-9796-D5B2-809D-01EC90080667}"/>
                  </a:ext>
                </a:extLst>
              </p:cNvPr>
              <p:cNvSpPr/>
              <p:nvPr/>
            </p:nvSpPr>
            <p:spPr>
              <a:xfrm>
                <a:off x="6376930" y="4910295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6" y="48479"/>
                      <a:pt x="24239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499" name="Graphic 2">
              <a:extLst>
                <a:ext uri="{FF2B5EF4-FFF2-40B4-BE49-F238E27FC236}">
                  <a16:creationId xmlns:a16="http://schemas.microsoft.com/office/drawing/2014/main" id="{7C4E02E0-4DF9-13D5-1ED5-90434F5CAE85}"/>
                </a:ext>
              </a:extLst>
            </p:cNvPr>
            <p:cNvGrpSpPr/>
            <p:nvPr/>
          </p:nvGrpSpPr>
          <p:grpSpPr>
            <a:xfrm>
              <a:off x="6080031" y="5115171"/>
              <a:ext cx="202998" cy="1465332"/>
              <a:chOff x="6080037" y="5115175"/>
              <a:chExt cx="202998" cy="1465333"/>
            </a:xfrm>
          </p:grpSpPr>
          <p:sp>
            <p:nvSpPr>
              <p:cNvPr id="5870" name="Freeform: Shape 5869">
                <a:extLst>
                  <a:ext uri="{FF2B5EF4-FFF2-40B4-BE49-F238E27FC236}">
                    <a16:creationId xmlns:a16="http://schemas.microsoft.com/office/drawing/2014/main" id="{9D1DD413-3F2D-BB3C-116C-0800F6D177BB}"/>
                  </a:ext>
                </a:extLst>
              </p:cNvPr>
              <p:cNvSpPr/>
              <p:nvPr/>
            </p:nvSpPr>
            <p:spPr>
              <a:xfrm>
                <a:off x="6104330" y="5115175"/>
                <a:ext cx="154466" cy="1442329"/>
              </a:xfrm>
              <a:custGeom>
                <a:avLst/>
                <a:gdLst>
                  <a:gd name="connsiteX0" fmla="*/ 154466 w 154466"/>
                  <a:gd name="connsiteY0" fmla="*/ 1198269 h 1442329"/>
                  <a:gd name="connsiteX1" fmla="*/ 154466 w 154466"/>
                  <a:gd name="connsiteY1" fmla="*/ 191981 h 1442329"/>
                  <a:gd name="connsiteX2" fmla="*/ 154466 w 154466"/>
                  <a:gd name="connsiteY2" fmla="*/ 0 h 1442329"/>
                  <a:gd name="connsiteX3" fmla="*/ 0 w 154466"/>
                  <a:gd name="connsiteY3" fmla="*/ 186069 h 1442329"/>
                  <a:gd name="connsiteX4" fmla="*/ 0 w 154466"/>
                  <a:gd name="connsiteY4" fmla="*/ 1442330 h 144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66" h="1442329">
                    <a:moveTo>
                      <a:pt x="154466" y="1198269"/>
                    </a:moveTo>
                    <a:lnTo>
                      <a:pt x="154466" y="191981"/>
                    </a:lnTo>
                    <a:lnTo>
                      <a:pt x="154466" y="0"/>
                    </a:lnTo>
                    <a:lnTo>
                      <a:pt x="0" y="186069"/>
                    </a:lnTo>
                    <a:lnTo>
                      <a:pt x="0" y="144233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71" name="Freeform: Shape 5870">
                <a:extLst>
                  <a:ext uri="{FF2B5EF4-FFF2-40B4-BE49-F238E27FC236}">
                    <a16:creationId xmlns:a16="http://schemas.microsoft.com/office/drawing/2014/main" id="{EEFD202F-B394-3AE7-0A31-C4588DB6C5E7}"/>
                  </a:ext>
                </a:extLst>
              </p:cNvPr>
              <p:cNvSpPr/>
              <p:nvPr/>
            </p:nvSpPr>
            <p:spPr>
              <a:xfrm>
                <a:off x="6234556" y="628796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72" name="Freeform: Shape 5871">
                <a:extLst>
                  <a:ext uri="{FF2B5EF4-FFF2-40B4-BE49-F238E27FC236}">
                    <a16:creationId xmlns:a16="http://schemas.microsoft.com/office/drawing/2014/main" id="{23D01324-67A2-BEDF-2DFE-8ABD1B1C4795}"/>
                  </a:ext>
                </a:extLst>
              </p:cNvPr>
              <p:cNvSpPr/>
              <p:nvPr/>
            </p:nvSpPr>
            <p:spPr>
              <a:xfrm>
                <a:off x="6080037" y="6532029"/>
                <a:ext cx="48478" cy="48479"/>
              </a:xfrm>
              <a:custGeom>
                <a:avLst/>
                <a:gdLst>
                  <a:gd name="connsiteX0" fmla="*/ 0 w 48478"/>
                  <a:gd name="connsiteY0" fmla="*/ 24240 h 48479"/>
                  <a:gd name="connsiteX1" fmla="*/ 24239 w 48478"/>
                  <a:gd name="connsiteY1" fmla="*/ 48479 h 48479"/>
                  <a:gd name="connsiteX2" fmla="*/ 48479 w 48478"/>
                  <a:gd name="connsiteY2" fmla="*/ 24240 h 48479"/>
                  <a:gd name="connsiteX3" fmla="*/ 24239 w 48478"/>
                  <a:gd name="connsiteY3" fmla="*/ 0 h 48479"/>
                  <a:gd name="connsiteX4" fmla="*/ 0 w 48478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9">
                    <a:moveTo>
                      <a:pt x="0" y="24240"/>
                    </a:moveTo>
                    <a:cubicBezTo>
                      <a:pt x="0" y="37622"/>
                      <a:pt x="10856" y="48479"/>
                      <a:pt x="24239" y="48479"/>
                    </a:cubicBezTo>
                    <a:cubicBezTo>
                      <a:pt x="37622" y="48479"/>
                      <a:pt x="48479" y="37622"/>
                      <a:pt x="48479" y="24240"/>
                    </a:cubicBezTo>
                    <a:cubicBezTo>
                      <a:pt x="48479" y="10857"/>
                      <a:pt x="37622" y="0"/>
                      <a:pt x="24239" y="0"/>
                    </a:cubicBezTo>
                    <a:cubicBezTo>
                      <a:pt x="10856" y="0"/>
                      <a:pt x="0" y="10857"/>
                      <a:pt x="0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0" name="Graphic 2">
              <a:extLst>
                <a:ext uri="{FF2B5EF4-FFF2-40B4-BE49-F238E27FC236}">
                  <a16:creationId xmlns:a16="http://schemas.microsoft.com/office/drawing/2014/main" id="{CCC35424-1064-24CD-F1E8-73F0019E8E98}"/>
                </a:ext>
              </a:extLst>
            </p:cNvPr>
            <p:cNvGrpSpPr/>
            <p:nvPr/>
          </p:nvGrpSpPr>
          <p:grpSpPr>
            <a:xfrm>
              <a:off x="7330916" y="4337412"/>
              <a:ext cx="1104244" cy="1020131"/>
              <a:chOff x="7330923" y="4337416"/>
              <a:chExt cx="1104245" cy="1020132"/>
            </a:xfrm>
          </p:grpSpPr>
          <p:sp>
            <p:nvSpPr>
              <p:cNvPr id="5867" name="Freeform: Shape 5866">
                <a:extLst>
                  <a:ext uri="{FF2B5EF4-FFF2-40B4-BE49-F238E27FC236}">
                    <a16:creationId xmlns:a16="http://schemas.microsoft.com/office/drawing/2014/main" id="{A71E1A55-D01A-A2B4-8671-0EF54549E8BF}"/>
                  </a:ext>
                </a:extLst>
              </p:cNvPr>
              <p:cNvSpPr/>
              <p:nvPr/>
            </p:nvSpPr>
            <p:spPr>
              <a:xfrm>
                <a:off x="7330923" y="4337416"/>
                <a:ext cx="1080994" cy="996613"/>
              </a:xfrm>
              <a:custGeom>
                <a:avLst/>
                <a:gdLst>
                  <a:gd name="connsiteX0" fmla="*/ 976136 w 1080994"/>
                  <a:gd name="connsiteY0" fmla="*/ 728689 h 996613"/>
                  <a:gd name="connsiteX1" fmla="*/ 156347 w 1080994"/>
                  <a:gd name="connsiteY1" fmla="*/ 116683 h 996613"/>
                  <a:gd name="connsiteX2" fmla="*/ 0 w 1080994"/>
                  <a:gd name="connsiteY2" fmla="*/ 0 h 996613"/>
                  <a:gd name="connsiteX3" fmla="*/ 57616 w 1080994"/>
                  <a:gd name="connsiteY3" fmla="*/ 232667 h 996613"/>
                  <a:gd name="connsiteX4" fmla="*/ 1080995 w 1080994"/>
                  <a:gd name="connsiteY4" fmla="*/ 996614 h 99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994" h="996613">
                    <a:moveTo>
                      <a:pt x="976136" y="728689"/>
                    </a:moveTo>
                    <a:lnTo>
                      <a:pt x="156347" y="116683"/>
                    </a:lnTo>
                    <a:lnTo>
                      <a:pt x="0" y="0"/>
                    </a:lnTo>
                    <a:lnTo>
                      <a:pt x="57616" y="232667"/>
                    </a:lnTo>
                    <a:lnTo>
                      <a:pt x="1080995" y="99661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24631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68" name="Freeform: Shape 5867">
                <a:extLst>
                  <a:ext uri="{FF2B5EF4-FFF2-40B4-BE49-F238E27FC236}">
                    <a16:creationId xmlns:a16="http://schemas.microsoft.com/office/drawing/2014/main" id="{F87644C8-88F8-A8AD-C095-068C3983F770}"/>
                  </a:ext>
                </a:extLst>
              </p:cNvPr>
              <p:cNvSpPr/>
              <p:nvPr/>
            </p:nvSpPr>
            <p:spPr>
              <a:xfrm>
                <a:off x="8281874" y="5041135"/>
                <a:ext cx="48489" cy="48489"/>
              </a:xfrm>
              <a:custGeom>
                <a:avLst/>
                <a:gdLst>
                  <a:gd name="connsiteX0" fmla="*/ 38730 w 48489"/>
                  <a:gd name="connsiteY0" fmla="*/ 4816 h 48489"/>
                  <a:gd name="connsiteX1" fmla="*/ 43674 w 48489"/>
                  <a:gd name="connsiteY1" fmla="*/ 38729 h 48489"/>
                  <a:gd name="connsiteX2" fmla="*/ 9760 w 48489"/>
                  <a:gd name="connsiteY2" fmla="*/ 43674 h 48489"/>
                  <a:gd name="connsiteX3" fmla="*/ 4816 w 48489"/>
                  <a:gd name="connsiteY3" fmla="*/ 9760 h 48489"/>
                  <a:gd name="connsiteX4" fmla="*/ 38730 w 48489"/>
                  <a:gd name="connsiteY4" fmla="*/ 4816 h 4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9" h="48489">
                    <a:moveTo>
                      <a:pt x="38730" y="4816"/>
                    </a:moveTo>
                    <a:cubicBezTo>
                      <a:pt x="49479" y="12824"/>
                      <a:pt x="51682" y="28034"/>
                      <a:pt x="43674" y="38729"/>
                    </a:cubicBezTo>
                    <a:cubicBezTo>
                      <a:pt x="35666" y="49479"/>
                      <a:pt x="20456" y="51682"/>
                      <a:pt x="9760" y="43674"/>
                    </a:cubicBezTo>
                    <a:cubicBezTo>
                      <a:pt x="-989" y="35666"/>
                      <a:pt x="-3193" y="20456"/>
                      <a:pt x="4816" y="9760"/>
                    </a:cubicBezTo>
                    <a:cubicBezTo>
                      <a:pt x="12770" y="-989"/>
                      <a:pt x="27980" y="-3193"/>
                      <a:pt x="38730" y="48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24631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69" name="Freeform: Shape 5868">
                <a:extLst>
                  <a:ext uri="{FF2B5EF4-FFF2-40B4-BE49-F238E27FC236}">
                    <a16:creationId xmlns:a16="http://schemas.microsoft.com/office/drawing/2014/main" id="{7431FFDD-CAA4-23F6-3BD3-ADF5CE8E398A}"/>
                  </a:ext>
                </a:extLst>
              </p:cNvPr>
              <p:cNvSpPr/>
              <p:nvPr/>
            </p:nvSpPr>
            <p:spPr>
              <a:xfrm>
                <a:off x="8386678" y="5309059"/>
                <a:ext cx="48489" cy="48489"/>
              </a:xfrm>
              <a:custGeom>
                <a:avLst/>
                <a:gdLst>
                  <a:gd name="connsiteX0" fmla="*/ 9760 w 48489"/>
                  <a:gd name="connsiteY0" fmla="*/ 43674 h 48489"/>
                  <a:gd name="connsiteX1" fmla="*/ 43674 w 48489"/>
                  <a:gd name="connsiteY1" fmla="*/ 38729 h 48489"/>
                  <a:gd name="connsiteX2" fmla="*/ 38730 w 48489"/>
                  <a:gd name="connsiteY2" fmla="*/ 4816 h 48489"/>
                  <a:gd name="connsiteX3" fmla="*/ 4816 w 48489"/>
                  <a:gd name="connsiteY3" fmla="*/ 9760 h 48489"/>
                  <a:gd name="connsiteX4" fmla="*/ 9760 w 48489"/>
                  <a:gd name="connsiteY4" fmla="*/ 43674 h 4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9" h="48489">
                    <a:moveTo>
                      <a:pt x="9760" y="43674"/>
                    </a:moveTo>
                    <a:cubicBezTo>
                      <a:pt x="20510" y="51682"/>
                      <a:pt x="35666" y="49479"/>
                      <a:pt x="43674" y="38729"/>
                    </a:cubicBezTo>
                    <a:cubicBezTo>
                      <a:pt x="51682" y="27980"/>
                      <a:pt x="49479" y="12824"/>
                      <a:pt x="38730" y="4816"/>
                    </a:cubicBezTo>
                    <a:cubicBezTo>
                      <a:pt x="27980" y="-3192"/>
                      <a:pt x="12824" y="-989"/>
                      <a:pt x="4816" y="9760"/>
                    </a:cubicBezTo>
                    <a:cubicBezTo>
                      <a:pt x="-3193" y="20456"/>
                      <a:pt x="-989" y="35666"/>
                      <a:pt x="9760" y="436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24632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1" name="Graphic 2">
              <a:extLst>
                <a:ext uri="{FF2B5EF4-FFF2-40B4-BE49-F238E27FC236}">
                  <a16:creationId xmlns:a16="http://schemas.microsoft.com/office/drawing/2014/main" id="{EF17ACA9-DE45-E5A3-966A-198790E18EF8}"/>
                </a:ext>
              </a:extLst>
            </p:cNvPr>
            <p:cNvGrpSpPr/>
            <p:nvPr/>
          </p:nvGrpSpPr>
          <p:grpSpPr>
            <a:xfrm>
              <a:off x="5849137" y="4596038"/>
              <a:ext cx="409652" cy="1668008"/>
              <a:chOff x="5849143" y="4596042"/>
              <a:chExt cx="409652" cy="1668009"/>
            </a:xfrm>
          </p:grpSpPr>
          <p:sp>
            <p:nvSpPr>
              <p:cNvPr id="5864" name="Freeform: Shape 5863">
                <a:extLst>
                  <a:ext uri="{FF2B5EF4-FFF2-40B4-BE49-F238E27FC236}">
                    <a16:creationId xmlns:a16="http://schemas.microsoft.com/office/drawing/2014/main" id="{9AEC9065-7243-614C-D7FD-91E8E7753C8D}"/>
                  </a:ext>
                </a:extLst>
              </p:cNvPr>
              <p:cNvSpPr/>
              <p:nvPr/>
            </p:nvSpPr>
            <p:spPr>
              <a:xfrm>
                <a:off x="5873383" y="4596042"/>
                <a:ext cx="385412" cy="1645006"/>
              </a:xfrm>
              <a:custGeom>
                <a:avLst/>
                <a:gdLst>
                  <a:gd name="connsiteX0" fmla="*/ 0 w 385412"/>
                  <a:gd name="connsiteY0" fmla="*/ 1645006 h 1645006"/>
                  <a:gd name="connsiteX1" fmla="*/ 0 w 385412"/>
                  <a:gd name="connsiteY1" fmla="*/ 509728 h 1645006"/>
                  <a:gd name="connsiteX2" fmla="*/ 252499 w 385412"/>
                  <a:gd name="connsiteY2" fmla="*/ 205686 h 1645006"/>
                  <a:gd name="connsiteX3" fmla="*/ 260292 w 385412"/>
                  <a:gd name="connsiteY3" fmla="*/ 0 h 1645006"/>
                  <a:gd name="connsiteX4" fmla="*/ 385413 w 385412"/>
                  <a:gd name="connsiteY4" fmla="*/ 0 h 1645006"/>
                  <a:gd name="connsiteX5" fmla="*/ 385413 w 385412"/>
                  <a:gd name="connsiteY5" fmla="*/ 261098 h 1645006"/>
                  <a:gd name="connsiteX6" fmla="*/ 119585 w 385412"/>
                  <a:gd name="connsiteY6" fmla="*/ 581264 h 1645006"/>
                  <a:gd name="connsiteX7" fmla="*/ 119585 w 385412"/>
                  <a:gd name="connsiteY7" fmla="*/ 1292486 h 164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412" h="1645006">
                    <a:moveTo>
                      <a:pt x="0" y="1645006"/>
                    </a:moveTo>
                    <a:lnTo>
                      <a:pt x="0" y="509728"/>
                    </a:lnTo>
                    <a:lnTo>
                      <a:pt x="252499" y="205686"/>
                    </a:lnTo>
                    <a:lnTo>
                      <a:pt x="260292" y="0"/>
                    </a:lnTo>
                    <a:lnTo>
                      <a:pt x="385413" y="0"/>
                    </a:lnTo>
                    <a:lnTo>
                      <a:pt x="385413" y="261098"/>
                    </a:lnTo>
                    <a:lnTo>
                      <a:pt x="119585" y="581264"/>
                    </a:lnTo>
                    <a:lnTo>
                      <a:pt x="119585" y="1292486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65" name="Freeform: Shape 5864">
                <a:extLst>
                  <a:ext uri="{FF2B5EF4-FFF2-40B4-BE49-F238E27FC236}">
                    <a16:creationId xmlns:a16="http://schemas.microsoft.com/office/drawing/2014/main" id="{FE2D7FD5-F353-6B51-8412-2584C5ECF4D3}"/>
                  </a:ext>
                </a:extLst>
              </p:cNvPr>
              <p:cNvSpPr/>
              <p:nvPr/>
            </p:nvSpPr>
            <p:spPr>
              <a:xfrm>
                <a:off x="5849143" y="6215573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66" name="Freeform: Shape 5865">
                <a:extLst>
                  <a:ext uri="{FF2B5EF4-FFF2-40B4-BE49-F238E27FC236}">
                    <a16:creationId xmlns:a16="http://schemas.microsoft.com/office/drawing/2014/main" id="{875C5052-7CFB-B818-F5DB-7964A64DA17F}"/>
                  </a:ext>
                </a:extLst>
              </p:cNvPr>
              <p:cNvSpPr/>
              <p:nvPr/>
            </p:nvSpPr>
            <p:spPr>
              <a:xfrm>
                <a:off x="5968728" y="5863052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40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2" name="Graphic 2">
              <a:extLst>
                <a:ext uri="{FF2B5EF4-FFF2-40B4-BE49-F238E27FC236}">
                  <a16:creationId xmlns:a16="http://schemas.microsoft.com/office/drawing/2014/main" id="{20F160E2-2A17-422E-E19D-145081B2B753}"/>
                </a:ext>
              </a:extLst>
            </p:cNvPr>
            <p:cNvGrpSpPr/>
            <p:nvPr/>
          </p:nvGrpSpPr>
          <p:grpSpPr>
            <a:xfrm>
              <a:off x="7585993" y="4837599"/>
              <a:ext cx="2236646" cy="1890207"/>
              <a:chOff x="7586001" y="4837603"/>
              <a:chExt cx="2236648" cy="1890209"/>
            </a:xfrm>
          </p:grpSpPr>
          <p:grpSp>
            <p:nvGrpSpPr>
              <p:cNvPr id="5843" name="Graphic 2">
                <a:extLst>
                  <a:ext uri="{FF2B5EF4-FFF2-40B4-BE49-F238E27FC236}">
                    <a16:creationId xmlns:a16="http://schemas.microsoft.com/office/drawing/2014/main" id="{74A2ABA5-A633-1499-43ED-7A6915F9C044}"/>
                  </a:ext>
                </a:extLst>
              </p:cNvPr>
              <p:cNvGrpSpPr/>
              <p:nvPr/>
            </p:nvGrpSpPr>
            <p:grpSpPr>
              <a:xfrm>
                <a:off x="7726817" y="5096472"/>
                <a:ext cx="1514784" cy="810601"/>
                <a:chOff x="7726817" y="5096472"/>
                <a:chExt cx="1514784" cy="810601"/>
              </a:xfrm>
            </p:grpSpPr>
            <p:sp>
              <p:nvSpPr>
                <p:cNvPr id="5862" name="Freeform: Shape 5861">
                  <a:extLst>
                    <a:ext uri="{FF2B5EF4-FFF2-40B4-BE49-F238E27FC236}">
                      <a16:creationId xmlns:a16="http://schemas.microsoft.com/office/drawing/2014/main" id="{186964AB-8F42-3E59-5492-A24C987364FC}"/>
                    </a:ext>
                  </a:extLst>
                </p:cNvPr>
                <p:cNvSpPr/>
                <p:nvPr/>
              </p:nvSpPr>
              <p:spPr>
                <a:xfrm>
                  <a:off x="7726817" y="5096472"/>
                  <a:ext cx="1491775" cy="798559"/>
                </a:xfrm>
                <a:custGeom>
                  <a:avLst/>
                  <a:gdLst>
                    <a:gd name="connsiteX0" fmla="*/ 0 w 1491775"/>
                    <a:gd name="connsiteY0" fmla="*/ 0 h 798559"/>
                    <a:gd name="connsiteX1" fmla="*/ 851929 w 1491775"/>
                    <a:gd name="connsiteY1" fmla="*/ 798559 h 798559"/>
                    <a:gd name="connsiteX2" fmla="*/ 1491776 w 1491775"/>
                    <a:gd name="connsiteY2" fmla="*/ 786305 h 798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91775" h="798559">
                      <a:moveTo>
                        <a:pt x="0" y="0"/>
                      </a:moveTo>
                      <a:lnTo>
                        <a:pt x="851929" y="798559"/>
                      </a:lnTo>
                      <a:lnTo>
                        <a:pt x="1491776" y="786305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84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63" name="Freeform: Shape 5862">
                  <a:extLst>
                    <a:ext uri="{FF2B5EF4-FFF2-40B4-BE49-F238E27FC236}">
                      <a16:creationId xmlns:a16="http://schemas.microsoft.com/office/drawing/2014/main" id="{3A09B51A-42E6-ADBD-1F9C-C783DB0E9920}"/>
                    </a:ext>
                  </a:extLst>
                </p:cNvPr>
                <p:cNvSpPr/>
                <p:nvPr/>
              </p:nvSpPr>
              <p:spPr>
                <a:xfrm>
                  <a:off x="9193112" y="5858586"/>
                  <a:ext cx="48489" cy="48486"/>
                </a:xfrm>
                <a:custGeom>
                  <a:avLst/>
                  <a:gdLst>
                    <a:gd name="connsiteX0" fmla="*/ 24728 w 48489"/>
                    <a:gd name="connsiteY0" fmla="*/ 48483 h 48486"/>
                    <a:gd name="connsiteX1" fmla="*/ 48484 w 48489"/>
                    <a:gd name="connsiteY1" fmla="*/ 23760 h 48486"/>
                    <a:gd name="connsiteX2" fmla="*/ 23761 w 48489"/>
                    <a:gd name="connsiteY2" fmla="*/ 5 h 48486"/>
                    <a:gd name="connsiteX3" fmla="*/ 5 w 48489"/>
                    <a:gd name="connsiteY3" fmla="*/ 24728 h 48486"/>
                    <a:gd name="connsiteX4" fmla="*/ 24728 w 48489"/>
                    <a:gd name="connsiteY4" fmla="*/ 48483 h 48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9" h="48486">
                      <a:moveTo>
                        <a:pt x="24728" y="48483"/>
                      </a:moveTo>
                      <a:cubicBezTo>
                        <a:pt x="38111" y="48215"/>
                        <a:pt x="48752" y="37143"/>
                        <a:pt x="48484" y="23760"/>
                      </a:cubicBezTo>
                      <a:cubicBezTo>
                        <a:pt x="48215" y="10378"/>
                        <a:pt x="37144" y="-264"/>
                        <a:pt x="23761" y="5"/>
                      </a:cubicBezTo>
                      <a:cubicBezTo>
                        <a:pt x="10378" y="273"/>
                        <a:pt x="-264" y="11345"/>
                        <a:pt x="5" y="24728"/>
                      </a:cubicBezTo>
                      <a:cubicBezTo>
                        <a:pt x="274" y="38057"/>
                        <a:pt x="11345" y="48699"/>
                        <a:pt x="24728" y="4848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84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4" name="Graphic 2">
                <a:extLst>
                  <a:ext uri="{FF2B5EF4-FFF2-40B4-BE49-F238E27FC236}">
                    <a16:creationId xmlns:a16="http://schemas.microsoft.com/office/drawing/2014/main" id="{E48495A8-656F-4637-5828-19BF4A8B27CD}"/>
                  </a:ext>
                </a:extLst>
              </p:cNvPr>
              <p:cNvGrpSpPr/>
              <p:nvPr/>
            </p:nvGrpSpPr>
            <p:grpSpPr>
              <a:xfrm>
                <a:off x="8192956" y="5106625"/>
                <a:ext cx="1629693" cy="423362"/>
                <a:chOff x="8192956" y="5106625"/>
                <a:chExt cx="1629693" cy="423362"/>
              </a:xfrm>
            </p:grpSpPr>
            <p:sp>
              <p:nvSpPr>
                <p:cNvPr id="5860" name="Freeform: Shape 5859">
                  <a:extLst>
                    <a:ext uri="{FF2B5EF4-FFF2-40B4-BE49-F238E27FC236}">
                      <a16:creationId xmlns:a16="http://schemas.microsoft.com/office/drawing/2014/main" id="{3AD55E39-82CF-18C1-6F30-8BB9F575551F}"/>
                    </a:ext>
                  </a:extLst>
                </p:cNvPr>
                <p:cNvSpPr/>
                <p:nvPr/>
              </p:nvSpPr>
              <p:spPr>
                <a:xfrm>
                  <a:off x="8192956" y="5130869"/>
                  <a:ext cx="1606685" cy="399118"/>
                </a:xfrm>
                <a:custGeom>
                  <a:avLst/>
                  <a:gdLst>
                    <a:gd name="connsiteX0" fmla="*/ 0 w 1606685"/>
                    <a:gd name="connsiteY0" fmla="*/ 399118 h 399118"/>
                    <a:gd name="connsiteX1" fmla="*/ 431205 w 1606685"/>
                    <a:gd name="connsiteY1" fmla="*/ 390841 h 399118"/>
                    <a:gd name="connsiteX2" fmla="*/ 801515 w 1606685"/>
                    <a:gd name="connsiteY2" fmla="*/ 15425 h 399118"/>
                    <a:gd name="connsiteX3" fmla="*/ 1606685 w 1606685"/>
                    <a:gd name="connsiteY3" fmla="*/ 0 h 399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06685" h="399118">
                      <a:moveTo>
                        <a:pt x="0" y="399118"/>
                      </a:moveTo>
                      <a:lnTo>
                        <a:pt x="431205" y="390841"/>
                      </a:lnTo>
                      <a:lnTo>
                        <a:pt x="801515" y="15425"/>
                      </a:lnTo>
                      <a:lnTo>
                        <a:pt x="1606685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915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61" name="Freeform: Shape 5860">
                  <a:extLst>
                    <a:ext uri="{FF2B5EF4-FFF2-40B4-BE49-F238E27FC236}">
                      <a16:creationId xmlns:a16="http://schemas.microsoft.com/office/drawing/2014/main" id="{18D054B9-0E99-DFB4-6CDE-1995412113C0}"/>
                    </a:ext>
                  </a:extLst>
                </p:cNvPr>
                <p:cNvSpPr/>
                <p:nvPr/>
              </p:nvSpPr>
              <p:spPr>
                <a:xfrm>
                  <a:off x="9774161" y="5106625"/>
                  <a:ext cx="48489" cy="48488"/>
                </a:xfrm>
                <a:custGeom>
                  <a:avLst/>
                  <a:gdLst>
                    <a:gd name="connsiteX0" fmla="*/ 24728 w 48489"/>
                    <a:gd name="connsiteY0" fmla="*/ 48484 h 48488"/>
                    <a:gd name="connsiteX1" fmla="*/ 48484 w 48489"/>
                    <a:gd name="connsiteY1" fmla="*/ 23761 h 48488"/>
                    <a:gd name="connsiteX2" fmla="*/ 23761 w 48489"/>
                    <a:gd name="connsiteY2" fmla="*/ 5 h 48488"/>
                    <a:gd name="connsiteX3" fmla="*/ 5 w 48489"/>
                    <a:gd name="connsiteY3" fmla="*/ 24728 h 48488"/>
                    <a:gd name="connsiteX4" fmla="*/ 24728 w 48489"/>
                    <a:gd name="connsiteY4" fmla="*/ 48484 h 48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9" h="48488">
                      <a:moveTo>
                        <a:pt x="24728" y="48484"/>
                      </a:moveTo>
                      <a:cubicBezTo>
                        <a:pt x="38111" y="48215"/>
                        <a:pt x="48753" y="37143"/>
                        <a:pt x="48484" y="23761"/>
                      </a:cubicBezTo>
                      <a:cubicBezTo>
                        <a:pt x="48215" y="10378"/>
                        <a:pt x="37144" y="-264"/>
                        <a:pt x="23761" y="5"/>
                      </a:cubicBezTo>
                      <a:cubicBezTo>
                        <a:pt x="10378" y="274"/>
                        <a:pt x="-263" y="11345"/>
                        <a:pt x="5" y="24728"/>
                      </a:cubicBezTo>
                      <a:cubicBezTo>
                        <a:pt x="274" y="38111"/>
                        <a:pt x="11345" y="48753"/>
                        <a:pt x="24728" y="4848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856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5" name="Graphic 2">
                <a:extLst>
                  <a:ext uri="{FF2B5EF4-FFF2-40B4-BE49-F238E27FC236}">
                    <a16:creationId xmlns:a16="http://schemas.microsoft.com/office/drawing/2014/main" id="{0D77CB6C-C42F-D33E-3183-D550DA2AEFC1}"/>
                  </a:ext>
                </a:extLst>
              </p:cNvPr>
              <p:cNvGrpSpPr/>
              <p:nvPr/>
            </p:nvGrpSpPr>
            <p:grpSpPr>
              <a:xfrm>
                <a:off x="8772285" y="5444741"/>
                <a:ext cx="671724" cy="446581"/>
                <a:chOff x="8772285" y="5444741"/>
                <a:chExt cx="671724" cy="446581"/>
              </a:xfrm>
            </p:grpSpPr>
            <p:sp>
              <p:nvSpPr>
                <p:cNvPr id="5858" name="Freeform: Shape 5857">
                  <a:extLst>
                    <a:ext uri="{FF2B5EF4-FFF2-40B4-BE49-F238E27FC236}">
                      <a16:creationId xmlns:a16="http://schemas.microsoft.com/office/drawing/2014/main" id="{15AD7F23-80CE-CC5C-DFB3-E1B6E42D912E}"/>
                    </a:ext>
                  </a:extLst>
                </p:cNvPr>
                <p:cNvSpPr/>
                <p:nvPr/>
              </p:nvSpPr>
              <p:spPr>
                <a:xfrm>
                  <a:off x="8772285" y="5468932"/>
                  <a:ext cx="648715" cy="422390"/>
                </a:xfrm>
                <a:custGeom>
                  <a:avLst/>
                  <a:gdLst>
                    <a:gd name="connsiteX0" fmla="*/ 0 w 648715"/>
                    <a:gd name="connsiteY0" fmla="*/ 422391 h 422390"/>
                    <a:gd name="connsiteX1" fmla="*/ 412071 w 648715"/>
                    <a:gd name="connsiteY1" fmla="*/ 4569 h 422390"/>
                    <a:gd name="connsiteX2" fmla="*/ 648716 w 648715"/>
                    <a:gd name="connsiteY2" fmla="*/ 0 h 422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8715" h="422390">
                      <a:moveTo>
                        <a:pt x="0" y="422391"/>
                      </a:moveTo>
                      <a:lnTo>
                        <a:pt x="412071" y="4569"/>
                      </a:lnTo>
                      <a:lnTo>
                        <a:pt x="648716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91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59" name="Freeform: Shape 5858">
                  <a:extLst>
                    <a:ext uri="{FF2B5EF4-FFF2-40B4-BE49-F238E27FC236}">
                      <a16:creationId xmlns:a16="http://schemas.microsoft.com/office/drawing/2014/main" id="{EAFAB229-48F2-C4F2-DF47-EA1E72C4EB07}"/>
                    </a:ext>
                  </a:extLst>
                </p:cNvPr>
                <p:cNvSpPr/>
                <p:nvPr/>
              </p:nvSpPr>
              <p:spPr>
                <a:xfrm>
                  <a:off x="9395520" y="5444741"/>
                  <a:ext cx="48489" cy="48487"/>
                </a:xfrm>
                <a:custGeom>
                  <a:avLst/>
                  <a:gdLst>
                    <a:gd name="connsiteX0" fmla="*/ 24728 w 48489"/>
                    <a:gd name="connsiteY0" fmla="*/ 48484 h 48487"/>
                    <a:gd name="connsiteX1" fmla="*/ 48484 w 48489"/>
                    <a:gd name="connsiteY1" fmla="*/ 23761 h 48487"/>
                    <a:gd name="connsiteX2" fmla="*/ 23760 w 48489"/>
                    <a:gd name="connsiteY2" fmla="*/ 5 h 48487"/>
                    <a:gd name="connsiteX3" fmla="*/ 5 w 48489"/>
                    <a:gd name="connsiteY3" fmla="*/ 24728 h 48487"/>
                    <a:gd name="connsiteX4" fmla="*/ 24728 w 48489"/>
                    <a:gd name="connsiteY4" fmla="*/ 48484 h 4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9" h="48487">
                      <a:moveTo>
                        <a:pt x="24728" y="48484"/>
                      </a:moveTo>
                      <a:cubicBezTo>
                        <a:pt x="38111" y="48215"/>
                        <a:pt x="48752" y="37144"/>
                        <a:pt x="48484" y="23761"/>
                      </a:cubicBezTo>
                      <a:cubicBezTo>
                        <a:pt x="48215" y="10378"/>
                        <a:pt x="37143" y="-264"/>
                        <a:pt x="23760" y="5"/>
                      </a:cubicBezTo>
                      <a:cubicBezTo>
                        <a:pt x="10378" y="274"/>
                        <a:pt x="-264" y="11345"/>
                        <a:pt x="5" y="24728"/>
                      </a:cubicBezTo>
                      <a:cubicBezTo>
                        <a:pt x="273" y="38057"/>
                        <a:pt x="11345" y="48699"/>
                        <a:pt x="24728" y="4848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917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6" name="Graphic 2">
                <a:extLst>
                  <a:ext uri="{FF2B5EF4-FFF2-40B4-BE49-F238E27FC236}">
                    <a16:creationId xmlns:a16="http://schemas.microsoft.com/office/drawing/2014/main" id="{54EA70D5-A6E2-D907-0161-02AD4D5306EB}"/>
                  </a:ext>
                </a:extLst>
              </p:cNvPr>
              <p:cNvGrpSpPr/>
              <p:nvPr/>
            </p:nvGrpSpPr>
            <p:grpSpPr>
              <a:xfrm>
                <a:off x="7586001" y="5239275"/>
                <a:ext cx="835952" cy="1488537"/>
                <a:chOff x="7586001" y="5239275"/>
                <a:chExt cx="835952" cy="1488537"/>
              </a:xfrm>
            </p:grpSpPr>
            <p:sp>
              <p:nvSpPr>
                <p:cNvPr id="5856" name="Freeform: Shape 5855">
                  <a:extLst>
                    <a:ext uri="{FF2B5EF4-FFF2-40B4-BE49-F238E27FC236}">
                      <a16:creationId xmlns:a16="http://schemas.microsoft.com/office/drawing/2014/main" id="{A9EB836B-0A68-3146-3F41-C2553FF585A1}"/>
                    </a:ext>
                  </a:extLst>
                </p:cNvPr>
                <p:cNvSpPr/>
                <p:nvPr/>
              </p:nvSpPr>
              <p:spPr>
                <a:xfrm>
                  <a:off x="7586001" y="5239275"/>
                  <a:ext cx="812587" cy="1465118"/>
                </a:xfrm>
                <a:custGeom>
                  <a:avLst/>
                  <a:gdLst>
                    <a:gd name="connsiteX0" fmla="*/ 0 w 812587"/>
                    <a:gd name="connsiteY0" fmla="*/ 0 h 1465118"/>
                    <a:gd name="connsiteX1" fmla="*/ 381705 w 812587"/>
                    <a:gd name="connsiteY1" fmla="*/ 357788 h 1465118"/>
                    <a:gd name="connsiteX2" fmla="*/ 396109 w 812587"/>
                    <a:gd name="connsiteY2" fmla="*/ 1074761 h 1465118"/>
                    <a:gd name="connsiteX3" fmla="*/ 812587 w 812587"/>
                    <a:gd name="connsiteY3" fmla="*/ 1465118 h 1465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587" h="1465118">
                      <a:moveTo>
                        <a:pt x="0" y="0"/>
                      </a:moveTo>
                      <a:lnTo>
                        <a:pt x="381705" y="357788"/>
                      </a:lnTo>
                      <a:lnTo>
                        <a:pt x="396109" y="1074761"/>
                      </a:lnTo>
                      <a:lnTo>
                        <a:pt x="812587" y="1465118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77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57" name="Freeform: Shape 5856">
                  <a:extLst>
                    <a:ext uri="{FF2B5EF4-FFF2-40B4-BE49-F238E27FC236}">
                      <a16:creationId xmlns:a16="http://schemas.microsoft.com/office/drawing/2014/main" id="{CB283823-6755-DB14-A775-3F0E7D5A078D}"/>
                    </a:ext>
                  </a:extLst>
                </p:cNvPr>
                <p:cNvSpPr/>
                <p:nvPr/>
              </p:nvSpPr>
              <p:spPr>
                <a:xfrm>
                  <a:off x="8373449" y="6679287"/>
                  <a:ext cx="48504" cy="48525"/>
                </a:xfrm>
                <a:custGeom>
                  <a:avLst/>
                  <a:gdLst>
                    <a:gd name="connsiteX0" fmla="*/ 7672 w 48504"/>
                    <a:gd name="connsiteY0" fmla="*/ 41983 h 48525"/>
                    <a:gd name="connsiteX1" fmla="*/ 41962 w 48504"/>
                    <a:gd name="connsiteY1" fmla="*/ 40854 h 48525"/>
                    <a:gd name="connsiteX2" fmla="*/ 40833 w 48504"/>
                    <a:gd name="connsiteY2" fmla="*/ 6564 h 48525"/>
                    <a:gd name="connsiteX3" fmla="*/ 6543 w 48504"/>
                    <a:gd name="connsiteY3" fmla="*/ 7693 h 48525"/>
                    <a:gd name="connsiteX4" fmla="*/ 7672 w 48504"/>
                    <a:gd name="connsiteY4" fmla="*/ 41983 h 48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4" h="48525">
                      <a:moveTo>
                        <a:pt x="7672" y="41983"/>
                      </a:moveTo>
                      <a:cubicBezTo>
                        <a:pt x="17453" y="51120"/>
                        <a:pt x="32771" y="50636"/>
                        <a:pt x="41962" y="40854"/>
                      </a:cubicBezTo>
                      <a:cubicBezTo>
                        <a:pt x="51099" y="31072"/>
                        <a:pt x="50615" y="15755"/>
                        <a:pt x="40833" y="6564"/>
                      </a:cubicBezTo>
                      <a:cubicBezTo>
                        <a:pt x="31051" y="-2627"/>
                        <a:pt x="15734" y="-2089"/>
                        <a:pt x="6543" y="7693"/>
                      </a:cubicBezTo>
                      <a:cubicBezTo>
                        <a:pt x="-2594" y="17474"/>
                        <a:pt x="-2110" y="32792"/>
                        <a:pt x="7672" y="4198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804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7" name="Graphic 2">
                <a:extLst>
                  <a:ext uri="{FF2B5EF4-FFF2-40B4-BE49-F238E27FC236}">
                    <a16:creationId xmlns:a16="http://schemas.microsoft.com/office/drawing/2014/main" id="{486D9BA3-3092-603D-75E1-A27B9524D8E6}"/>
                  </a:ext>
                </a:extLst>
              </p:cNvPr>
              <p:cNvGrpSpPr/>
              <p:nvPr/>
            </p:nvGrpSpPr>
            <p:grpSpPr>
              <a:xfrm>
                <a:off x="7970555" y="5739221"/>
                <a:ext cx="466448" cy="712014"/>
                <a:chOff x="7970555" y="5739221"/>
                <a:chExt cx="466448" cy="712014"/>
              </a:xfrm>
            </p:grpSpPr>
            <p:sp>
              <p:nvSpPr>
                <p:cNvPr id="5854" name="Freeform: Shape 5853">
                  <a:extLst>
                    <a:ext uri="{FF2B5EF4-FFF2-40B4-BE49-F238E27FC236}">
                      <a16:creationId xmlns:a16="http://schemas.microsoft.com/office/drawing/2014/main" id="{705A8B4E-2C72-9C4B-2C7E-902A7785D6FF}"/>
                    </a:ext>
                  </a:extLst>
                </p:cNvPr>
                <p:cNvSpPr/>
                <p:nvPr/>
              </p:nvSpPr>
              <p:spPr>
                <a:xfrm>
                  <a:off x="7970555" y="5739221"/>
                  <a:ext cx="443082" cy="688594"/>
                </a:xfrm>
                <a:custGeom>
                  <a:avLst/>
                  <a:gdLst>
                    <a:gd name="connsiteX0" fmla="*/ 0 w 443082"/>
                    <a:gd name="connsiteY0" fmla="*/ 0 h 688594"/>
                    <a:gd name="connsiteX1" fmla="*/ 260346 w 443082"/>
                    <a:gd name="connsiteY1" fmla="*/ 244007 h 688594"/>
                    <a:gd name="connsiteX2" fmla="*/ 265936 w 443082"/>
                    <a:gd name="connsiteY2" fmla="*/ 522520 h 688594"/>
                    <a:gd name="connsiteX3" fmla="*/ 443082 w 443082"/>
                    <a:gd name="connsiteY3" fmla="*/ 688595 h 68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082" h="688594">
                      <a:moveTo>
                        <a:pt x="0" y="0"/>
                      </a:moveTo>
                      <a:lnTo>
                        <a:pt x="260346" y="244007"/>
                      </a:lnTo>
                      <a:lnTo>
                        <a:pt x="265936" y="522520"/>
                      </a:lnTo>
                      <a:lnTo>
                        <a:pt x="443082" y="688595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74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55" name="Freeform: Shape 5854">
                  <a:extLst>
                    <a:ext uri="{FF2B5EF4-FFF2-40B4-BE49-F238E27FC236}">
                      <a16:creationId xmlns:a16="http://schemas.microsoft.com/office/drawing/2014/main" id="{AD5B993A-9F00-D128-6265-22377BC486E2}"/>
                    </a:ext>
                  </a:extLst>
                </p:cNvPr>
                <p:cNvSpPr/>
                <p:nvPr/>
              </p:nvSpPr>
              <p:spPr>
                <a:xfrm>
                  <a:off x="8388498" y="6402731"/>
                  <a:ext cx="48504" cy="48504"/>
                </a:xfrm>
                <a:custGeom>
                  <a:avLst/>
                  <a:gdLst>
                    <a:gd name="connsiteX0" fmla="*/ 7671 w 48504"/>
                    <a:gd name="connsiteY0" fmla="*/ 41961 h 48504"/>
                    <a:gd name="connsiteX1" fmla="*/ 41961 w 48504"/>
                    <a:gd name="connsiteY1" fmla="*/ 40833 h 48504"/>
                    <a:gd name="connsiteX2" fmla="*/ 40833 w 48504"/>
                    <a:gd name="connsiteY2" fmla="*/ 6543 h 48504"/>
                    <a:gd name="connsiteX3" fmla="*/ 6543 w 48504"/>
                    <a:gd name="connsiteY3" fmla="*/ 7671 h 48504"/>
                    <a:gd name="connsiteX4" fmla="*/ 7671 w 48504"/>
                    <a:gd name="connsiteY4" fmla="*/ 41961 h 48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4" h="48504">
                      <a:moveTo>
                        <a:pt x="7671" y="41961"/>
                      </a:moveTo>
                      <a:cubicBezTo>
                        <a:pt x="17454" y="51099"/>
                        <a:pt x="32771" y="50614"/>
                        <a:pt x="41961" y="40833"/>
                      </a:cubicBezTo>
                      <a:cubicBezTo>
                        <a:pt x="51099" y="31051"/>
                        <a:pt x="50614" y="15733"/>
                        <a:pt x="40833" y="6543"/>
                      </a:cubicBezTo>
                      <a:cubicBezTo>
                        <a:pt x="31051" y="-2594"/>
                        <a:pt x="15733" y="-2110"/>
                        <a:pt x="6543" y="7671"/>
                      </a:cubicBezTo>
                      <a:cubicBezTo>
                        <a:pt x="-2594" y="17454"/>
                        <a:pt x="-2110" y="32771"/>
                        <a:pt x="7671" y="419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747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8" name="Graphic 2">
                <a:extLst>
                  <a:ext uri="{FF2B5EF4-FFF2-40B4-BE49-F238E27FC236}">
                    <a16:creationId xmlns:a16="http://schemas.microsoft.com/office/drawing/2014/main" id="{148DD5B6-D8A1-B2EF-C223-00BDE24A18A1}"/>
                  </a:ext>
                </a:extLst>
              </p:cNvPr>
              <p:cNvGrpSpPr/>
              <p:nvPr/>
            </p:nvGrpSpPr>
            <p:grpSpPr>
              <a:xfrm>
                <a:off x="8240737" y="6102222"/>
                <a:ext cx="560718" cy="240768"/>
                <a:chOff x="8240737" y="6102222"/>
                <a:chExt cx="560718" cy="240768"/>
              </a:xfrm>
            </p:grpSpPr>
            <p:sp>
              <p:nvSpPr>
                <p:cNvPr id="5852" name="Freeform: Shape 5851">
                  <a:extLst>
                    <a:ext uri="{FF2B5EF4-FFF2-40B4-BE49-F238E27FC236}">
                      <a16:creationId xmlns:a16="http://schemas.microsoft.com/office/drawing/2014/main" id="{4A9288A1-793F-6E4D-B4D8-18C9A044F2A0}"/>
                    </a:ext>
                  </a:extLst>
                </p:cNvPr>
                <p:cNvSpPr/>
                <p:nvPr/>
              </p:nvSpPr>
              <p:spPr>
                <a:xfrm>
                  <a:off x="8240737" y="6102222"/>
                  <a:ext cx="537353" cy="217348"/>
                </a:xfrm>
                <a:custGeom>
                  <a:avLst/>
                  <a:gdLst>
                    <a:gd name="connsiteX0" fmla="*/ 0 w 537353"/>
                    <a:gd name="connsiteY0" fmla="*/ 5804 h 217348"/>
                    <a:gd name="connsiteX1" fmla="*/ 305439 w 537353"/>
                    <a:gd name="connsiteY1" fmla="*/ 0 h 217348"/>
                    <a:gd name="connsiteX2" fmla="*/ 537353 w 537353"/>
                    <a:gd name="connsiteY2" fmla="*/ 217349 h 2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7353" h="217348">
                      <a:moveTo>
                        <a:pt x="0" y="5804"/>
                      </a:moveTo>
                      <a:lnTo>
                        <a:pt x="305439" y="0"/>
                      </a:lnTo>
                      <a:lnTo>
                        <a:pt x="537353" y="217349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883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53" name="Freeform: Shape 5852">
                  <a:extLst>
                    <a:ext uri="{FF2B5EF4-FFF2-40B4-BE49-F238E27FC236}">
                      <a16:creationId xmlns:a16="http://schemas.microsoft.com/office/drawing/2014/main" id="{75843E57-405A-A239-FDE2-6CAB344CDF3B}"/>
                    </a:ext>
                  </a:extLst>
                </p:cNvPr>
                <p:cNvSpPr/>
                <p:nvPr/>
              </p:nvSpPr>
              <p:spPr>
                <a:xfrm>
                  <a:off x="8752950" y="6294465"/>
                  <a:ext cx="48504" cy="48525"/>
                </a:xfrm>
                <a:custGeom>
                  <a:avLst/>
                  <a:gdLst>
                    <a:gd name="connsiteX0" fmla="*/ 7672 w 48504"/>
                    <a:gd name="connsiteY0" fmla="*/ 41982 h 48525"/>
                    <a:gd name="connsiteX1" fmla="*/ 41962 w 48504"/>
                    <a:gd name="connsiteY1" fmla="*/ 40854 h 48525"/>
                    <a:gd name="connsiteX2" fmla="*/ 40833 w 48504"/>
                    <a:gd name="connsiteY2" fmla="*/ 6564 h 48525"/>
                    <a:gd name="connsiteX3" fmla="*/ 6543 w 48504"/>
                    <a:gd name="connsiteY3" fmla="*/ 7692 h 48525"/>
                    <a:gd name="connsiteX4" fmla="*/ 7672 w 48504"/>
                    <a:gd name="connsiteY4" fmla="*/ 41982 h 48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4" h="48525">
                      <a:moveTo>
                        <a:pt x="7672" y="41982"/>
                      </a:moveTo>
                      <a:cubicBezTo>
                        <a:pt x="17453" y="51120"/>
                        <a:pt x="32771" y="50635"/>
                        <a:pt x="41962" y="40854"/>
                      </a:cubicBezTo>
                      <a:cubicBezTo>
                        <a:pt x="51099" y="31072"/>
                        <a:pt x="50615" y="15754"/>
                        <a:pt x="40833" y="6564"/>
                      </a:cubicBezTo>
                      <a:cubicBezTo>
                        <a:pt x="31051" y="-2626"/>
                        <a:pt x="15734" y="-2089"/>
                        <a:pt x="6543" y="7692"/>
                      </a:cubicBezTo>
                      <a:cubicBezTo>
                        <a:pt x="-2594" y="17475"/>
                        <a:pt x="-2110" y="32792"/>
                        <a:pt x="7672" y="419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932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49" name="Graphic 2">
                <a:extLst>
                  <a:ext uri="{FF2B5EF4-FFF2-40B4-BE49-F238E27FC236}">
                    <a16:creationId xmlns:a16="http://schemas.microsoft.com/office/drawing/2014/main" id="{89146C16-BFCF-8395-8951-05F40A346145}"/>
                  </a:ext>
                </a:extLst>
              </p:cNvPr>
              <p:cNvGrpSpPr/>
              <p:nvPr/>
            </p:nvGrpSpPr>
            <p:grpSpPr>
              <a:xfrm>
                <a:off x="8714347" y="4837603"/>
                <a:ext cx="278109" cy="580001"/>
                <a:chOff x="8714347" y="4837603"/>
                <a:chExt cx="278109" cy="580001"/>
              </a:xfrm>
            </p:grpSpPr>
            <p:sp>
              <p:nvSpPr>
                <p:cNvPr id="5850" name="Freeform: Shape 5849">
                  <a:extLst>
                    <a:ext uri="{FF2B5EF4-FFF2-40B4-BE49-F238E27FC236}">
                      <a16:creationId xmlns:a16="http://schemas.microsoft.com/office/drawing/2014/main" id="{293CA2C0-E29D-A505-CDD6-DD6801A551B5}"/>
                    </a:ext>
                  </a:extLst>
                </p:cNvPr>
                <p:cNvSpPr/>
                <p:nvPr/>
              </p:nvSpPr>
              <p:spPr>
                <a:xfrm>
                  <a:off x="8714347" y="4861064"/>
                  <a:ext cx="254755" cy="556540"/>
                </a:xfrm>
                <a:custGeom>
                  <a:avLst/>
                  <a:gdLst>
                    <a:gd name="connsiteX0" fmla="*/ 12523 w 254755"/>
                    <a:gd name="connsiteY0" fmla="*/ 556541 h 556540"/>
                    <a:gd name="connsiteX1" fmla="*/ 0 w 254755"/>
                    <a:gd name="connsiteY1" fmla="*/ 241965 h 556540"/>
                    <a:gd name="connsiteX2" fmla="*/ 254756 w 254755"/>
                    <a:gd name="connsiteY2" fmla="*/ 0 h 55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4755" h="556540">
                      <a:moveTo>
                        <a:pt x="12523" y="556541"/>
                      </a:moveTo>
                      <a:lnTo>
                        <a:pt x="0" y="241965"/>
                      </a:lnTo>
                      <a:lnTo>
                        <a:pt x="254756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3887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51" name="Freeform: Shape 5850">
                  <a:extLst>
                    <a:ext uri="{FF2B5EF4-FFF2-40B4-BE49-F238E27FC236}">
                      <a16:creationId xmlns:a16="http://schemas.microsoft.com/office/drawing/2014/main" id="{457ED47D-7C94-0B53-6D4B-794A96BB63C8}"/>
                    </a:ext>
                  </a:extLst>
                </p:cNvPr>
                <p:cNvSpPr/>
                <p:nvPr/>
              </p:nvSpPr>
              <p:spPr>
                <a:xfrm>
                  <a:off x="8943922" y="4837603"/>
                  <a:ext cx="48534" cy="48534"/>
                </a:xfrm>
                <a:custGeom>
                  <a:avLst/>
                  <a:gdLst>
                    <a:gd name="connsiteX0" fmla="*/ 40982 w 48534"/>
                    <a:gd name="connsiteY0" fmla="*/ 41842 h 48534"/>
                    <a:gd name="connsiteX1" fmla="*/ 41842 w 48534"/>
                    <a:gd name="connsiteY1" fmla="*/ 7552 h 48534"/>
                    <a:gd name="connsiteX2" fmla="*/ 7552 w 48534"/>
                    <a:gd name="connsiteY2" fmla="*/ 6692 h 48534"/>
                    <a:gd name="connsiteX3" fmla="*/ 6692 w 48534"/>
                    <a:gd name="connsiteY3" fmla="*/ 40982 h 48534"/>
                    <a:gd name="connsiteX4" fmla="*/ 40982 w 48534"/>
                    <a:gd name="connsiteY4" fmla="*/ 41842 h 48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34" h="48534">
                      <a:moveTo>
                        <a:pt x="40982" y="41842"/>
                      </a:moveTo>
                      <a:cubicBezTo>
                        <a:pt x="50710" y="32598"/>
                        <a:pt x="51087" y="17280"/>
                        <a:pt x="41842" y="7552"/>
                      </a:cubicBezTo>
                      <a:cubicBezTo>
                        <a:pt x="32598" y="-2176"/>
                        <a:pt x="17280" y="-2552"/>
                        <a:pt x="7552" y="6692"/>
                      </a:cubicBezTo>
                      <a:cubicBezTo>
                        <a:pt x="-2176" y="15937"/>
                        <a:pt x="-2552" y="31254"/>
                        <a:pt x="6692" y="40982"/>
                      </a:cubicBezTo>
                      <a:cubicBezTo>
                        <a:pt x="15936" y="50710"/>
                        <a:pt x="31308" y="51087"/>
                        <a:pt x="40982" y="418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3887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03" name="Graphic 2">
              <a:extLst>
                <a:ext uri="{FF2B5EF4-FFF2-40B4-BE49-F238E27FC236}">
                  <a16:creationId xmlns:a16="http://schemas.microsoft.com/office/drawing/2014/main" id="{E60EF99C-A7E5-C6C9-FEA8-33234C665C8A}"/>
                </a:ext>
              </a:extLst>
            </p:cNvPr>
            <p:cNvGrpSpPr/>
            <p:nvPr/>
          </p:nvGrpSpPr>
          <p:grpSpPr>
            <a:xfrm>
              <a:off x="2126940" y="5057770"/>
              <a:ext cx="2033607" cy="1799532"/>
              <a:chOff x="2126942" y="5057774"/>
              <a:chExt cx="2033609" cy="1799533"/>
            </a:xfrm>
          </p:grpSpPr>
          <p:grpSp>
            <p:nvGrpSpPr>
              <p:cNvPr id="5822" name="Graphic 2">
                <a:extLst>
                  <a:ext uri="{FF2B5EF4-FFF2-40B4-BE49-F238E27FC236}">
                    <a16:creationId xmlns:a16="http://schemas.microsoft.com/office/drawing/2014/main" id="{D77CBD7F-0AA7-0AC2-4068-F206D30254E4}"/>
                  </a:ext>
                </a:extLst>
              </p:cNvPr>
              <p:cNvGrpSpPr/>
              <p:nvPr/>
            </p:nvGrpSpPr>
            <p:grpSpPr>
              <a:xfrm>
                <a:off x="2931530" y="5201277"/>
                <a:ext cx="896276" cy="1440509"/>
                <a:chOff x="2931530" y="5201277"/>
                <a:chExt cx="896276" cy="1440509"/>
              </a:xfrm>
            </p:grpSpPr>
            <p:sp>
              <p:nvSpPr>
                <p:cNvPr id="5841" name="Freeform: Shape 5840">
                  <a:extLst>
                    <a:ext uri="{FF2B5EF4-FFF2-40B4-BE49-F238E27FC236}">
                      <a16:creationId xmlns:a16="http://schemas.microsoft.com/office/drawing/2014/main" id="{B54A1A66-E3A1-C758-386A-B4FBB497EF05}"/>
                    </a:ext>
                  </a:extLst>
                </p:cNvPr>
                <p:cNvSpPr/>
                <p:nvPr/>
              </p:nvSpPr>
              <p:spPr>
                <a:xfrm>
                  <a:off x="2955777" y="5201277"/>
                  <a:ext cx="872030" cy="1417445"/>
                </a:xfrm>
                <a:custGeom>
                  <a:avLst/>
                  <a:gdLst>
                    <a:gd name="connsiteX0" fmla="*/ 872030 w 872030"/>
                    <a:gd name="connsiteY0" fmla="*/ 0 h 1417445"/>
                    <a:gd name="connsiteX1" fmla="*/ 15855 w 872030"/>
                    <a:gd name="connsiteY1" fmla="*/ 794260 h 1417445"/>
                    <a:gd name="connsiteX2" fmla="*/ 0 w 872030"/>
                    <a:gd name="connsiteY2" fmla="*/ 1417445 h 141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2030" h="1417445">
                      <a:moveTo>
                        <a:pt x="872030" y="0"/>
                      </a:moveTo>
                      <a:lnTo>
                        <a:pt x="15855" y="794260"/>
                      </a:lnTo>
                      <a:lnTo>
                        <a:pt x="0" y="1417445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76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42" name="Freeform: Shape 5841">
                  <a:extLst>
                    <a:ext uri="{FF2B5EF4-FFF2-40B4-BE49-F238E27FC236}">
                      <a16:creationId xmlns:a16="http://schemas.microsoft.com/office/drawing/2014/main" id="{656F39CE-260E-F000-BAD4-F3B4B10D78B8}"/>
                    </a:ext>
                  </a:extLst>
                </p:cNvPr>
                <p:cNvSpPr/>
                <p:nvPr/>
              </p:nvSpPr>
              <p:spPr>
                <a:xfrm>
                  <a:off x="2931530" y="6593290"/>
                  <a:ext cx="48493" cy="48495"/>
                </a:xfrm>
                <a:custGeom>
                  <a:avLst/>
                  <a:gdLst>
                    <a:gd name="connsiteX0" fmla="*/ 7 w 48493"/>
                    <a:gd name="connsiteY0" fmla="*/ 23604 h 48495"/>
                    <a:gd name="connsiteX1" fmla="*/ 23655 w 48493"/>
                    <a:gd name="connsiteY1" fmla="*/ 48489 h 48495"/>
                    <a:gd name="connsiteX2" fmla="*/ 48486 w 48493"/>
                    <a:gd name="connsiteY2" fmla="*/ 24840 h 48495"/>
                    <a:gd name="connsiteX3" fmla="*/ 24838 w 48493"/>
                    <a:gd name="connsiteY3" fmla="*/ 10 h 48495"/>
                    <a:gd name="connsiteX4" fmla="*/ 7 w 48493"/>
                    <a:gd name="connsiteY4" fmla="*/ 23604 h 48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3" h="48495">
                      <a:moveTo>
                        <a:pt x="7" y="23604"/>
                      </a:moveTo>
                      <a:cubicBezTo>
                        <a:pt x="-315" y="36987"/>
                        <a:pt x="10219" y="48112"/>
                        <a:pt x="23655" y="48489"/>
                      </a:cubicBezTo>
                      <a:cubicBezTo>
                        <a:pt x="37038" y="48811"/>
                        <a:pt x="48164" y="38277"/>
                        <a:pt x="48486" y="24840"/>
                      </a:cubicBezTo>
                      <a:cubicBezTo>
                        <a:pt x="48809" y="11458"/>
                        <a:pt x="38274" y="333"/>
                        <a:pt x="24838" y="10"/>
                      </a:cubicBezTo>
                      <a:cubicBezTo>
                        <a:pt x="11509" y="-366"/>
                        <a:pt x="383" y="10222"/>
                        <a:pt x="7" y="2360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74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3" name="Graphic 2">
                <a:extLst>
                  <a:ext uri="{FF2B5EF4-FFF2-40B4-BE49-F238E27FC236}">
                    <a16:creationId xmlns:a16="http://schemas.microsoft.com/office/drawing/2014/main" id="{929A4626-C836-5D6D-89BE-6E3D9D697FDE}"/>
                  </a:ext>
                </a:extLst>
              </p:cNvPr>
              <p:cNvGrpSpPr/>
              <p:nvPr/>
            </p:nvGrpSpPr>
            <p:grpSpPr>
              <a:xfrm>
                <a:off x="3352154" y="5636029"/>
                <a:ext cx="393313" cy="1135009"/>
                <a:chOff x="3352154" y="5636029"/>
                <a:chExt cx="393313" cy="1135009"/>
              </a:xfrm>
            </p:grpSpPr>
            <p:sp>
              <p:nvSpPr>
                <p:cNvPr id="5839" name="Freeform: Shape 5838">
                  <a:extLst>
                    <a:ext uri="{FF2B5EF4-FFF2-40B4-BE49-F238E27FC236}">
                      <a16:creationId xmlns:a16="http://schemas.microsoft.com/office/drawing/2014/main" id="{B9028A8B-F325-296A-38B7-E16ADA860EA7}"/>
                    </a:ext>
                  </a:extLst>
                </p:cNvPr>
                <p:cNvSpPr/>
                <p:nvPr/>
              </p:nvSpPr>
              <p:spPr>
                <a:xfrm>
                  <a:off x="3352154" y="5636029"/>
                  <a:ext cx="369074" cy="1111952"/>
                </a:xfrm>
                <a:custGeom>
                  <a:avLst/>
                  <a:gdLst>
                    <a:gd name="connsiteX0" fmla="*/ 10695 w 369074"/>
                    <a:gd name="connsiteY0" fmla="*/ 0 h 1111952"/>
                    <a:gd name="connsiteX1" fmla="*/ 0 w 369074"/>
                    <a:gd name="connsiteY1" fmla="*/ 420348 h 1111952"/>
                    <a:gd name="connsiteX2" fmla="*/ 368268 w 369074"/>
                    <a:gd name="connsiteY2" fmla="*/ 797700 h 1111952"/>
                    <a:gd name="connsiteX3" fmla="*/ 369074 w 369074"/>
                    <a:gd name="connsiteY3" fmla="*/ 1111953 h 1111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074" h="1111952">
                      <a:moveTo>
                        <a:pt x="10695" y="0"/>
                      </a:moveTo>
                      <a:lnTo>
                        <a:pt x="0" y="420348"/>
                      </a:lnTo>
                      <a:lnTo>
                        <a:pt x="368268" y="797700"/>
                      </a:lnTo>
                      <a:lnTo>
                        <a:pt x="369074" y="1111953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4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40" name="Freeform: Shape 5839">
                  <a:extLst>
                    <a:ext uri="{FF2B5EF4-FFF2-40B4-BE49-F238E27FC236}">
                      <a16:creationId xmlns:a16="http://schemas.microsoft.com/office/drawing/2014/main" id="{C087180C-F2F9-D7E6-83BC-A2C39BD30778}"/>
                    </a:ext>
                  </a:extLst>
                </p:cNvPr>
                <p:cNvSpPr/>
                <p:nvPr/>
              </p:nvSpPr>
              <p:spPr>
                <a:xfrm>
                  <a:off x="3696989" y="6722559"/>
                  <a:ext cx="48479" cy="48478"/>
                </a:xfrm>
                <a:custGeom>
                  <a:avLst/>
                  <a:gdLst>
                    <a:gd name="connsiteX0" fmla="*/ 0 w 48479"/>
                    <a:gd name="connsiteY0" fmla="*/ 24293 h 48478"/>
                    <a:gd name="connsiteX1" fmla="*/ 24293 w 48479"/>
                    <a:gd name="connsiteY1" fmla="*/ 48479 h 48478"/>
                    <a:gd name="connsiteX2" fmla="*/ 48479 w 48479"/>
                    <a:gd name="connsiteY2" fmla="*/ 24186 h 48478"/>
                    <a:gd name="connsiteX3" fmla="*/ 24186 w 48479"/>
                    <a:gd name="connsiteY3" fmla="*/ 0 h 48478"/>
                    <a:gd name="connsiteX4" fmla="*/ 0 w 48479"/>
                    <a:gd name="connsiteY4" fmla="*/ 24293 h 4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79" h="48478">
                      <a:moveTo>
                        <a:pt x="0" y="24293"/>
                      </a:moveTo>
                      <a:cubicBezTo>
                        <a:pt x="54" y="37676"/>
                        <a:pt x="10911" y="48532"/>
                        <a:pt x="24293" y="48479"/>
                      </a:cubicBezTo>
                      <a:cubicBezTo>
                        <a:pt x="37676" y="48425"/>
                        <a:pt x="48533" y="37569"/>
                        <a:pt x="48479" y="24186"/>
                      </a:cubicBezTo>
                      <a:cubicBezTo>
                        <a:pt x="48425" y="10803"/>
                        <a:pt x="37569" y="-54"/>
                        <a:pt x="24186" y="0"/>
                      </a:cubicBezTo>
                      <a:cubicBezTo>
                        <a:pt x="10803" y="0"/>
                        <a:pt x="-54" y="10910"/>
                        <a:pt x="0" y="242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67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4" name="Graphic 2">
                <a:extLst>
                  <a:ext uri="{FF2B5EF4-FFF2-40B4-BE49-F238E27FC236}">
                    <a16:creationId xmlns:a16="http://schemas.microsoft.com/office/drawing/2014/main" id="{A542DD04-4007-4865-5FEE-F93BB76535A9}"/>
                  </a:ext>
                </a:extLst>
              </p:cNvPr>
              <p:cNvGrpSpPr/>
              <p:nvPr/>
            </p:nvGrpSpPr>
            <p:grpSpPr>
              <a:xfrm>
                <a:off x="2966849" y="6184185"/>
                <a:ext cx="428312" cy="673123"/>
                <a:chOff x="2966849" y="6184185"/>
                <a:chExt cx="428312" cy="673123"/>
              </a:xfrm>
            </p:grpSpPr>
            <p:sp>
              <p:nvSpPr>
                <p:cNvPr id="5837" name="Freeform: Shape 5836">
                  <a:extLst>
                    <a:ext uri="{FF2B5EF4-FFF2-40B4-BE49-F238E27FC236}">
                      <a16:creationId xmlns:a16="http://schemas.microsoft.com/office/drawing/2014/main" id="{B0744C12-04AA-32A2-341F-8F30F872AF22}"/>
                    </a:ext>
                  </a:extLst>
                </p:cNvPr>
                <p:cNvSpPr/>
                <p:nvPr/>
              </p:nvSpPr>
              <p:spPr>
                <a:xfrm>
                  <a:off x="2966849" y="6184185"/>
                  <a:ext cx="409813" cy="650058"/>
                </a:xfrm>
                <a:custGeom>
                  <a:avLst/>
                  <a:gdLst>
                    <a:gd name="connsiteX0" fmla="*/ 0 w 409813"/>
                    <a:gd name="connsiteY0" fmla="*/ 0 h 650058"/>
                    <a:gd name="connsiteX1" fmla="*/ 409814 w 409813"/>
                    <a:gd name="connsiteY1" fmla="*/ 419972 h 650058"/>
                    <a:gd name="connsiteX2" fmla="*/ 403956 w 409813"/>
                    <a:gd name="connsiteY2" fmla="*/ 650059 h 650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813" h="650058">
                      <a:moveTo>
                        <a:pt x="0" y="0"/>
                      </a:moveTo>
                      <a:lnTo>
                        <a:pt x="409814" y="419972"/>
                      </a:lnTo>
                      <a:lnTo>
                        <a:pt x="403956" y="650059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86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38" name="Freeform: Shape 5837">
                  <a:extLst>
                    <a:ext uri="{FF2B5EF4-FFF2-40B4-BE49-F238E27FC236}">
                      <a16:creationId xmlns:a16="http://schemas.microsoft.com/office/drawing/2014/main" id="{B7AB9456-78FD-5734-38EB-4C45086131C1}"/>
                    </a:ext>
                  </a:extLst>
                </p:cNvPr>
                <p:cNvSpPr/>
                <p:nvPr/>
              </p:nvSpPr>
              <p:spPr>
                <a:xfrm>
                  <a:off x="3346611" y="6808763"/>
                  <a:ext cx="48549" cy="48545"/>
                </a:xfrm>
                <a:custGeom>
                  <a:avLst/>
                  <a:gdLst>
                    <a:gd name="connsiteX0" fmla="*/ 7 w 48549"/>
                    <a:gd name="connsiteY0" fmla="*/ 23653 h 48545"/>
                    <a:gd name="connsiteX1" fmla="*/ 23655 w 48549"/>
                    <a:gd name="connsiteY1" fmla="*/ 48538 h 48545"/>
                    <a:gd name="connsiteX2" fmla="*/ 48540 w 48549"/>
                    <a:gd name="connsiteY2" fmla="*/ 24889 h 48545"/>
                    <a:gd name="connsiteX3" fmla="*/ 24892 w 48549"/>
                    <a:gd name="connsiteY3" fmla="*/ 5 h 48545"/>
                    <a:gd name="connsiteX4" fmla="*/ 7 w 48549"/>
                    <a:gd name="connsiteY4" fmla="*/ 23653 h 4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49" h="48545">
                      <a:moveTo>
                        <a:pt x="7" y="23653"/>
                      </a:moveTo>
                      <a:cubicBezTo>
                        <a:pt x="-315" y="37036"/>
                        <a:pt x="10219" y="48162"/>
                        <a:pt x="23655" y="48538"/>
                      </a:cubicBezTo>
                      <a:cubicBezTo>
                        <a:pt x="37038" y="48861"/>
                        <a:pt x="48164" y="38326"/>
                        <a:pt x="48540" y="24889"/>
                      </a:cubicBezTo>
                      <a:cubicBezTo>
                        <a:pt x="48916" y="11453"/>
                        <a:pt x="38328" y="382"/>
                        <a:pt x="24892" y="5"/>
                      </a:cubicBezTo>
                      <a:cubicBezTo>
                        <a:pt x="11455" y="-263"/>
                        <a:pt x="330" y="10271"/>
                        <a:pt x="7" y="2365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87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5" name="Graphic 2">
                <a:extLst>
                  <a:ext uri="{FF2B5EF4-FFF2-40B4-BE49-F238E27FC236}">
                    <a16:creationId xmlns:a16="http://schemas.microsoft.com/office/drawing/2014/main" id="{15AC86E3-DEBE-51E6-1AB3-2520115E090C}"/>
                  </a:ext>
                </a:extLst>
              </p:cNvPr>
              <p:cNvGrpSpPr/>
              <p:nvPr/>
            </p:nvGrpSpPr>
            <p:grpSpPr>
              <a:xfrm>
                <a:off x="2126942" y="5057774"/>
                <a:ext cx="1560802" cy="749774"/>
                <a:chOff x="2126942" y="5057774"/>
                <a:chExt cx="1560802" cy="749774"/>
              </a:xfrm>
            </p:grpSpPr>
            <p:sp>
              <p:nvSpPr>
                <p:cNvPr id="5835" name="Freeform: Shape 5834">
                  <a:extLst>
                    <a:ext uri="{FF2B5EF4-FFF2-40B4-BE49-F238E27FC236}">
                      <a16:creationId xmlns:a16="http://schemas.microsoft.com/office/drawing/2014/main" id="{4B37DCDD-DD21-B881-00D9-5B9963AE8BD2}"/>
                    </a:ext>
                  </a:extLst>
                </p:cNvPr>
                <p:cNvSpPr/>
                <p:nvPr/>
              </p:nvSpPr>
              <p:spPr>
                <a:xfrm>
                  <a:off x="2150284" y="5057774"/>
                  <a:ext cx="1537460" cy="726324"/>
                </a:xfrm>
                <a:custGeom>
                  <a:avLst/>
                  <a:gdLst>
                    <a:gd name="connsiteX0" fmla="*/ 1537460 w 1537460"/>
                    <a:gd name="connsiteY0" fmla="*/ 0 h 726324"/>
                    <a:gd name="connsiteX1" fmla="*/ 1153875 w 1537460"/>
                    <a:gd name="connsiteY1" fmla="*/ 355853 h 726324"/>
                    <a:gd name="connsiteX2" fmla="*/ 418521 w 1537460"/>
                    <a:gd name="connsiteY2" fmla="*/ 338063 h 726324"/>
                    <a:gd name="connsiteX3" fmla="*/ 0 w 1537460"/>
                    <a:gd name="connsiteY3" fmla="*/ 726324 h 72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7460" h="726324">
                      <a:moveTo>
                        <a:pt x="1537460" y="0"/>
                      </a:moveTo>
                      <a:lnTo>
                        <a:pt x="1153875" y="355853"/>
                      </a:lnTo>
                      <a:lnTo>
                        <a:pt x="418521" y="338063"/>
                      </a:lnTo>
                      <a:lnTo>
                        <a:pt x="0" y="726324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83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36" name="Freeform: Shape 5835">
                  <a:extLst>
                    <a:ext uri="{FF2B5EF4-FFF2-40B4-BE49-F238E27FC236}">
                      <a16:creationId xmlns:a16="http://schemas.microsoft.com/office/drawing/2014/main" id="{E214655B-C804-14F7-6EA4-C89A6F15F041}"/>
                    </a:ext>
                  </a:extLst>
                </p:cNvPr>
                <p:cNvSpPr/>
                <p:nvPr/>
              </p:nvSpPr>
              <p:spPr>
                <a:xfrm>
                  <a:off x="2126942" y="5759037"/>
                  <a:ext cx="48512" cy="48511"/>
                </a:xfrm>
                <a:custGeom>
                  <a:avLst/>
                  <a:gdLst>
                    <a:gd name="connsiteX0" fmla="*/ 7756 w 48512"/>
                    <a:gd name="connsiteY0" fmla="*/ 6466 h 48511"/>
                    <a:gd name="connsiteX1" fmla="*/ 6466 w 48512"/>
                    <a:gd name="connsiteY1" fmla="*/ 40756 h 48511"/>
                    <a:gd name="connsiteX2" fmla="*/ 40756 w 48512"/>
                    <a:gd name="connsiteY2" fmla="*/ 42046 h 48511"/>
                    <a:gd name="connsiteX3" fmla="*/ 42046 w 48512"/>
                    <a:gd name="connsiteY3" fmla="*/ 7756 h 48511"/>
                    <a:gd name="connsiteX4" fmla="*/ 7756 w 48512"/>
                    <a:gd name="connsiteY4" fmla="*/ 6466 h 48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12" h="48511">
                      <a:moveTo>
                        <a:pt x="7756" y="6466"/>
                      </a:moveTo>
                      <a:cubicBezTo>
                        <a:pt x="-2080" y="15549"/>
                        <a:pt x="-2617" y="30921"/>
                        <a:pt x="6466" y="40756"/>
                      </a:cubicBezTo>
                      <a:cubicBezTo>
                        <a:pt x="15549" y="50591"/>
                        <a:pt x="30921" y="51129"/>
                        <a:pt x="40756" y="42046"/>
                      </a:cubicBezTo>
                      <a:cubicBezTo>
                        <a:pt x="50592" y="32963"/>
                        <a:pt x="51129" y="17592"/>
                        <a:pt x="42046" y="7756"/>
                      </a:cubicBezTo>
                      <a:cubicBezTo>
                        <a:pt x="32909" y="-2080"/>
                        <a:pt x="17592" y="-2617"/>
                        <a:pt x="7756" y="64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9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6" name="Graphic 2">
                <a:extLst>
                  <a:ext uri="{FF2B5EF4-FFF2-40B4-BE49-F238E27FC236}">
                    <a16:creationId xmlns:a16="http://schemas.microsoft.com/office/drawing/2014/main" id="{F30DFED3-87D5-8CC1-F571-0B1BC62FEA60}"/>
                  </a:ext>
                </a:extLst>
              </p:cNvPr>
              <p:cNvGrpSpPr/>
              <p:nvPr/>
            </p:nvGrpSpPr>
            <p:grpSpPr>
              <a:xfrm>
                <a:off x="2409700" y="5410134"/>
                <a:ext cx="748645" cy="424395"/>
                <a:chOff x="2409700" y="5410134"/>
                <a:chExt cx="748645" cy="424395"/>
              </a:xfrm>
            </p:grpSpPr>
            <p:sp>
              <p:nvSpPr>
                <p:cNvPr id="5833" name="Freeform: Shape 5832">
                  <a:extLst>
                    <a:ext uri="{FF2B5EF4-FFF2-40B4-BE49-F238E27FC236}">
                      <a16:creationId xmlns:a16="http://schemas.microsoft.com/office/drawing/2014/main" id="{3EF29FF1-1500-9486-A312-DB51360EE451}"/>
                    </a:ext>
                  </a:extLst>
                </p:cNvPr>
                <p:cNvSpPr/>
                <p:nvPr/>
              </p:nvSpPr>
              <p:spPr>
                <a:xfrm>
                  <a:off x="2433042" y="5410134"/>
                  <a:ext cx="725303" cy="400945"/>
                </a:xfrm>
                <a:custGeom>
                  <a:avLst/>
                  <a:gdLst>
                    <a:gd name="connsiteX0" fmla="*/ 725303 w 725303"/>
                    <a:gd name="connsiteY0" fmla="*/ 0 h 400945"/>
                    <a:gd name="connsiteX1" fmla="*/ 463667 w 725303"/>
                    <a:gd name="connsiteY1" fmla="*/ 242717 h 400945"/>
                    <a:gd name="connsiteX2" fmla="*/ 178007 w 725303"/>
                    <a:gd name="connsiteY2" fmla="*/ 235784 h 400945"/>
                    <a:gd name="connsiteX3" fmla="*/ 0 w 725303"/>
                    <a:gd name="connsiteY3" fmla="*/ 400946 h 400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303" h="400945">
                      <a:moveTo>
                        <a:pt x="725303" y="0"/>
                      </a:moveTo>
                      <a:lnTo>
                        <a:pt x="463667" y="242717"/>
                      </a:lnTo>
                      <a:lnTo>
                        <a:pt x="178007" y="235784"/>
                      </a:lnTo>
                      <a:lnTo>
                        <a:pt x="0" y="400946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98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34" name="Freeform: Shape 5833">
                  <a:extLst>
                    <a:ext uri="{FF2B5EF4-FFF2-40B4-BE49-F238E27FC236}">
                      <a16:creationId xmlns:a16="http://schemas.microsoft.com/office/drawing/2014/main" id="{4E1C206E-80EE-DA63-E1E2-D3FAC535D006}"/>
                    </a:ext>
                  </a:extLst>
                </p:cNvPr>
                <p:cNvSpPr/>
                <p:nvPr/>
              </p:nvSpPr>
              <p:spPr>
                <a:xfrm>
                  <a:off x="2409700" y="5785996"/>
                  <a:ext cx="48512" cy="48533"/>
                </a:xfrm>
                <a:custGeom>
                  <a:avLst/>
                  <a:gdLst>
                    <a:gd name="connsiteX0" fmla="*/ 7756 w 48512"/>
                    <a:gd name="connsiteY0" fmla="*/ 6487 h 48533"/>
                    <a:gd name="connsiteX1" fmla="*/ 6466 w 48512"/>
                    <a:gd name="connsiteY1" fmla="*/ 40777 h 48533"/>
                    <a:gd name="connsiteX2" fmla="*/ 40756 w 48512"/>
                    <a:gd name="connsiteY2" fmla="*/ 42067 h 48533"/>
                    <a:gd name="connsiteX3" fmla="*/ 42046 w 48512"/>
                    <a:gd name="connsiteY3" fmla="*/ 7777 h 48533"/>
                    <a:gd name="connsiteX4" fmla="*/ 7756 w 48512"/>
                    <a:gd name="connsiteY4" fmla="*/ 6487 h 4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12" h="48533">
                      <a:moveTo>
                        <a:pt x="7756" y="6487"/>
                      </a:moveTo>
                      <a:cubicBezTo>
                        <a:pt x="-2080" y="15570"/>
                        <a:pt x="-2617" y="30942"/>
                        <a:pt x="6466" y="40777"/>
                      </a:cubicBezTo>
                      <a:cubicBezTo>
                        <a:pt x="15549" y="50612"/>
                        <a:pt x="30921" y="51150"/>
                        <a:pt x="40756" y="42067"/>
                      </a:cubicBezTo>
                      <a:cubicBezTo>
                        <a:pt x="50592" y="32984"/>
                        <a:pt x="51129" y="17612"/>
                        <a:pt x="42046" y="7777"/>
                      </a:cubicBezTo>
                      <a:cubicBezTo>
                        <a:pt x="32909" y="-2058"/>
                        <a:pt x="17538" y="-2650"/>
                        <a:pt x="7756" y="648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72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7" name="Graphic 2">
                <a:extLst>
                  <a:ext uri="{FF2B5EF4-FFF2-40B4-BE49-F238E27FC236}">
                    <a16:creationId xmlns:a16="http://schemas.microsoft.com/office/drawing/2014/main" id="{0513D760-DEC6-244D-A7C0-2625B0A60988}"/>
                  </a:ext>
                </a:extLst>
              </p:cNvPr>
              <p:cNvGrpSpPr/>
              <p:nvPr/>
            </p:nvGrpSpPr>
            <p:grpSpPr>
              <a:xfrm>
                <a:off x="2504401" y="5656828"/>
                <a:ext cx="263963" cy="537477"/>
                <a:chOff x="2504401" y="5656828"/>
                <a:chExt cx="263963" cy="537477"/>
              </a:xfrm>
            </p:grpSpPr>
            <p:sp>
              <p:nvSpPr>
                <p:cNvPr id="5831" name="Freeform: Shape 5830">
                  <a:extLst>
                    <a:ext uri="{FF2B5EF4-FFF2-40B4-BE49-F238E27FC236}">
                      <a16:creationId xmlns:a16="http://schemas.microsoft.com/office/drawing/2014/main" id="{6EC77223-8B9C-0AD1-2DCB-0B3C75EBC537}"/>
                    </a:ext>
                  </a:extLst>
                </p:cNvPr>
                <p:cNvSpPr/>
                <p:nvPr/>
              </p:nvSpPr>
              <p:spPr>
                <a:xfrm>
                  <a:off x="2527743" y="5656828"/>
                  <a:ext cx="240621" cy="514027"/>
                </a:xfrm>
                <a:custGeom>
                  <a:avLst/>
                  <a:gdLst>
                    <a:gd name="connsiteX0" fmla="*/ 240621 w 240621"/>
                    <a:gd name="connsiteY0" fmla="*/ 0 h 514027"/>
                    <a:gd name="connsiteX1" fmla="*/ 233043 w 240621"/>
                    <a:gd name="connsiteY1" fmla="*/ 297807 h 514027"/>
                    <a:gd name="connsiteX2" fmla="*/ 0 w 240621"/>
                    <a:gd name="connsiteY2" fmla="*/ 514028 h 514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0621" h="514027">
                      <a:moveTo>
                        <a:pt x="240621" y="0"/>
                      </a:moveTo>
                      <a:lnTo>
                        <a:pt x="233043" y="297807"/>
                      </a:lnTo>
                      <a:lnTo>
                        <a:pt x="0" y="514028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187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32" name="Freeform: Shape 5831">
                  <a:extLst>
                    <a:ext uri="{FF2B5EF4-FFF2-40B4-BE49-F238E27FC236}">
                      <a16:creationId xmlns:a16="http://schemas.microsoft.com/office/drawing/2014/main" id="{2DB3E098-1D2B-AB92-068E-370B6D8A495B}"/>
                    </a:ext>
                  </a:extLst>
                </p:cNvPr>
                <p:cNvSpPr/>
                <p:nvPr/>
              </p:nvSpPr>
              <p:spPr>
                <a:xfrm>
                  <a:off x="2504401" y="6145772"/>
                  <a:ext cx="48512" cy="48533"/>
                </a:xfrm>
                <a:custGeom>
                  <a:avLst/>
                  <a:gdLst>
                    <a:gd name="connsiteX0" fmla="*/ 7756 w 48512"/>
                    <a:gd name="connsiteY0" fmla="*/ 6487 h 48533"/>
                    <a:gd name="connsiteX1" fmla="*/ 6466 w 48512"/>
                    <a:gd name="connsiteY1" fmla="*/ 40777 h 48533"/>
                    <a:gd name="connsiteX2" fmla="*/ 40756 w 48512"/>
                    <a:gd name="connsiteY2" fmla="*/ 42067 h 48533"/>
                    <a:gd name="connsiteX3" fmla="*/ 42046 w 48512"/>
                    <a:gd name="connsiteY3" fmla="*/ 7777 h 48533"/>
                    <a:gd name="connsiteX4" fmla="*/ 7756 w 48512"/>
                    <a:gd name="connsiteY4" fmla="*/ 6487 h 4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12" h="48533">
                      <a:moveTo>
                        <a:pt x="7756" y="6487"/>
                      </a:moveTo>
                      <a:cubicBezTo>
                        <a:pt x="-2080" y="15570"/>
                        <a:pt x="-2617" y="30942"/>
                        <a:pt x="6466" y="40777"/>
                      </a:cubicBezTo>
                      <a:cubicBezTo>
                        <a:pt x="15549" y="50613"/>
                        <a:pt x="30921" y="51150"/>
                        <a:pt x="40756" y="42067"/>
                      </a:cubicBezTo>
                      <a:cubicBezTo>
                        <a:pt x="50592" y="32984"/>
                        <a:pt x="51129" y="17613"/>
                        <a:pt x="42046" y="7777"/>
                      </a:cubicBezTo>
                      <a:cubicBezTo>
                        <a:pt x="32909" y="-2059"/>
                        <a:pt x="17538" y="-2650"/>
                        <a:pt x="7756" y="648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7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28" name="Graphic 2">
                <a:extLst>
                  <a:ext uri="{FF2B5EF4-FFF2-40B4-BE49-F238E27FC236}">
                    <a16:creationId xmlns:a16="http://schemas.microsoft.com/office/drawing/2014/main" id="{B511EB52-AE59-93C1-C221-80424009E582}"/>
                  </a:ext>
                </a:extLst>
              </p:cNvPr>
              <p:cNvGrpSpPr/>
              <p:nvPr/>
            </p:nvGrpSpPr>
            <p:grpSpPr>
              <a:xfrm>
                <a:off x="3454272" y="6161020"/>
                <a:ext cx="706279" cy="255779"/>
                <a:chOff x="3454272" y="6161020"/>
                <a:chExt cx="706279" cy="255779"/>
              </a:xfrm>
            </p:grpSpPr>
            <p:sp>
              <p:nvSpPr>
                <p:cNvPr id="5829" name="Freeform: Shape 5828">
                  <a:extLst>
                    <a:ext uri="{FF2B5EF4-FFF2-40B4-BE49-F238E27FC236}">
                      <a16:creationId xmlns:a16="http://schemas.microsoft.com/office/drawing/2014/main" id="{379F1E46-C3C4-FDA8-0EB2-26DE9423A9B5}"/>
                    </a:ext>
                  </a:extLst>
                </p:cNvPr>
                <p:cNvSpPr/>
                <p:nvPr/>
              </p:nvSpPr>
              <p:spPr>
                <a:xfrm>
                  <a:off x="3454272" y="6161020"/>
                  <a:ext cx="682843" cy="232398"/>
                </a:xfrm>
                <a:custGeom>
                  <a:avLst/>
                  <a:gdLst>
                    <a:gd name="connsiteX0" fmla="*/ 0 w 682843"/>
                    <a:gd name="connsiteY0" fmla="*/ 0 h 232398"/>
                    <a:gd name="connsiteX1" fmla="*/ 467053 w 682843"/>
                    <a:gd name="connsiteY1" fmla="*/ 11287 h 232398"/>
                    <a:gd name="connsiteX2" fmla="*/ 682844 w 682843"/>
                    <a:gd name="connsiteY2" fmla="*/ 232399 h 23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2843" h="232398">
                      <a:moveTo>
                        <a:pt x="0" y="0"/>
                      </a:moveTo>
                      <a:lnTo>
                        <a:pt x="467053" y="11287"/>
                      </a:lnTo>
                      <a:lnTo>
                        <a:pt x="682844" y="232399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6092056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30" name="Freeform: Shape 5829">
                  <a:extLst>
                    <a:ext uri="{FF2B5EF4-FFF2-40B4-BE49-F238E27FC236}">
                      <a16:creationId xmlns:a16="http://schemas.microsoft.com/office/drawing/2014/main" id="{B5BD9D1C-B66A-AD91-9883-EC090F8E1C36}"/>
                    </a:ext>
                  </a:extLst>
                </p:cNvPr>
                <p:cNvSpPr/>
                <p:nvPr/>
              </p:nvSpPr>
              <p:spPr>
                <a:xfrm>
                  <a:off x="4112068" y="6368317"/>
                  <a:ext cx="48483" cy="48482"/>
                </a:xfrm>
                <a:custGeom>
                  <a:avLst/>
                  <a:gdLst>
                    <a:gd name="connsiteX0" fmla="*/ 6881 w 48483"/>
                    <a:gd name="connsiteY0" fmla="*/ 41172 h 48482"/>
                    <a:gd name="connsiteX1" fmla="*/ 41172 w 48483"/>
                    <a:gd name="connsiteY1" fmla="*/ 41601 h 48482"/>
                    <a:gd name="connsiteX2" fmla="*/ 41601 w 48483"/>
                    <a:gd name="connsiteY2" fmla="*/ 7311 h 48482"/>
                    <a:gd name="connsiteX3" fmla="*/ 7312 w 48483"/>
                    <a:gd name="connsiteY3" fmla="*/ 6882 h 48482"/>
                    <a:gd name="connsiteX4" fmla="*/ 6881 w 48483"/>
                    <a:gd name="connsiteY4" fmla="*/ 41172 h 48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3" h="48482">
                      <a:moveTo>
                        <a:pt x="6881" y="41172"/>
                      </a:moveTo>
                      <a:cubicBezTo>
                        <a:pt x="16233" y="50738"/>
                        <a:pt x="31605" y="50953"/>
                        <a:pt x="41172" y="41601"/>
                      </a:cubicBezTo>
                      <a:cubicBezTo>
                        <a:pt x="50738" y="32250"/>
                        <a:pt x="50953" y="16878"/>
                        <a:pt x="41601" y="7311"/>
                      </a:cubicBezTo>
                      <a:cubicBezTo>
                        <a:pt x="32250" y="-2256"/>
                        <a:pt x="16878" y="-2470"/>
                        <a:pt x="7312" y="6882"/>
                      </a:cubicBezTo>
                      <a:cubicBezTo>
                        <a:pt x="-2255" y="16233"/>
                        <a:pt x="-2470" y="31605"/>
                        <a:pt x="6881" y="411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6091864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04" name="Graphic 2">
              <a:extLst>
                <a:ext uri="{FF2B5EF4-FFF2-40B4-BE49-F238E27FC236}">
                  <a16:creationId xmlns:a16="http://schemas.microsoft.com/office/drawing/2014/main" id="{890613D0-B0B6-9662-CB23-5F45F0B481DA}"/>
                </a:ext>
              </a:extLst>
            </p:cNvPr>
            <p:cNvGrpSpPr/>
            <p:nvPr/>
          </p:nvGrpSpPr>
          <p:grpSpPr>
            <a:xfrm>
              <a:off x="8091905" y="1071252"/>
              <a:ext cx="1522442" cy="1291101"/>
              <a:chOff x="8091913" y="1071253"/>
              <a:chExt cx="1522444" cy="1291102"/>
            </a:xfrm>
          </p:grpSpPr>
          <p:grpSp>
            <p:nvGrpSpPr>
              <p:cNvPr id="5807" name="Graphic 2">
                <a:extLst>
                  <a:ext uri="{FF2B5EF4-FFF2-40B4-BE49-F238E27FC236}">
                    <a16:creationId xmlns:a16="http://schemas.microsoft.com/office/drawing/2014/main" id="{7CD7B853-C4F5-6A98-EBAA-B3C56902E23F}"/>
                  </a:ext>
                </a:extLst>
              </p:cNvPr>
              <p:cNvGrpSpPr/>
              <p:nvPr/>
            </p:nvGrpSpPr>
            <p:grpSpPr>
              <a:xfrm>
                <a:off x="8091913" y="1197023"/>
                <a:ext cx="1030967" cy="1019895"/>
                <a:chOff x="8091913" y="1197023"/>
                <a:chExt cx="1030967" cy="1019895"/>
              </a:xfrm>
            </p:grpSpPr>
            <p:sp>
              <p:nvSpPr>
                <p:cNvPr id="5820" name="Freeform: Shape 5819">
                  <a:extLst>
                    <a:ext uri="{FF2B5EF4-FFF2-40B4-BE49-F238E27FC236}">
                      <a16:creationId xmlns:a16="http://schemas.microsoft.com/office/drawing/2014/main" id="{AFE2E423-7355-AF64-7316-E59FE0AAF492}"/>
                    </a:ext>
                  </a:extLst>
                </p:cNvPr>
                <p:cNvSpPr/>
                <p:nvPr/>
              </p:nvSpPr>
              <p:spPr>
                <a:xfrm>
                  <a:off x="8091913" y="1220089"/>
                  <a:ext cx="1007040" cy="996828"/>
                </a:xfrm>
                <a:custGeom>
                  <a:avLst/>
                  <a:gdLst>
                    <a:gd name="connsiteX0" fmla="*/ 0 w 1007040"/>
                    <a:gd name="connsiteY0" fmla="*/ 996829 h 996828"/>
                    <a:gd name="connsiteX1" fmla="*/ 867892 w 1007040"/>
                    <a:gd name="connsiteY1" fmla="*/ 507578 h 996828"/>
                    <a:gd name="connsiteX2" fmla="*/ 1007040 w 1007040"/>
                    <a:gd name="connsiteY2" fmla="*/ 0 h 996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07040" h="996828">
                      <a:moveTo>
                        <a:pt x="0" y="996829"/>
                      </a:moveTo>
                      <a:lnTo>
                        <a:pt x="867892" y="507578"/>
                      </a:lnTo>
                      <a:lnTo>
                        <a:pt x="100704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770404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21" name="Freeform: Shape 5820">
                  <a:extLst>
                    <a:ext uri="{FF2B5EF4-FFF2-40B4-BE49-F238E27FC236}">
                      <a16:creationId xmlns:a16="http://schemas.microsoft.com/office/drawing/2014/main" id="{4ECCFFB8-1258-47E2-40BD-E2A703710D52}"/>
                    </a:ext>
                  </a:extLst>
                </p:cNvPr>
                <p:cNvSpPr/>
                <p:nvPr/>
              </p:nvSpPr>
              <p:spPr>
                <a:xfrm>
                  <a:off x="9074382" y="1197023"/>
                  <a:ext cx="48498" cy="48482"/>
                </a:xfrm>
                <a:custGeom>
                  <a:avLst/>
                  <a:gdLst>
                    <a:gd name="connsiteX0" fmla="*/ 47629 w 48498"/>
                    <a:gd name="connsiteY0" fmla="*/ 30645 h 48482"/>
                    <a:gd name="connsiteX1" fmla="*/ 30645 w 48498"/>
                    <a:gd name="connsiteY1" fmla="*/ 869 h 48482"/>
                    <a:gd name="connsiteX2" fmla="*/ 869 w 48498"/>
                    <a:gd name="connsiteY2" fmla="*/ 17853 h 48482"/>
                    <a:gd name="connsiteX3" fmla="*/ 17853 w 48498"/>
                    <a:gd name="connsiteY3" fmla="*/ 47628 h 48482"/>
                    <a:gd name="connsiteX4" fmla="*/ 47629 w 48498"/>
                    <a:gd name="connsiteY4" fmla="*/ 30645 h 48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8" h="48482">
                      <a:moveTo>
                        <a:pt x="47629" y="30645"/>
                      </a:moveTo>
                      <a:cubicBezTo>
                        <a:pt x="51176" y="17746"/>
                        <a:pt x="43544" y="4363"/>
                        <a:pt x="30645" y="869"/>
                      </a:cubicBezTo>
                      <a:cubicBezTo>
                        <a:pt x="17746" y="-2678"/>
                        <a:pt x="4363" y="4954"/>
                        <a:pt x="869" y="17853"/>
                      </a:cubicBezTo>
                      <a:cubicBezTo>
                        <a:pt x="-2678" y="30752"/>
                        <a:pt x="4954" y="44135"/>
                        <a:pt x="17853" y="47628"/>
                      </a:cubicBezTo>
                      <a:cubicBezTo>
                        <a:pt x="30752" y="51122"/>
                        <a:pt x="44081" y="43598"/>
                        <a:pt x="47629" y="3064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770416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08" name="Graphic 2">
                <a:extLst>
                  <a:ext uri="{FF2B5EF4-FFF2-40B4-BE49-F238E27FC236}">
                    <a16:creationId xmlns:a16="http://schemas.microsoft.com/office/drawing/2014/main" id="{75908E1D-1B23-3AEA-6E24-4F4BD65E32FB}"/>
                  </a:ext>
                </a:extLst>
              </p:cNvPr>
              <p:cNvGrpSpPr/>
              <p:nvPr/>
            </p:nvGrpSpPr>
            <p:grpSpPr>
              <a:xfrm>
                <a:off x="8850056" y="1071253"/>
                <a:ext cx="115392" cy="570797"/>
                <a:chOff x="8850056" y="1071253"/>
                <a:chExt cx="115392" cy="570797"/>
              </a:xfrm>
            </p:grpSpPr>
            <p:sp>
              <p:nvSpPr>
                <p:cNvPr id="5818" name="Freeform: Shape 5817">
                  <a:extLst>
                    <a:ext uri="{FF2B5EF4-FFF2-40B4-BE49-F238E27FC236}">
                      <a16:creationId xmlns:a16="http://schemas.microsoft.com/office/drawing/2014/main" id="{92FFD56B-E170-8C71-9B70-82B8FE423444}"/>
                    </a:ext>
                  </a:extLst>
                </p:cNvPr>
                <p:cNvSpPr/>
                <p:nvPr/>
              </p:nvSpPr>
              <p:spPr>
                <a:xfrm>
                  <a:off x="8850056" y="1094377"/>
                  <a:ext cx="115392" cy="547672"/>
                </a:xfrm>
                <a:custGeom>
                  <a:avLst/>
                  <a:gdLst>
                    <a:gd name="connsiteX0" fmla="*/ 115393 w 115392"/>
                    <a:gd name="connsiteY0" fmla="*/ 547673 h 547672"/>
                    <a:gd name="connsiteX1" fmla="*/ 0 w 115392"/>
                    <a:gd name="connsiteY1" fmla="*/ 323766 h 547672"/>
                    <a:gd name="connsiteX2" fmla="*/ 82554 w 115392"/>
                    <a:gd name="connsiteY2" fmla="*/ 0 h 54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5392" h="547672">
                      <a:moveTo>
                        <a:pt x="115393" y="547673"/>
                      </a:moveTo>
                      <a:lnTo>
                        <a:pt x="0" y="323766"/>
                      </a:lnTo>
                      <a:lnTo>
                        <a:pt x="82554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7704173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19" name="Freeform: Shape 5818">
                  <a:extLst>
                    <a:ext uri="{FF2B5EF4-FFF2-40B4-BE49-F238E27FC236}">
                      <a16:creationId xmlns:a16="http://schemas.microsoft.com/office/drawing/2014/main" id="{65C181CC-02A8-34D1-358C-00A67BD7DA5E}"/>
                    </a:ext>
                  </a:extLst>
                </p:cNvPr>
                <p:cNvSpPr/>
                <p:nvPr/>
              </p:nvSpPr>
              <p:spPr>
                <a:xfrm>
                  <a:off x="8908034" y="1071253"/>
                  <a:ext cx="48560" cy="48539"/>
                </a:xfrm>
                <a:custGeom>
                  <a:avLst/>
                  <a:gdLst>
                    <a:gd name="connsiteX0" fmla="*/ 47794 w 48560"/>
                    <a:gd name="connsiteY0" fmla="*/ 30273 h 48539"/>
                    <a:gd name="connsiteX1" fmla="*/ 30273 w 48560"/>
                    <a:gd name="connsiteY1" fmla="*/ 766 h 48539"/>
                    <a:gd name="connsiteX2" fmla="*/ 766 w 48560"/>
                    <a:gd name="connsiteY2" fmla="*/ 18287 h 48539"/>
                    <a:gd name="connsiteX3" fmla="*/ 18287 w 48560"/>
                    <a:gd name="connsiteY3" fmla="*/ 47794 h 48539"/>
                    <a:gd name="connsiteX4" fmla="*/ 47794 w 48560"/>
                    <a:gd name="connsiteY4" fmla="*/ 30273 h 48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60" h="48539">
                      <a:moveTo>
                        <a:pt x="47794" y="30273"/>
                      </a:moveTo>
                      <a:cubicBezTo>
                        <a:pt x="51126" y="17320"/>
                        <a:pt x="43280" y="4098"/>
                        <a:pt x="30273" y="766"/>
                      </a:cubicBezTo>
                      <a:cubicBezTo>
                        <a:pt x="17320" y="-2566"/>
                        <a:pt x="4098" y="5281"/>
                        <a:pt x="766" y="18287"/>
                      </a:cubicBezTo>
                      <a:cubicBezTo>
                        <a:pt x="-2566" y="31240"/>
                        <a:pt x="5281" y="44462"/>
                        <a:pt x="18287" y="47794"/>
                      </a:cubicBezTo>
                      <a:cubicBezTo>
                        <a:pt x="31240" y="51073"/>
                        <a:pt x="44462" y="43226"/>
                        <a:pt x="47794" y="302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770418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09" name="Graphic 2">
                <a:extLst>
                  <a:ext uri="{FF2B5EF4-FFF2-40B4-BE49-F238E27FC236}">
                    <a16:creationId xmlns:a16="http://schemas.microsoft.com/office/drawing/2014/main" id="{0DD8E57F-ABBC-68E4-5485-EEABAAE8BED7}"/>
                  </a:ext>
                </a:extLst>
              </p:cNvPr>
              <p:cNvGrpSpPr/>
              <p:nvPr/>
            </p:nvGrpSpPr>
            <p:grpSpPr>
              <a:xfrm>
                <a:off x="8178230" y="2039039"/>
                <a:ext cx="1436127" cy="323315"/>
                <a:chOff x="8178230" y="2039039"/>
                <a:chExt cx="1436127" cy="323315"/>
              </a:xfrm>
            </p:grpSpPr>
            <p:sp>
              <p:nvSpPr>
                <p:cNvPr id="5816" name="Freeform: Shape 5815">
                  <a:extLst>
                    <a:ext uri="{FF2B5EF4-FFF2-40B4-BE49-F238E27FC236}">
                      <a16:creationId xmlns:a16="http://schemas.microsoft.com/office/drawing/2014/main" id="{95EF9E60-86B7-7BD3-0C26-1C69EC4E681A}"/>
                    </a:ext>
                  </a:extLst>
                </p:cNvPr>
                <p:cNvSpPr/>
                <p:nvPr/>
              </p:nvSpPr>
              <p:spPr>
                <a:xfrm>
                  <a:off x="8178230" y="2062720"/>
                  <a:ext cx="1412930" cy="299634"/>
                </a:xfrm>
                <a:custGeom>
                  <a:avLst/>
                  <a:gdLst>
                    <a:gd name="connsiteX0" fmla="*/ 0 w 1412930"/>
                    <a:gd name="connsiteY0" fmla="*/ 299634 h 299634"/>
                    <a:gd name="connsiteX1" fmla="*/ 388853 w 1412930"/>
                    <a:gd name="connsiteY1" fmla="*/ 80458 h 299634"/>
                    <a:gd name="connsiteX2" fmla="*/ 991615 w 1412930"/>
                    <a:gd name="connsiteY2" fmla="*/ 237504 h 299634"/>
                    <a:gd name="connsiteX3" fmla="*/ 1412931 w 1412930"/>
                    <a:gd name="connsiteY3" fmla="*/ 0 h 299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2930" h="299634">
                      <a:moveTo>
                        <a:pt x="0" y="299634"/>
                      </a:moveTo>
                      <a:lnTo>
                        <a:pt x="388853" y="80458"/>
                      </a:lnTo>
                      <a:lnTo>
                        <a:pt x="991615" y="237504"/>
                      </a:lnTo>
                      <a:lnTo>
                        <a:pt x="1412931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770418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17" name="Freeform: Shape 5816">
                  <a:extLst>
                    <a:ext uri="{FF2B5EF4-FFF2-40B4-BE49-F238E27FC236}">
                      <a16:creationId xmlns:a16="http://schemas.microsoft.com/office/drawing/2014/main" id="{A4F7CEB0-5E34-E01B-88D6-FDB3AB33A55E}"/>
                    </a:ext>
                  </a:extLst>
                </p:cNvPr>
                <p:cNvSpPr/>
                <p:nvPr/>
              </p:nvSpPr>
              <p:spPr>
                <a:xfrm>
                  <a:off x="9565813" y="2039039"/>
                  <a:ext cx="48544" cy="48520"/>
                </a:xfrm>
                <a:custGeom>
                  <a:avLst/>
                  <a:gdLst>
                    <a:gd name="connsiteX0" fmla="*/ 36204 w 48544"/>
                    <a:gd name="connsiteY0" fmla="*/ 45395 h 48520"/>
                    <a:gd name="connsiteX1" fmla="*/ 45395 w 48544"/>
                    <a:gd name="connsiteY1" fmla="*/ 12341 h 48520"/>
                    <a:gd name="connsiteX2" fmla="*/ 12341 w 48544"/>
                    <a:gd name="connsiteY2" fmla="*/ 3150 h 48520"/>
                    <a:gd name="connsiteX3" fmla="*/ 3150 w 48544"/>
                    <a:gd name="connsiteY3" fmla="*/ 36204 h 48520"/>
                    <a:gd name="connsiteX4" fmla="*/ 36204 w 48544"/>
                    <a:gd name="connsiteY4" fmla="*/ 45395 h 4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44" h="48520">
                      <a:moveTo>
                        <a:pt x="36204" y="45395"/>
                      </a:moveTo>
                      <a:cubicBezTo>
                        <a:pt x="47867" y="38837"/>
                        <a:pt x="52005" y="24004"/>
                        <a:pt x="45395" y="12341"/>
                      </a:cubicBezTo>
                      <a:cubicBezTo>
                        <a:pt x="38837" y="678"/>
                        <a:pt x="24004" y="-3461"/>
                        <a:pt x="12341" y="3150"/>
                      </a:cubicBezTo>
                      <a:cubicBezTo>
                        <a:pt x="678" y="9707"/>
                        <a:pt x="-3461" y="24541"/>
                        <a:pt x="3150" y="36204"/>
                      </a:cubicBezTo>
                      <a:cubicBezTo>
                        <a:pt x="9761" y="47867"/>
                        <a:pt x="24541" y="51952"/>
                        <a:pt x="36204" y="453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770418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10" name="Graphic 2">
                <a:extLst>
                  <a:ext uri="{FF2B5EF4-FFF2-40B4-BE49-F238E27FC236}">
                    <a16:creationId xmlns:a16="http://schemas.microsoft.com/office/drawing/2014/main" id="{07525BE9-DD9A-C4AE-A28C-54D1A23E60E0}"/>
                  </a:ext>
                </a:extLst>
              </p:cNvPr>
              <p:cNvGrpSpPr/>
              <p:nvPr/>
            </p:nvGrpSpPr>
            <p:grpSpPr>
              <a:xfrm>
                <a:off x="8686560" y="1962075"/>
                <a:ext cx="700129" cy="212222"/>
                <a:chOff x="8686560" y="1962075"/>
                <a:chExt cx="700129" cy="212222"/>
              </a:xfrm>
            </p:grpSpPr>
            <p:sp>
              <p:nvSpPr>
                <p:cNvPr id="5814" name="Freeform: Shape 5813">
                  <a:extLst>
                    <a:ext uri="{FF2B5EF4-FFF2-40B4-BE49-F238E27FC236}">
                      <a16:creationId xmlns:a16="http://schemas.microsoft.com/office/drawing/2014/main" id="{C6C47B3C-AED4-86EA-F807-124DD0716241}"/>
                    </a:ext>
                  </a:extLst>
                </p:cNvPr>
                <p:cNvSpPr/>
                <p:nvPr/>
              </p:nvSpPr>
              <p:spPr>
                <a:xfrm>
                  <a:off x="8686560" y="1985702"/>
                  <a:ext cx="676931" cy="188594"/>
                </a:xfrm>
                <a:custGeom>
                  <a:avLst/>
                  <a:gdLst>
                    <a:gd name="connsiteX0" fmla="*/ 0 w 676931"/>
                    <a:gd name="connsiteY0" fmla="*/ 188595 h 188594"/>
                    <a:gd name="connsiteX1" fmla="*/ 265237 w 676931"/>
                    <a:gd name="connsiteY1" fmla="*/ 39074 h 188594"/>
                    <a:gd name="connsiteX2" fmla="*/ 499409 w 676931"/>
                    <a:gd name="connsiteY2" fmla="*/ 100075 h 188594"/>
                    <a:gd name="connsiteX3" fmla="*/ 676932 w 676931"/>
                    <a:gd name="connsiteY3" fmla="*/ 0 h 188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6931" h="188594">
                      <a:moveTo>
                        <a:pt x="0" y="188595"/>
                      </a:moveTo>
                      <a:lnTo>
                        <a:pt x="265237" y="39074"/>
                      </a:lnTo>
                      <a:lnTo>
                        <a:pt x="499409" y="100075"/>
                      </a:lnTo>
                      <a:lnTo>
                        <a:pt x="676932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7704156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15" name="Freeform: Shape 5814">
                  <a:extLst>
                    <a:ext uri="{FF2B5EF4-FFF2-40B4-BE49-F238E27FC236}">
                      <a16:creationId xmlns:a16="http://schemas.microsoft.com/office/drawing/2014/main" id="{EBB9DDCB-CF64-3972-9C00-B73C91D76FF3}"/>
                    </a:ext>
                  </a:extLst>
                </p:cNvPr>
                <p:cNvSpPr/>
                <p:nvPr/>
              </p:nvSpPr>
              <p:spPr>
                <a:xfrm>
                  <a:off x="9338144" y="1962075"/>
                  <a:ext cx="48545" cy="48509"/>
                </a:xfrm>
                <a:custGeom>
                  <a:avLst/>
                  <a:gdLst>
                    <a:gd name="connsiteX0" fmla="*/ 36204 w 48545"/>
                    <a:gd name="connsiteY0" fmla="*/ 45395 h 48509"/>
                    <a:gd name="connsiteX1" fmla="*/ 45395 w 48545"/>
                    <a:gd name="connsiteY1" fmla="*/ 12341 h 48509"/>
                    <a:gd name="connsiteX2" fmla="*/ 12341 w 48545"/>
                    <a:gd name="connsiteY2" fmla="*/ 3150 h 48509"/>
                    <a:gd name="connsiteX3" fmla="*/ 3150 w 48545"/>
                    <a:gd name="connsiteY3" fmla="*/ 36204 h 48509"/>
                    <a:gd name="connsiteX4" fmla="*/ 36204 w 48545"/>
                    <a:gd name="connsiteY4" fmla="*/ 45395 h 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45" h="48509">
                      <a:moveTo>
                        <a:pt x="36204" y="45395"/>
                      </a:moveTo>
                      <a:cubicBezTo>
                        <a:pt x="47867" y="38838"/>
                        <a:pt x="52006" y="24004"/>
                        <a:pt x="45395" y="12341"/>
                      </a:cubicBezTo>
                      <a:cubicBezTo>
                        <a:pt x="38838" y="678"/>
                        <a:pt x="24004" y="-3461"/>
                        <a:pt x="12341" y="3150"/>
                      </a:cubicBezTo>
                      <a:cubicBezTo>
                        <a:pt x="678" y="9707"/>
                        <a:pt x="-3461" y="24541"/>
                        <a:pt x="3150" y="36204"/>
                      </a:cubicBezTo>
                      <a:cubicBezTo>
                        <a:pt x="9708" y="47813"/>
                        <a:pt x="24488" y="51952"/>
                        <a:pt x="36204" y="453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7704156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811" name="Graphic 2">
                <a:extLst>
                  <a:ext uri="{FF2B5EF4-FFF2-40B4-BE49-F238E27FC236}">
                    <a16:creationId xmlns:a16="http://schemas.microsoft.com/office/drawing/2014/main" id="{26823643-F7A1-2E6B-04BD-7B2E4F980984}"/>
                  </a:ext>
                </a:extLst>
              </p:cNvPr>
              <p:cNvGrpSpPr/>
              <p:nvPr/>
            </p:nvGrpSpPr>
            <p:grpSpPr>
              <a:xfrm>
                <a:off x="9058429" y="1647015"/>
                <a:ext cx="323423" cy="399312"/>
                <a:chOff x="9058429" y="1647015"/>
                <a:chExt cx="323423" cy="399312"/>
              </a:xfrm>
            </p:grpSpPr>
            <p:sp>
              <p:nvSpPr>
                <p:cNvPr id="5812" name="Freeform: Shape 5811">
                  <a:extLst>
                    <a:ext uri="{FF2B5EF4-FFF2-40B4-BE49-F238E27FC236}">
                      <a16:creationId xmlns:a16="http://schemas.microsoft.com/office/drawing/2014/main" id="{CFDD1003-778D-DDC7-0C9E-B230766FC89D}"/>
                    </a:ext>
                  </a:extLst>
                </p:cNvPr>
                <p:cNvSpPr/>
                <p:nvPr/>
              </p:nvSpPr>
              <p:spPr>
                <a:xfrm>
                  <a:off x="9058429" y="1670696"/>
                  <a:ext cx="300226" cy="375631"/>
                </a:xfrm>
                <a:custGeom>
                  <a:avLst/>
                  <a:gdLst>
                    <a:gd name="connsiteX0" fmla="*/ 0 w 300226"/>
                    <a:gd name="connsiteY0" fmla="*/ 375631 h 375631"/>
                    <a:gd name="connsiteX1" fmla="*/ 66914 w 300226"/>
                    <a:gd name="connsiteY1" fmla="*/ 131517 h 375631"/>
                    <a:gd name="connsiteX2" fmla="*/ 300226 w 300226"/>
                    <a:gd name="connsiteY2" fmla="*/ 0 h 375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226" h="375631">
                      <a:moveTo>
                        <a:pt x="0" y="375631"/>
                      </a:moveTo>
                      <a:lnTo>
                        <a:pt x="66914" y="131517"/>
                      </a:lnTo>
                      <a:lnTo>
                        <a:pt x="300226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770412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813" name="Freeform: Shape 5812">
                  <a:extLst>
                    <a:ext uri="{FF2B5EF4-FFF2-40B4-BE49-F238E27FC236}">
                      <a16:creationId xmlns:a16="http://schemas.microsoft.com/office/drawing/2014/main" id="{3CBAE5B0-B6A4-3227-5A94-8841CEB9C8A1}"/>
                    </a:ext>
                  </a:extLst>
                </p:cNvPr>
                <p:cNvSpPr/>
                <p:nvPr/>
              </p:nvSpPr>
              <p:spPr>
                <a:xfrm>
                  <a:off x="9333307" y="1647015"/>
                  <a:ext cx="48544" cy="48509"/>
                </a:xfrm>
                <a:custGeom>
                  <a:avLst/>
                  <a:gdLst>
                    <a:gd name="connsiteX0" fmla="*/ 36204 w 48544"/>
                    <a:gd name="connsiteY0" fmla="*/ 45395 h 48509"/>
                    <a:gd name="connsiteX1" fmla="*/ 45395 w 48544"/>
                    <a:gd name="connsiteY1" fmla="*/ 12341 h 48509"/>
                    <a:gd name="connsiteX2" fmla="*/ 12341 w 48544"/>
                    <a:gd name="connsiteY2" fmla="*/ 3150 h 48509"/>
                    <a:gd name="connsiteX3" fmla="*/ 3150 w 48544"/>
                    <a:gd name="connsiteY3" fmla="*/ 36204 h 48509"/>
                    <a:gd name="connsiteX4" fmla="*/ 36204 w 48544"/>
                    <a:gd name="connsiteY4" fmla="*/ 45395 h 4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44" h="48509">
                      <a:moveTo>
                        <a:pt x="36204" y="45395"/>
                      </a:moveTo>
                      <a:cubicBezTo>
                        <a:pt x="47867" y="38838"/>
                        <a:pt x="52005" y="24004"/>
                        <a:pt x="45395" y="12341"/>
                      </a:cubicBezTo>
                      <a:cubicBezTo>
                        <a:pt x="38838" y="678"/>
                        <a:pt x="24004" y="-3461"/>
                        <a:pt x="12341" y="3150"/>
                      </a:cubicBezTo>
                      <a:cubicBezTo>
                        <a:pt x="678" y="9707"/>
                        <a:pt x="-3461" y="24541"/>
                        <a:pt x="3150" y="36204"/>
                      </a:cubicBezTo>
                      <a:cubicBezTo>
                        <a:pt x="9761" y="47813"/>
                        <a:pt x="24541" y="51952"/>
                        <a:pt x="36204" y="453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7704113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05" name="Graphic 2">
              <a:extLst>
                <a:ext uri="{FF2B5EF4-FFF2-40B4-BE49-F238E27FC236}">
                  <a16:creationId xmlns:a16="http://schemas.microsoft.com/office/drawing/2014/main" id="{7D55E520-DA60-3F8B-1D35-ACF800C032B7}"/>
                </a:ext>
              </a:extLst>
            </p:cNvPr>
            <p:cNvGrpSpPr/>
            <p:nvPr/>
          </p:nvGrpSpPr>
          <p:grpSpPr>
            <a:xfrm>
              <a:off x="3039456" y="4250398"/>
              <a:ext cx="813875" cy="109212"/>
              <a:chOff x="3039459" y="4250401"/>
              <a:chExt cx="813876" cy="109212"/>
            </a:xfrm>
          </p:grpSpPr>
          <p:sp>
            <p:nvSpPr>
              <p:cNvPr id="5805" name="Freeform: Shape 5804">
                <a:extLst>
                  <a:ext uri="{FF2B5EF4-FFF2-40B4-BE49-F238E27FC236}">
                    <a16:creationId xmlns:a16="http://schemas.microsoft.com/office/drawing/2014/main" id="{5921B44F-1FF0-73A5-7FFB-6C6BE2EF6AFC}"/>
                  </a:ext>
                </a:extLst>
              </p:cNvPr>
              <p:cNvSpPr/>
              <p:nvPr/>
            </p:nvSpPr>
            <p:spPr>
              <a:xfrm>
                <a:off x="3062463" y="4274640"/>
                <a:ext cx="790873" cy="84972"/>
              </a:xfrm>
              <a:custGeom>
                <a:avLst/>
                <a:gdLst>
                  <a:gd name="connsiteX0" fmla="*/ 0 w 790873"/>
                  <a:gd name="connsiteY0" fmla="*/ 0 h 84972"/>
                  <a:gd name="connsiteX1" fmla="*/ 559980 w 790873"/>
                  <a:gd name="connsiteY1" fmla="*/ 0 h 84972"/>
                  <a:gd name="connsiteX2" fmla="*/ 790874 w 790873"/>
                  <a:gd name="connsiteY2" fmla="*/ 84973 h 8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0873" h="84972">
                    <a:moveTo>
                      <a:pt x="0" y="0"/>
                    </a:moveTo>
                    <a:lnTo>
                      <a:pt x="559980" y="0"/>
                    </a:lnTo>
                    <a:lnTo>
                      <a:pt x="790874" y="84973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06" name="Freeform: Shape 5805">
                <a:extLst>
                  <a:ext uri="{FF2B5EF4-FFF2-40B4-BE49-F238E27FC236}">
                    <a16:creationId xmlns:a16="http://schemas.microsoft.com/office/drawing/2014/main" id="{40261A15-E256-A763-0F05-457684FF727B}"/>
                  </a:ext>
                </a:extLst>
              </p:cNvPr>
              <p:cNvSpPr/>
              <p:nvPr/>
            </p:nvSpPr>
            <p:spPr>
              <a:xfrm>
                <a:off x="3039459" y="4250401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6" name="Graphic 2">
              <a:extLst>
                <a:ext uri="{FF2B5EF4-FFF2-40B4-BE49-F238E27FC236}">
                  <a16:creationId xmlns:a16="http://schemas.microsoft.com/office/drawing/2014/main" id="{453061FE-7785-6902-FDD8-154458965B65}"/>
                </a:ext>
              </a:extLst>
            </p:cNvPr>
            <p:cNvGrpSpPr/>
            <p:nvPr/>
          </p:nvGrpSpPr>
          <p:grpSpPr>
            <a:xfrm>
              <a:off x="3315389" y="4335369"/>
              <a:ext cx="714606" cy="48478"/>
              <a:chOff x="3315392" y="4335373"/>
              <a:chExt cx="714607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803" name="Freeform: Shape 5802">
                <a:extLst>
                  <a:ext uri="{FF2B5EF4-FFF2-40B4-BE49-F238E27FC236}">
                    <a16:creationId xmlns:a16="http://schemas.microsoft.com/office/drawing/2014/main" id="{563B7B5F-42C1-D5BC-7C09-527C9D7435C1}"/>
                  </a:ext>
                </a:extLst>
              </p:cNvPr>
              <p:cNvSpPr/>
              <p:nvPr/>
            </p:nvSpPr>
            <p:spPr>
              <a:xfrm>
                <a:off x="3338395" y="4359613"/>
                <a:ext cx="691604" cy="5374"/>
              </a:xfrm>
              <a:custGeom>
                <a:avLst/>
                <a:gdLst>
                  <a:gd name="connsiteX0" fmla="*/ 691605 w 691604"/>
                  <a:gd name="connsiteY0" fmla="*/ 0 h 5374"/>
                  <a:gd name="connsiteX1" fmla="*/ 0 w 691604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1604" h="5374">
                    <a:moveTo>
                      <a:pt x="691605" y="0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04" name="Freeform: Shape 5803">
                <a:extLst>
                  <a:ext uri="{FF2B5EF4-FFF2-40B4-BE49-F238E27FC236}">
                    <a16:creationId xmlns:a16="http://schemas.microsoft.com/office/drawing/2014/main" id="{07A09144-A5AC-A35A-6F55-25BBAE842643}"/>
                  </a:ext>
                </a:extLst>
              </p:cNvPr>
              <p:cNvSpPr/>
              <p:nvPr/>
            </p:nvSpPr>
            <p:spPr>
              <a:xfrm>
                <a:off x="3315392" y="4335373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7" name="Graphic 2">
              <a:extLst>
                <a:ext uri="{FF2B5EF4-FFF2-40B4-BE49-F238E27FC236}">
                  <a16:creationId xmlns:a16="http://schemas.microsoft.com/office/drawing/2014/main" id="{27C829EF-0C32-5641-E691-1139D969B7A0}"/>
                </a:ext>
              </a:extLst>
            </p:cNvPr>
            <p:cNvGrpSpPr/>
            <p:nvPr/>
          </p:nvGrpSpPr>
          <p:grpSpPr>
            <a:xfrm>
              <a:off x="3380744" y="4363264"/>
              <a:ext cx="333386" cy="133827"/>
              <a:chOff x="3380747" y="4363268"/>
              <a:chExt cx="333386" cy="133827"/>
            </a:xfrm>
          </p:grpSpPr>
          <p:sp>
            <p:nvSpPr>
              <p:cNvPr id="5801" name="Freeform: Shape 5800">
                <a:extLst>
                  <a:ext uri="{FF2B5EF4-FFF2-40B4-BE49-F238E27FC236}">
                    <a16:creationId xmlns:a16="http://schemas.microsoft.com/office/drawing/2014/main" id="{8251211D-5B90-DA00-E96F-3A44CEDFC041}"/>
                  </a:ext>
                </a:extLst>
              </p:cNvPr>
              <p:cNvSpPr/>
              <p:nvPr/>
            </p:nvSpPr>
            <p:spPr>
              <a:xfrm>
                <a:off x="3403750" y="4363268"/>
                <a:ext cx="310383" cy="109588"/>
              </a:xfrm>
              <a:custGeom>
                <a:avLst/>
                <a:gdLst>
                  <a:gd name="connsiteX0" fmla="*/ 310384 w 310383"/>
                  <a:gd name="connsiteY0" fmla="*/ 0 h 109588"/>
                  <a:gd name="connsiteX1" fmla="*/ 181017 w 310383"/>
                  <a:gd name="connsiteY1" fmla="*/ 109588 h 109588"/>
                  <a:gd name="connsiteX2" fmla="*/ 0 w 310383"/>
                  <a:gd name="connsiteY2" fmla="*/ 109588 h 1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0383" h="109588">
                    <a:moveTo>
                      <a:pt x="310384" y="0"/>
                    </a:moveTo>
                    <a:lnTo>
                      <a:pt x="181017" y="109588"/>
                    </a:lnTo>
                    <a:lnTo>
                      <a:pt x="0" y="10958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02" name="Freeform: Shape 5801">
                <a:extLst>
                  <a:ext uri="{FF2B5EF4-FFF2-40B4-BE49-F238E27FC236}">
                    <a16:creationId xmlns:a16="http://schemas.microsoft.com/office/drawing/2014/main" id="{03F4C49E-ABE4-FA69-6FD0-C19B90C3F7B9}"/>
                  </a:ext>
                </a:extLst>
              </p:cNvPr>
              <p:cNvSpPr/>
              <p:nvPr/>
            </p:nvSpPr>
            <p:spPr>
              <a:xfrm>
                <a:off x="3380747" y="4448617"/>
                <a:ext cx="48479" cy="48478"/>
              </a:xfrm>
              <a:custGeom>
                <a:avLst/>
                <a:gdLst>
                  <a:gd name="connsiteX0" fmla="*/ 24240 w 48479"/>
                  <a:gd name="connsiteY0" fmla="*/ 0 h 48478"/>
                  <a:gd name="connsiteX1" fmla="*/ 0 w 48479"/>
                  <a:gd name="connsiteY1" fmla="*/ 24239 h 48478"/>
                  <a:gd name="connsiteX2" fmla="*/ 24240 w 48479"/>
                  <a:gd name="connsiteY2" fmla="*/ 48479 h 48478"/>
                  <a:gd name="connsiteX3" fmla="*/ 48479 w 48479"/>
                  <a:gd name="connsiteY3" fmla="*/ 24239 h 48478"/>
                  <a:gd name="connsiteX4" fmla="*/ 24240 w 48479"/>
                  <a:gd name="connsiteY4" fmla="*/ 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24240" y="0"/>
                    </a:moveTo>
                    <a:cubicBezTo>
                      <a:pt x="10857" y="0"/>
                      <a:pt x="0" y="10856"/>
                      <a:pt x="0" y="24239"/>
                    </a:cubicBezTo>
                    <a:cubicBezTo>
                      <a:pt x="0" y="37622"/>
                      <a:pt x="10857" y="48479"/>
                      <a:pt x="24240" y="48479"/>
                    </a:cubicBezTo>
                    <a:cubicBezTo>
                      <a:pt x="37622" y="48479"/>
                      <a:pt x="48479" y="37622"/>
                      <a:pt x="48479" y="24239"/>
                    </a:cubicBezTo>
                    <a:cubicBezTo>
                      <a:pt x="48479" y="10856"/>
                      <a:pt x="37622" y="0"/>
                      <a:pt x="242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8" name="Graphic 2">
              <a:extLst>
                <a:ext uri="{FF2B5EF4-FFF2-40B4-BE49-F238E27FC236}">
                  <a16:creationId xmlns:a16="http://schemas.microsoft.com/office/drawing/2014/main" id="{F9D3566A-AEA0-A162-8102-9EBDCFF53ADD}"/>
                </a:ext>
              </a:extLst>
            </p:cNvPr>
            <p:cNvGrpSpPr/>
            <p:nvPr/>
          </p:nvGrpSpPr>
          <p:grpSpPr>
            <a:xfrm>
              <a:off x="2156947" y="4697295"/>
              <a:ext cx="2085077" cy="126034"/>
              <a:chOff x="2156949" y="4697299"/>
              <a:chExt cx="2085079" cy="126034"/>
            </a:xfrm>
          </p:grpSpPr>
          <p:sp>
            <p:nvSpPr>
              <p:cNvPr id="5799" name="Freeform: Shape 5798">
                <a:extLst>
                  <a:ext uri="{FF2B5EF4-FFF2-40B4-BE49-F238E27FC236}">
                    <a16:creationId xmlns:a16="http://schemas.microsoft.com/office/drawing/2014/main" id="{B2A55865-4710-3E1E-6622-F17ED8B43B8A}"/>
                  </a:ext>
                </a:extLst>
              </p:cNvPr>
              <p:cNvSpPr/>
              <p:nvPr/>
            </p:nvSpPr>
            <p:spPr>
              <a:xfrm>
                <a:off x="2183446" y="4719765"/>
                <a:ext cx="2058582" cy="103568"/>
              </a:xfrm>
              <a:custGeom>
                <a:avLst/>
                <a:gdLst>
                  <a:gd name="connsiteX0" fmla="*/ 2058582 w 2058582"/>
                  <a:gd name="connsiteY0" fmla="*/ 0 h 103568"/>
                  <a:gd name="connsiteX1" fmla="*/ 1159787 w 2058582"/>
                  <a:gd name="connsiteY1" fmla="*/ 0 h 103568"/>
                  <a:gd name="connsiteX2" fmla="*/ 1028593 w 2058582"/>
                  <a:gd name="connsiteY2" fmla="*/ 103569 h 103568"/>
                  <a:gd name="connsiteX3" fmla="*/ 577717 w 2058582"/>
                  <a:gd name="connsiteY3" fmla="*/ 103569 h 103568"/>
                  <a:gd name="connsiteX4" fmla="*/ 453348 w 2058582"/>
                  <a:gd name="connsiteY4" fmla="*/ 5428 h 103568"/>
                  <a:gd name="connsiteX5" fmla="*/ 0 w 2058582"/>
                  <a:gd name="connsiteY5" fmla="*/ 5428 h 10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8582" h="103568">
                    <a:moveTo>
                      <a:pt x="2058582" y="0"/>
                    </a:moveTo>
                    <a:lnTo>
                      <a:pt x="1159787" y="0"/>
                    </a:lnTo>
                    <a:lnTo>
                      <a:pt x="1028593" y="103569"/>
                    </a:lnTo>
                    <a:lnTo>
                      <a:pt x="577717" y="103569"/>
                    </a:lnTo>
                    <a:lnTo>
                      <a:pt x="453348" y="5428"/>
                    </a:lnTo>
                    <a:lnTo>
                      <a:pt x="0" y="542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00" name="Freeform: Shape 5799">
                <a:extLst>
                  <a:ext uri="{FF2B5EF4-FFF2-40B4-BE49-F238E27FC236}">
                    <a16:creationId xmlns:a16="http://schemas.microsoft.com/office/drawing/2014/main" id="{4E8C76F6-5E9A-E2C5-EDFC-63F2A2DB6B65}"/>
                  </a:ext>
                </a:extLst>
              </p:cNvPr>
              <p:cNvSpPr/>
              <p:nvPr/>
            </p:nvSpPr>
            <p:spPr>
              <a:xfrm>
                <a:off x="2156949" y="4697299"/>
                <a:ext cx="55788" cy="55788"/>
              </a:xfrm>
              <a:custGeom>
                <a:avLst/>
                <a:gdLst>
                  <a:gd name="connsiteX0" fmla="*/ 27894 w 55788"/>
                  <a:gd name="connsiteY0" fmla="*/ 0 h 55788"/>
                  <a:gd name="connsiteX1" fmla="*/ 0 w 55788"/>
                  <a:gd name="connsiteY1" fmla="*/ 27894 h 55788"/>
                  <a:gd name="connsiteX2" fmla="*/ 27894 w 55788"/>
                  <a:gd name="connsiteY2" fmla="*/ 55788 h 55788"/>
                  <a:gd name="connsiteX3" fmla="*/ 55788 w 55788"/>
                  <a:gd name="connsiteY3" fmla="*/ 27894 h 55788"/>
                  <a:gd name="connsiteX4" fmla="*/ 27894 w 55788"/>
                  <a:gd name="connsiteY4" fmla="*/ 0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4" y="0"/>
                    </a:moveTo>
                    <a:cubicBezTo>
                      <a:pt x="12469" y="0"/>
                      <a:pt x="0" y="12469"/>
                      <a:pt x="0" y="27894"/>
                    </a:cubicBezTo>
                    <a:cubicBezTo>
                      <a:pt x="0" y="43319"/>
                      <a:pt x="12469" y="55788"/>
                      <a:pt x="27894" y="55788"/>
                    </a:cubicBezTo>
                    <a:cubicBezTo>
                      <a:pt x="43266" y="55788"/>
                      <a:pt x="55788" y="43319"/>
                      <a:pt x="55788" y="27894"/>
                    </a:cubicBezTo>
                    <a:cubicBezTo>
                      <a:pt x="55788" y="12469"/>
                      <a:pt x="43266" y="0"/>
                      <a:pt x="278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09" name="Graphic 2">
              <a:extLst>
                <a:ext uri="{FF2B5EF4-FFF2-40B4-BE49-F238E27FC236}">
                  <a16:creationId xmlns:a16="http://schemas.microsoft.com/office/drawing/2014/main" id="{E36819F5-262B-CA26-02D3-77132AB04A24}"/>
                </a:ext>
              </a:extLst>
            </p:cNvPr>
            <p:cNvGrpSpPr/>
            <p:nvPr/>
          </p:nvGrpSpPr>
          <p:grpSpPr>
            <a:xfrm>
              <a:off x="2156947" y="3253139"/>
              <a:ext cx="2085077" cy="126034"/>
              <a:chOff x="2156949" y="3253142"/>
              <a:chExt cx="2085079" cy="126034"/>
            </a:xfrm>
          </p:grpSpPr>
          <p:sp>
            <p:nvSpPr>
              <p:cNvPr id="5797" name="Freeform: Shape 5796">
                <a:extLst>
                  <a:ext uri="{FF2B5EF4-FFF2-40B4-BE49-F238E27FC236}">
                    <a16:creationId xmlns:a16="http://schemas.microsoft.com/office/drawing/2014/main" id="{CCA5BD44-F763-01DB-4BEE-DF62026F1651}"/>
                  </a:ext>
                </a:extLst>
              </p:cNvPr>
              <p:cNvSpPr/>
              <p:nvPr/>
            </p:nvSpPr>
            <p:spPr>
              <a:xfrm>
                <a:off x="2183446" y="3275608"/>
                <a:ext cx="2058582" cy="103568"/>
              </a:xfrm>
              <a:custGeom>
                <a:avLst/>
                <a:gdLst>
                  <a:gd name="connsiteX0" fmla="*/ 2058582 w 2058582"/>
                  <a:gd name="connsiteY0" fmla="*/ 0 h 103568"/>
                  <a:gd name="connsiteX1" fmla="*/ 1159787 w 2058582"/>
                  <a:gd name="connsiteY1" fmla="*/ 0 h 103568"/>
                  <a:gd name="connsiteX2" fmla="*/ 1028593 w 2058582"/>
                  <a:gd name="connsiteY2" fmla="*/ 103568 h 103568"/>
                  <a:gd name="connsiteX3" fmla="*/ 577717 w 2058582"/>
                  <a:gd name="connsiteY3" fmla="*/ 103568 h 103568"/>
                  <a:gd name="connsiteX4" fmla="*/ 453348 w 2058582"/>
                  <a:gd name="connsiteY4" fmla="*/ 5428 h 103568"/>
                  <a:gd name="connsiteX5" fmla="*/ 0 w 2058582"/>
                  <a:gd name="connsiteY5" fmla="*/ 5428 h 10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8582" h="103568">
                    <a:moveTo>
                      <a:pt x="2058582" y="0"/>
                    </a:moveTo>
                    <a:lnTo>
                      <a:pt x="1159787" y="0"/>
                    </a:lnTo>
                    <a:lnTo>
                      <a:pt x="1028593" y="103568"/>
                    </a:lnTo>
                    <a:lnTo>
                      <a:pt x="577717" y="103568"/>
                    </a:lnTo>
                    <a:lnTo>
                      <a:pt x="453348" y="5428"/>
                    </a:lnTo>
                    <a:lnTo>
                      <a:pt x="0" y="542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98" name="Freeform: Shape 5797">
                <a:extLst>
                  <a:ext uri="{FF2B5EF4-FFF2-40B4-BE49-F238E27FC236}">
                    <a16:creationId xmlns:a16="http://schemas.microsoft.com/office/drawing/2014/main" id="{450CAAF1-B2B1-F1C6-BFBC-1C143FED3134}"/>
                  </a:ext>
                </a:extLst>
              </p:cNvPr>
              <p:cNvSpPr/>
              <p:nvPr/>
            </p:nvSpPr>
            <p:spPr>
              <a:xfrm>
                <a:off x="2156949" y="3253142"/>
                <a:ext cx="55788" cy="55788"/>
              </a:xfrm>
              <a:custGeom>
                <a:avLst/>
                <a:gdLst>
                  <a:gd name="connsiteX0" fmla="*/ 27894 w 55788"/>
                  <a:gd name="connsiteY0" fmla="*/ 0 h 55788"/>
                  <a:gd name="connsiteX1" fmla="*/ 0 w 55788"/>
                  <a:gd name="connsiteY1" fmla="*/ 27894 h 55788"/>
                  <a:gd name="connsiteX2" fmla="*/ 27894 w 55788"/>
                  <a:gd name="connsiteY2" fmla="*/ 55788 h 55788"/>
                  <a:gd name="connsiteX3" fmla="*/ 55788 w 55788"/>
                  <a:gd name="connsiteY3" fmla="*/ 27894 h 55788"/>
                  <a:gd name="connsiteX4" fmla="*/ 27894 w 55788"/>
                  <a:gd name="connsiteY4" fmla="*/ 0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4" y="0"/>
                    </a:moveTo>
                    <a:cubicBezTo>
                      <a:pt x="12469" y="0"/>
                      <a:pt x="0" y="12469"/>
                      <a:pt x="0" y="27894"/>
                    </a:cubicBezTo>
                    <a:cubicBezTo>
                      <a:pt x="0" y="43319"/>
                      <a:pt x="12469" y="55788"/>
                      <a:pt x="27894" y="55788"/>
                    </a:cubicBezTo>
                    <a:cubicBezTo>
                      <a:pt x="43266" y="55788"/>
                      <a:pt x="55788" y="43319"/>
                      <a:pt x="55788" y="27894"/>
                    </a:cubicBezTo>
                    <a:cubicBezTo>
                      <a:pt x="55788" y="12469"/>
                      <a:pt x="43266" y="0"/>
                      <a:pt x="278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510" name="Freeform: Shape 5509">
              <a:extLst>
                <a:ext uri="{FF2B5EF4-FFF2-40B4-BE49-F238E27FC236}">
                  <a16:creationId xmlns:a16="http://schemas.microsoft.com/office/drawing/2014/main" id="{7D7A2114-6DF6-F3AB-820D-FB6D49CE2037}"/>
                </a:ext>
              </a:extLst>
            </p:cNvPr>
            <p:cNvSpPr/>
            <p:nvPr/>
          </p:nvSpPr>
          <p:spPr>
            <a:xfrm>
              <a:off x="3014357" y="4137101"/>
              <a:ext cx="2023914" cy="452594"/>
            </a:xfrm>
            <a:custGeom>
              <a:avLst/>
              <a:gdLst>
                <a:gd name="connsiteX0" fmla="*/ 0 w 2023916"/>
                <a:gd name="connsiteY0" fmla="*/ 354455 h 452595"/>
                <a:gd name="connsiteX1" fmla="*/ 124368 w 2023916"/>
                <a:gd name="connsiteY1" fmla="*/ 452596 h 452595"/>
                <a:gd name="connsiteX2" fmla="*/ 575244 w 2023916"/>
                <a:gd name="connsiteY2" fmla="*/ 452596 h 452595"/>
                <a:gd name="connsiteX3" fmla="*/ 706439 w 2023916"/>
                <a:gd name="connsiteY3" fmla="*/ 349081 h 452595"/>
                <a:gd name="connsiteX4" fmla="*/ 1605234 w 2023916"/>
                <a:gd name="connsiteY4" fmla="*/ 349081 h 452595"/>
                <a:gd name="connsiteX5" fmla="*/ 2023916 w 2023916"/>
                <a:gd name="connsiteY5" fmla="*/ 0 h 45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916" h="452595">
                  <a:moveTo>
                    <a:pt x="0" y="354455"/>
                  </a:moveTo>
                  <a:lnTo>
                    <a:pt x="124368" y="452596"/>
                  </a:lnTo>
                  <a:lnTo>
                    <a:pt x="575244" y="452596"/>
                  </a:lnTo>
                  <a:lnTo>
                    <a:pt x="706439" y="349081"/>
                  </a:lnTo>
                  <a:lnTo>
                    <a:pt x="1605234" y="349081"/>
                  </a:lnTo>
                  <a:lnTo>
                    <a:pt x="2023916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4970B0"/>
                  </a:gs>
                  <a:gs pos="479">
                    <a:srgbClr val="4673B2"/>
                  </a:gs>
                  <a:gs pos="893">
                    <a:srgbClr val="3E7EB9">
                      <a:alpha val="99608"/>
                    </a:srgbClr>
                  </a:gs>
                  <a:gs pos="1280">
                    <a:srgbClr val="2F90C6">
                      <a:alpha val="99608"/>
                    </a:srgbClr>
                  </a:gs>
                  <a:gs pos="1660">
                    <a:srgbClr val="1BA9D6">
                      <a:alpha val="99608"/>
                    </a:srgbClr>
                  </a:gs>
                  <a:gs pos="2020">
                    <a:srgbClr val="01C9EC">
                      <a:alpha val="99608"/>
                    </a:srgbClr>
                  </a:gs>
                  <a:gs pos="2030">
                    <a:srgbClr val="00CAED">
                      <a:alpha val="99608"/>
                    </a:srgbClr>
                  </a:gs>
                  <a:gs pos="25800">
                    <a:srgbClr val="04C7EB">
                      <a:alpha val="75686"/>
                    </a:srgbClr>
                  </a:gs>
                  <a:gs pos="47000">
                    <a:srgbClr val="0EBDE5">
                      <a:alpha val="53725"/>
                    </a:srgbClr>
                  </a:gs>
                  <a:gs pos="67220">
                    <a:srgbClr val="21ADDB">
                      <a:alpha val="33333"/>
                    </a:srgbClr>
                  </a:gs>
                  <a:gs pos="86730">
                    <a:srgbClr val="3A96CE">
                      <a:alpha val="13333"/>
                    </a:srgbClr>
                  </a:gs>
                  <a:gs pos="100000">
                    <a:srgbClr val="5083C2">
                      <a:alpha val="0"/>
                    </a:srgbClr>
                  </a:gs>
                </a:gsLst>
                <a:lin ang="108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511" name="Graphic 2">
              <a:extLst>
                <a:ext uri="{FF2B5EF4-FFF2-40B4-BE49-F238E27FC236}">
                  <a16:creationId xmlns:a16="http://schemas.microsoft.com/office/drawing/2014/main" id="{E90C163C-F0D4-8753-9230-C6C1425E4A72}"/>
                </a:ext>
              </a:extLst>
            </p:cNvPr>
            <p:cNvGrpSpPr/>
            <p:nvPr/>
          </p:nvGrpSpPr>
          <p:grpSpPr>
            <a:xfrm>
              <a:off x="3138725" y="4155556"/>
              <a:ext cx="1924463" cy="483693"/>
              <a:chOff x="3138728" y="4155559"/>
              <a:chExt cx="1924465" cy="483694"/>
            </a:xfrm>
          </p:grpSpPr>
          <p:sp>
            <p:nvSpPr>
              <p:cNvPr id="5795" name="Freeform: Shape 5794">
                <a:extLst>
                  <a:ext uri="{FF2B5EF4-FFF2-40B4-BE49-F238E27FC236}">
                    <a16:creationId xmlns:a16="http://schemas.microsoft.com/office/drawing/2014/main" id="{A42CBCF1-133A-CD55-F3A3-77A3EE80328B}"/>
                  </a:ext>
                </a:extLst>
              </p:cNvPr>
              <p:cNvSpPr/>
              <p:nvPr/>
            </p:nvSpPr>
            <p:spPr>
              <a:xfrm>
                <a:off x="3138728" y="4182573"/>
                <a:ext cx="1897613" cy="456680"/>
              </a:xfrm>
              <a:custGeom>
                <a:avLst/>
                <a:gdLst>
                  <a:gd name="connsiteX0" fmla="*/ 0 w 1897613"/>
                  <a:gd name="connsiteY0" fmla="*/ 456680 h 456680"/>
                  <a:gd name="connsiteX1" fmla="*/ 450876 w 1897613"/>
                  <a:gd name="connsiteY1" fmla="*/ 456680 h 456680"/>
                  <a:gd name="connsiteX2" fmla="*/ 582070 w 1897613"/>
                  <a:gd name="connsiteY2" fmla="*/ 353165 h 456680"/>
                  <a:gd name="connsiteX3" fmla="*/ 1480866 w 1897613"/>
                  <a:gd name="connsiteY3" fmla="*/ 353165 h 456680"/>
                  <a:gd name="connsiteX4" fmla="*/ 1897613 w 1897613"/>
                  <a:gd name="connsiteY4" fmla="*/ 0 h 45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613" h="456680">
                    <a:moveTo>
                      <a:pt x="0" y="456680"/>
                    </a:moveTo>
                    <a:lnTo>
                      <a:pt x="450876" y="456680"/>
                    </a:lnTo>
                    <a:lnTo>
                      <a:pt x="582070" y="353165"/>
                    </a:lnTo>
                    <a:lnTo>
                      <a:pt x="1480866" y="353165"/>
                    </a:lnTo>
                    <a:lnTo>
                      <a:pt x="1897613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96" name="Freeform: Shape 5795">
                <a:extLst>
                  <a:ext uri="{FF2B5EF4-FFF2-40B4-BE49-F238E27FC236}">
                    <a16:creationId xmlns:a16="http://schemas.microsoft.com/office/drawing/2014/main" id="{112FEFBD-145A-FBAD-236B-A73977EB838A}"/>
                  </a:ext>
                </a:extLst>
              </p:cNvPr>
              <p:cNvSpPr/>
              <p:nvPr/>
            </p:nvSpPr>
            <p:spPr>
              <a:xfrm>
                <a:off x="5007392" y="4155559"/>
                <a:ext cx="55801" cy="55801"/>
              </a:xfrm>
              <a:custGeom>
                <a:avLst/>
                <a:gdLst>
                  <a:gd name="connsiteX0" fmla="*/ 45933 w 55801"/>
                  <a:gd name="connsiteY0" fmla="*/ 49158 h 55801"/>
                  <a:gd name="connsiteX1" fmla="*/ 49157 w 55801"/>
                  <a:gd name="connsiteY1" fmla="*/ 9869 h 55801"/>
                  <a:gd name="connsiteX2" fmla="*/ 9869 w 55801"/>
                  <a:gd name="connsiteY2" fmla="*/ 6644 h 55801"/>
                  <a:gd name="connsiteX3" fmla="*/ 6644 w 55801"/>
                  <a:gd name="connsiteY3" fmla="*/ 45933 h 55801"/>
                  <a:gd name="connsiteX4" fmla="*/ 45933 w 55801"/>
                  <a:gd name="connsiteY4" fmla="*/ 49158 h 55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01" h="55801">
                    <a:moveTo>
                      <a:pt x="45933" y="49158"/>
                    </a:moveTo>
                    <a:cubicBezTo>
                      <a:pt x="57703" y="39214"/>
                      <a:pt x="59154" y="21586"/>
                      <a:pt x="49157" y="9869"/>
                    </a:cubicBezTo>
                    <a:cubicBezTo>
                      <a:pt x="39214" y="-1901"/>
                      <a:pt x="21586" y="-3353"/>
                      <a:pt x="9869" y="6644"/>
                    </a:cubicBezTo>
                    <a:cubicBezTo>
                      <a:pt x="-1901" y="16587"/>
                      <a:pt x="-3352" y="34216"/>
                      <a:pt x="6644" y="45933"/>
                    </a:cubicBezTo>
                    <a:cubicBezTo>
                      <a:pt x="16587" y="57703"/>
                      <a:pt x="34162" y="59154"/>
                      <a:pt x="45933" y="491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12" name="Graphic 2">
              <a:extLst>
                <a:ext uri="{FF2B5EF4-FFF2-40B4-BE49-F238E27FC236}">
                  <a16:creationId xmlns:a16="http://schemas.microsoft.com/office/drawing/2014/main" id="{8221369E-1100-3568-0DD1-E102713BF0E1}"/>
                </a:ext>
              </a:extLst>
            </p:cNvPr>
            <p:cNvGrpSpPr/>
            <p:nvPr/>
          </p:nvGrpSpPr>
          <p:grpSpPr>
            <a:xfrm>
              <a:off x="2635878" y="4399112"/>
              <a:ext cx="339137" cy="125980"/>
              <a:chOff x="2635880" y="4399116"/>
              <a:chExt cx="339137" cy="125980"/>
            </a:xfrm>
          </p:grpSpPr>
          <p:sp>
            <p:nvSpPr>
              <p:cNvPr id="5793" name="Freeform: Shape 5792">
                <a:extLst>
                  <a:ext uri="{FF2B5EF4-FFF2-40B4-BE49-F238E27FC236}">
                    <a16:creationId xmlns:a16="http://schemas.microsoft.com/office/drawing/2014/main" id="{40874D05-97BF-112F-9B67-9D76E0CC68B9}"/>
                  </a:ext>
                </a:extLst>
              </p:cNvPr>
              <p:cNvSpPr/>
              <p:nvPr/>
            </p:nvSpPr>
            <p:spPr>
              <a:xfrm>
                <a:off x="2662377" y="4426957"/>
                <a:ext cx="312640" cy="98140"/>
              </a:xfrm>
              <a:custGeom>
                <a:avLst/>
                <a:gdLst>
                  <a:gd name="connsiteX0" fmla="*/ 312641 w 312640"/>
                  <a:gd name="connsiteY0" fmla="*/ 98140 h 98140"/>
                  <a:gd name="connsiteX1" fmla="*/ 188326 w 312640"/>
                  <a:gd name="connsiteY1" fmla="*/ 0 h 98140"/>
                  <a:gd name="connsiteX2" fmla="*/ 0 w 312640"/>
                  <a:gd name="connsiteY2" fmla="*/ 0 h 9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640" h="98140">
                    <a:moveTo>
                      <a:pt x="312641" y="98140"/>
                    </a:moveTo>
                    <a:lnTo>
                      <a:pt x="188326" y="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94" name="Freeform: Shape 5793">
                <a:extLst>
                  <a:ext uri="{FF2B5EF4-FFF2-40B4-BE49-F238E27FC236}">
                    <a16:creationId xmlns:a16="http://schemas.microsoft.com/office/drawing/2014/main" id="{1B0C1A1A-F6E6-C0DF-6034-EB8683BA3415}"/>
                  </a:ext>
                </a:extLst>
              </p:cNvPr>
              <p:cNvSpPr/>
              <p:nvPr/>
            </p:nvSpPr>
            <p:spPr>
              <a:xfrm>
                <a:off x="2635880" y="4399116"/>
                <a:ext cx="55788" cy="55788"/>
              </a:xfrm>
              <a:custGeom>
                <a:avLst/>
                <a:gdLst>
                  <a:gd name="connsiteX0" fmla="*/ 27894 w 55788"/>
                  <a:gd name="connsiteY0" fmla="*/ 0 h 55788"/>
                  <a:gd name="connsiteX1" fmla="*/ 0 w 55788"/>
                  <a:gd name="connsiteY1" fmla="*/ 27894 h 55788"/>
                  <a:gd name="connsiteX2" fmla="*/ 27894 w 55788"/>
                  <a:gd name="connsiteY2" fmla="*/ 55788 h 55788"/>
                  <a:gd name="connsiteX3" fmla="*/ 55788 w 55788"/>
                  <a:gd name="connsiteY3" fmla="*/ 27894 h 55788"/>
                  <a:gd name="connsiteX4" fmla="*/ 27894 w 55788"/>
                  <a:gd name="connsiteY4" fmla="*/ 0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27894" y="0"/>
                    </a:moveTo>
                    <a:cubicBezTo>
                      <a:pt x="12469" y="0"/>
                      <a:pt x="0" y="12469"/>
                      <a:pt x="0" y="27894"/>
                    </a:cubicBezTo>
                    <a:cubicBezTo>
                      <a:pt x="0" y="43319"/>
                      <a:pt x="12469" y="55788"/>
                      <a:pt x="27894" y="55788"/>
                    </a:cubicBezTo>
                    <a:cubicBezTo>
                      <a:pt x="43319" y="55788"/>
                      <a:pt x="55788" y="43319"/>
                      <a:pt x="55788" y="27894"/>
                    </a:cubicBezTo>
                    <a:cubicBezTo>
                      <a:pt x="55788" y="12469"/>
                      <a:pt x="43266" y="0"/>
                      <a:pt x="278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15" name="Graphic 2">
              <a:extLst>
                <a:ext uri="{FF2B5EF4-FFF2-40B4-BE49-F238E27FC236}">
                  <a16:creationId xmlns:a16="http://schemas.microsoft.com/office/drawing/2014/main" id="{2DA3F3AC-5535-AFEF-55E9-64E85A72682F}"/>
                </a:ext>
              </a:extLst>
            </p:cNvPr>
            <p:cNvGrpSpPr/>
            <p:nvPr/>
          </p:nvGrpSpPr>
          <p:grpSpPr>
            <a:xfrm>
              <a:off x="3732296" y="4569541"/>
              <a:ext cx="339137" cy="126034"/>
              <a:chOff x="3732300" y="4569545"/>
              <a:chExt cx="339137" cy="126034"/>
            </a:xfrm>
          </p:grpSpPr>
          <p:sp>
            <p:nvSpPr>
              <p:cNvPr id="5791" name="Freeform: Shape 5790">
                <a:extLst>
                  <a:ext uri="{FF2B5EF4-FFF2-40B4-BE49-F238E27FC236}">
                    <a16:creationId xmlns:a16="http://schemas.microsoft.com/office/drawing/2014/main" id="{CF8EBA6B-2769-E9AE-FE0C-01224DC9E0C3}"/>
                  </a:ext>
                </a:extLst>
              </p:cNvPr>
              <p:cNvSpPr/>
              <p:nvPr/>
            </p:nvSpPr>
            <p:spPr>
              <a:xfrm>
                <a:off x="3758797" y="4569545"/>
                <a:ext cx="312640" cy="98140"/>
              </a:xfrm>
              <a:custGeom>
                <a:avLst/>
                <a:gdLst>
                  <a:gd name="connsiteX0" fmla="*/ 312641 w 312640"/>
                  <a:gd name="connsiteY0" fmla="*/ 0 h 98140"/>
                  <a:gd name="connsiteX1" fmla="*/ 188326 w 312640"/>
                  <a:gd name="connsiteY1" fmla="*/ 98140 h 98140"/>
                  <a:gd name="connsiteX2" fmla="*/ 0 w 312640"/>
                  <a:gd name="connsiteY2" fmla="*/ 98140 h 9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640" h="98140">
                    <a:moveTo>
                      <a:pt x="312641" y="0"/>
                    </a:moveTo>
                    <a:lnTo>
                      <a:pt x="188326" y="98140"/>
                    </a:lnTo>
                    <a:lnTo>
                      <a:pt x="0" y="9814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92" name="Freeform: Shape 5791">
                <a:extLst>
                  <a:ext uri="{FF2B5EF4-FFF2-40B4-BE49-F238E27FC236}">
                    <a16:creationId xmlns:a16="http://schemas.microsoft.com/office/drawing/2014/main" id="{DB36CD91-4361-06B1-23A1-59F70669F938}"/>
                  </a:ext>
                </a:extLst>
              </p:cNvPr>
              <p:cNvSpPr/>
              <p:nvPr/>
            </p:nvSpPr>
            <p:spPr>
              <a:xfrm>
                <a:off x="3732300" y="4639791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299"/>
                      <a:pt x="43300" y="55788"/>
                      <a:pt x="27894" y="55788"/>
                    </a:cubicBezTo>
                    <a:cubicBezTo>
                      <a:pt x="12489" y="55788"/>
                      <a:pt x="0" y="43299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16" name="Graphic 2">
              <a:extLst>
                <a:ext uri="{FF2B5EF4-FFF2-40B4-BE49-F238E27FC236}">
                  <a16:creationId xmlns:a16="http://schemas.microsoft.com/office/drawing/2014/main" id="{52C9B4ED-EED6-17C4-6FCC-6B4F39E171EE}"/>
                </a:ext>
              </a:extLst>
            </p:cNvPr>
            <p:cNvGrpSpPr/>
            <p:nvPr/>
          </p:nvGrpSpPr>
          <p:grpSpPr>
            <a:xfrm>
              <a:off x="4348495" y="4219977"/>
              <a:ext cx="339137" cy="126034"/>
              <a:chOff x="4348499" y="4219980"/>
              <a:chExt cx="339137" cy="126034"/>
            </a:xfrm>
          </p:grpSpPr>
          <p:sp>
            <p:nvSpPr>
              <p:cNvPr id="5789" name="Freeform: Shape 5788">
                <a:extLst>
                  <a:ext uri="{FF2B5EF4-FFF2-40B4-BE49-F238E27FC236}">
                    <a16:creationId xmlns:a16="http://schemas.microsoft.com/office/drawing/2014/main" id="{723DC81B-CB34-EFD8-1DB9-5725173C6ACE}"/>
                  </a:ext>
                </a:extLst>
              </p:cNvPr>
              <p:cNvSpPr/>
              <p:nvPr/>
            </p:nvSpPr>
            <p:spPr>
              <a:xfrm>
                <a:off x="4374996" y="4219980"/>
                <a:ext cx="312641" cy="98140"/>
              </a:xfrm>
              <a:custGeom>
                <a:avLst/>
                <a:gdLst>
                  <a:gd name="connsiteX0" fmla="*/ 312641 w 312641"/>
                  <a:gd name="connsiteY0" fmla="*/ 0 h 98140"/>
                  <a:gd name="connsiteX1" fmla="*/ 188326 w 312641"/>
                  <a:gd name="connsiteY1" fmla="*/ 98140 h 98140"/>
                  <a:gd name="connsiteX2" fmla="*/ 0 w 312641"/>
                  <a:gd name="connsiteY2" fmla="*/ 98140 h 9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641" h="98140">
                    <a:moveTo>
                      <a:pt x="312641" y="0"/>
                    </a:moveTo>
                    <a:lnTo>
                      <a:pt x="188326" y="98140"/>
                    </a:lnTo>
                    <a:lnTo>
                      <a:pt x="0" y="9814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90" name="Freeform: Shape 5789">
                <a:extLst>
                  <a:ext uri="{FF2B5EF4-FFF2-40B4-BE49-F238E27FC236}">
                    <a16:creationId xmlns:a16="http://schemas.microsoft.com/office/drawing/2014/main" id="{68E6781A-2F89-F0B5-1B6B-05FD83768E5F}"/>
                  </a:ext>
                </a:extLst>
              </p:cNvPr>
              <p:cNvSpPr/>
              <p:nvPr/>
            </p:nvSpPr>
            <p:spPr>
              <a:xfrm>
                <a:off x="4348499" y="4290227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517" name="Freeform: Shape 5516">
              <a:extLst>
                <a:ext uri="{FF2B5EF4-FFF2-40B4-BE49-F238E27FC236}">
                  <a16:creationId xmlns:a16="http://schemas.microsoft.com/office/drawing/2014/main" id="{FCECD567-EDE6-49C8-806C-2BA848AEE6FC}"/>
                </a:ext>
              </a:extLst>
            </p:cNvPr>
            <p:cNvSpPr/>
            <p:nvPr/>
          </p:nvSpPr>
          <p:spPr>
            <a:xfrm>
              <a:off x="1530269" y="0"/>
              <a:ext cx="5374" cy="5374"/>
            </a:xfrm>
            <a:custGeom>
              <a:avLst/>
              <a:gdLst/>
              <a:ahLst/>
              <a:cxnLst/>
              <a:rect l="l" t="t" r="r" b="b"/>
              <a:pathLst>
                <a:path w="5374" h="5374"/>
              </a:pathLst>
            </a:custGeom>
            <a:noFill/>
            <a:ln w="6445" cap="flat">
              <a:solidFill>
                <a:srgbClr val="4970B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518" name="Graphic 2">
              <a:extLst>
                <a:ext uri="{FF2B5EF4-FFF2-40B4-BE49-F238E27FC236}">
                  <a16:creationId xmlns:a16="http://schemas.microsoft.com/office/drawing/2014/main" id="{A8AA2E75-F439-6E16-B1B7-EC6A8541B1DF}"/>
                </a:ext>
              </a:extLst>
            </p:cNvPr>
            <p:cNvGrpSpPr/>
            <p:nvPr/>
          </p:nvGrpSpPr>
          <p:grpSpPr>
            <a:xfrm>
              <a:off x="6886221" y="4434424"/>
              <a:ext cx="193109" cy="1264698"/>
              <a:chOff x="6886228" y="4434427"/>
              <a:chExt cx="193109" cy="1264699"/>
            </a:xfrm>
          </p:grpSpPr>
          <p:sp>
            <p:nvSpPr>
              <p:cNvPr id="5787" name="Freeform: Shape 5786">
                <a:extLst>
                  <a:ext uri="{FF2B5EF4-FFF2-40B4-BE49-F238E27FC236}">
                    <a16:creationId xmlns:a16="http://schemas.microsoft.com/office/drawing/2014/main" id="{635348BF-23B8-240A-51D3-21FA649E29D8}"/>
                  </a:ext>
                </a:extLst>
              </p:cNvPr>
              <p:cNvSpPr/>
              <p:nvPr/>
            </p:nvSpPr>
            <p:spPr>
              <a:xfrm>
                <a:off x="6886228" y="4434427"/>
                <a:ext cx="168869" cy="1241695"/>
              </a:xfrm>
              <a:custGeom>
                <a:avLst/>
                <a:gdLst>
                  <a:gd name="connsiteX0" fmla="*/ 168870 w 168869"/>
                  <a:gd name="connsiteY0" fmla="*/ 1241696 h 1241695"/>
                  <a:gd name="connsiteX1" fmla="*/ 168870 w 168869"/>
                  <a:gd name="connsiteY1" fmla="*/ 567989 h 1241695"/>
                  <a:gd name="connsiteX2" fmla="*/ 0 w 168869"/>
                  <a:gd name="connsiteY2" fmla="*/ 315490 h 1241695"/>
                  <a:gd name="connsiteX3" fmla="*/ 0 w 168869"/>
                  <a:gd name="connsiteY3" fmla="*/ 0 h 124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869" h="1241695">
                    <a:moveTo>
                      <a:pt x="168870" y="1241696"/>
                    </a:moveTo>
                    <a:lnTo>
                      <a:pt x="168870" y="567989"/>
                    </a:lnTo>
                    <a:lnTo>
                      <a:pt x="0" y="31549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88" name="Freeform: Shape 5787">
                <a:extLst>
                  <a:ext uri="{FF2B5EF4-FFF2-40B4-BE49-F238E27FC236}">
                    <a16:creationId xmlns:a16="http://schemas.microsoft.com/office/drawing/2014/main" id="{60AF9F46-957F-5460-B852-96230A966BB9}"/>
                  </a:ext>
                </a:extLst>
              </p:cNvPr>
              <p:cNvSpPr/>
              <p:nvPr/>
            </p:nvSpPr>
            <p:spPr>
              <a:xfrm>
                <a:off x="7030858" y="5650647"/>
                <a:ext cx="48478" cy="48479"/>
              </a:xfrm>
              <a:custGeom>
                <a:avLst/>
                <a:gdLst>
                  <a:gd name="connsiteX0" fmla="*/ 48479 w 48478"/>
                  <a:gd name="connsiteY0" fmla="*/ 24240 h 48479"/>
                  <a:gd name="connsiteX1" fmla="*/ 24239 w 48478"/>
                  <a:gd name="connsiteY1" fmla="*/ 48479 h 48479"/>
                  <a:gd name="connsiteX2" fmla="*/ 0 w 48478"/>
                  <a:gd name="connsiteY2" fmla="*/ 24240 h 48479"/>
                  <a:gd name="connsiteX3" fmla="*/ 24239 w 48478"/>
                  <a:gd name="connsiteY3" fmla="*/ 0 h 48479"/>
                  <a:gd name="connsiteX4" fmla="*/ 48479 w 48478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9">
                    <a:moveTo>
                      <a:pt x="48479" y="24240"/>
                    </a:moveTo>
                    <a:cubicBezTo>
                      <a:pt x="48479" y="37622"/>
                      <a:pt x="37622" y="48479"/>
                      <a:pt x="24239" y="48479"/>
                    </a:cubicBezTo>
                    <a:cubicBezTo>
                      <a:pt x="10856" y="48479"/>
                      <a:pt x="0" y="37622"/>
                      <a:pt x="0" y="24240"/>
                    </a:cubicBezTo>
                    <a:cubicBezTo>
                      <a:pt x="0" y="10857"/>
                      <a:pt x="10856" y="0"/>
                      <a:pt x="24239" y="0"/>
                    </a:cubicBezTo>
                    <a:cubicBezTo>
                      <a:pt x="37622" y="0"/>
                      <a:pt x="48479" y="10857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19" name="Graphic 2">
              <a:extLst>
                <a:ext uri="{FF2B5EF4-FFF2-40B4-BE49-F238E27FC236}">
                  <a16:creationId xmlns:a16="http://schemas.microsoft.com/office/drawing/2014/main" id="{510645FA-6A72-8F0F-7DEF-3AB00E6FEA71}"/>
                </a:ext>
              </a:extLst>
            </p:cNvPr>
            <p:cNvGrpSpPr/>
            <p:nvPr/>
          </p:nvGrpSpPr>
          <p:grpSpPr>
            <a:xfrm>
              <a:off x="6690209" y="4406099"/>
              <a:ext cx="193109" cy="1264698"/>
              <a:chOff x="6690216" y="4406103"/>
              <a:chExt cx="193109" cy="1264699"/>
            </a:xfrm>
          </p:grpSpPr>
          <p:sp>
            <p:nvSpPr>
              <p:cNvPr id="5785" name="Freeform: Shape 5784">
                <a:extLst>
                  <a:ext uri="{FF2B5EF4-FFF2-40B4-BE49-F238E27FC236}">
                    <a16:creationId xmlns:a16="http://schemas.microsoft.com/office/drawing/2014/main" id="{E6B59653-5F65-065D-5076-D5D40319F2CF}"/>
                  </a:ext>
                </a:extLst>
              </p:cNvPr>
              <p:cNvSpPr/>
              <p:nvPr/>
            </p:nvSpPr>
            <p:spPr>
              <a:xfrm>
                <a:off x="6690216" y="4406103"/>
                <a:ext cx="168816" cy="1241695"/>
              </a:xfrm>
              <a:custGeom>
                <a:avLst/>
                <a:gdLst>
                  <a:gd name="connsiteX0" fmla="*/ 168816 w 168816"/>
                  <a:gd name="connsiteY0" fmla="*/ 1241696 h 1241695"/>
                  <a:gd name="connsiteX1" fmla="*/ 168816 w 168816"/>
                  <a:gd name="connsiteY1" fmla="*/ 567989 h 1241695"/>
                  <a:gd name="connsiteX2" fmla="*/ 0 w 168816"/>
                  <a:gd name="connsiteY2" fmla="*/ 315490 h 1241695"/>
                  <a:gd name="connsiteX3" fmla="*/ 0 w 168816"/>
                  <a:gd name="connsiteY3" fmla="*/ 0 h 124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816" h="1241695">
                    <a:moveTo>
                      <a:pt x="168816" y="1241696"/>
                    </a:moveTo>
                    <a:lnTo>
                      <a:pt x="168816" y="567989"/>
                    </a:lnTo>
                    <a:lnTo>
                      <a:pt x="0" y="31549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86" name="Freeform: Shape 5785">
                <a:extLst>
                  <a:ext uri="{FF2B5EF4-FFF2-40B4-BE49-F238E27FC236}">
                    <a16:creationId xmlns:a16="http://schemas.microsoft.com/office/drawing/2014/main" id="{C8A914F7-312F-26F3-B0C2-AB3E8230D11C}"/>
                  </a:ext>
                </a:extLst>
              </p:cNvPr>
              <p:cNvSpPr/>
              <p:nvPr/>
            </p:nvSpPr>
            <p:spPr>
              <a:xfrm>
                <a:off x="6834846" y="5622323"/>
                <a:ext cx="48479" cy="48479"/>
              </a:xfrm>
              <a:custGeom>
                <a:avLst/>
                <a:gdLst>
                  <a:gd name="connsiteX0" fmla="*/ 48479 w 48479"/>
                  <a:gd name="connsiteY0" fmla="*/ 24240 h 48479"/>
                  <a:gd name="connsiteX1" fmla="*/ 24240 w 48479"/>
                  <a:gd name="connsiteY1" fmla="*/ 48479 h 48479"/>
                  <a:gd name="connsiteX2" fmla="*/ 0 w 48479"/>
                  <a:gd name="connsiteY2" fmla="*/ 24240 h 48479"/>
                  <a:gd name="connsiteX3" fmla="*/ 24240 w 48479"/>
                  <a:gd name="connsiteY3" fmla="*/ 0 h 48479"/>
                  <a:gd name="connsiteX4" fmla="*/ 48479 w 48479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48479" y="24240"/>
                    </a:moveTo>
                    <a:cubicBezTo>
                      <a:pt x="48479" y="37622"/>
                      <a:pt x="37622" y="48479"/>
                      <a:pt x="24240" y="48479"/>
                    </a:cubicBezTo>
                    <a:cubicBezTo>
                      <a:pt x="10857" y="48479"/>
                      <a:pt x="0" y="37622"/>
                      <a:pt x="0" y="24240"/>
                    </a:cubicBezTo>
                    <a:cubicBezTo>
                      <a:pt x="0" y="10857"/>
                      <a:pt x="10857" y="0"/>
                      <a:pt x="24240" y="0"/>
                    </a:cubicBezTo>
                    <a:cubicBezTo>
                      <a:pt x="37622" y="0"/>
                      <a:pt x="48479" y="10857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0" name="Graphic 2">
              <a:extLst>
                <a:ext uri="{FF2B5EF4-FFF2-40B4-BE49-F238E27FC236}">
                  <a16:creationId xmlns:a16="http://schemas.microsoft.com/office/drawing/2014/main" id="{AE0AFB39-83B7-0164-7867-381ECBC4F758}"/>
                </a:ext>
              </a:extLst>
            </p:cNvPr>
            <p:cNvGrpSpPr/>
            <p:nvPr/>
          </p:nvGrpSpPr>
          <p:grpSpPr>
            <a:xfrm>
              <a:off x="7358219" y="4884439"/>
              <a:ext cx="193109" cy="1834084"/>
              <a:chOff x="7358226" y="4884443"/>
              <a:chExt cx="193109" cy="1834085"/>
            </a:xfrm>
          </p:grpSpPr>
          <p:sp>
            <p:nvSpPr>
              <p:cNvPr id="5783" name="Freeform: Shape 5782">
                <a:extLst>
                  <a:ext uri="{FF2B5EF4-FFF2-40B4-BE49-F238E27FC236}">
                    <a16:creationId xmlns:a16="http://schemas.microsoft.com/office/drawing/2014/main" id="{34F435A8-638D-43F2-B735-F1160B64673C}"/>
                  </a:ext>
                </a:extLst>
              </p:cNvPr>
              <p:cNvSpPr/>
              <p:nvPr/>
            </p:nvSpPr>
            <p:spPr>
              <a:xfrm>
                <a:off x="7358226" y="4884443"/>
                <a:ext cx="168870" cy="1811081"/>
              </a:xfrm>
              <a:custGeom>
                <a:avLst/>
                <a:gdLst>
                  <a:gd name="connsiteX0" fmla="*/ 168870 w 168870"/>
                  <a:gd name="connsiteY0" fmla="*/ 1811082 h 1811081"/>
                  <a:gd name="connsiteX1" fmla="*/ 168870 w 168870"/>
                  <a:gd name="connsiteY1" fmla="*/ 1137375 h 1811081"/>
                  <a:gd name="connsiteX2" fmla="*/ 0 w 168870"/>
                  <a:gd name="connsiteY2" fmla="*/ 884875 h 1811081"/>
                  <a:gd name="connsiteX3" fmla="*/ 36279 w 168870"/>
                  <a:gd name="connsiteY3" fmla="*/ 0 h 181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870" h="1811081">
                    <a:moveTo>
                      <a:pt x="168870" y="1811082"/>
                    </a:moveTo>
                    <a:lnTo>
                      <a:pt x="168870" y="1137375"/>
                    </a:lnTo>
                    <a:lnTo>
                      <a:pt x="0" y="884875"/>
                    </a:lnTo>
                    <a:lnTo>
                      <a:pt x="36279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84" name="Freeform: Shape 5783">
                <a:extLst>
                  <a:ext uri="{FF2B5EF4-FFF2-40B4-BE49-F238E27FC236}">
                    <a16:creationId xmlns:a16="http://schemas.microsoft.com/office/drawing/2014/main" id="{3FA9BBB9-5582-0E69-721E-520D655FB8A4}"/>
                  </a:ext>
                </a:extLst>
              </p:cNvPr>
              <p:cNvSpPr/>
              <p:nvPr/>
            </p:nvSpPr>
            <p:spPr>
              <a:xfrm>
                <a:off x="7502856" y="6670049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1" name="Graphic 2">
              <a:extLst>
                <a:ext uri="{FF2B5EF4-FFF2-40B4-BE49-F238E27FC236}">
                  <a16:creationId xmlns:a16="http://schemas.microsoft.com/office/drawing/2014/main" id="{AE7E4C73-F99F-ED7D-00B5-6DB3D1D4EE22}"/>
                </a:ext>
              </a:extLst>
            </p:cNvPr>
            <p:cNvGrpSpPr/>
            <p:nvPr/>
          </p:nvGrpSpPr>
          <p:grpSpPr>
            <a:xfrm>
              <a:off x="7269215" y="4880301"/>
              <a:ext cx="149575" cy="1678326"/>
              <a:chOff x="7269222" y="4880305"/>
              <a:chExt cx="149575" cy="1678328"/>
            </a:xfrm>
          </p:grpSpPr>
          <p:sp>
            <p:nvSpPr>
              <p:cNvPr id="5781" name="Freeform: Shape 5780">
                <a:extLst>
                  <a:ext uri="{FF2B5EF4-FFF2-40B4-BE49-F238E27FC236}">
                    <a16:creationId xmlns:a16="http://schemas.microsoft.com/office/drawing/2014/main" id="{C933E021-1167-3B0D-A9AA-FD2242FA9C4F}"/>
                  </a:ext>
                </a:extLst>
              </p:cNvPr>
              <p:cNvSpPr/>
              <p:nvPr/>
            </p:nvSpPr>
            <p:spPr>
              <a:xfrm>
                <a:off x="7269222" y="4880305"/>
                <a:ext cx="125281" cy="1655325"/>
              </a:xfrm>
              <a:custGeom>
                <a:avLst/>
                <a:gdLst>
                  <a:gd name="connsiteX0" fmla="*/ 125282 w 125281"/>
                  <a:gd name="connsiteY0" fmla="*/ 1655326 h 1655325"/>
                  <a:gd name="connsiteX1" fmla="*/ 125282 w 125281"/>
                  <a:gd name="connsiteY1" fmla="*/ 1073094 h 1655325"/>
                  <a:gd name="connsiteX2" fmla="*/ 0 w 125281"/>
                  <a:gd name="connsiteY2" fmla="*/ 884876 h 1655325"/>
                  <a:gd name="connsiteX3" fmla="*/ 36332 w 125281"/>
                  <a:gd name="connsiteY3" fmla="*/ 0 h 165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281" h="1655325">
                    <a:moveTo>
                      <a:pt x="125282" y="1655326"/>
                    </a:moveTo>
                    <a:lnTo>
                      <a:pt x="125282" y="1073094"/>
                    </a:lnTo>
                    <a:lnTo>
                      <a:pt x="0" y="884876"/>
                    </a:lnTo>
                    <a:lnTo>
                      <a:pt x="36332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82" name="Freeform: Shape 5781">
                <a:extLst>
                  <a:ext uri="{FF2B5EF4-FFF2-40B4-BE49-F238E27FC236}">
                    <a16:creationId xmlns:a16="http://schemas.microsoft.com/office/drawing/2014/main" id="{6706B248-79E2-5467-FC09-3A6F7B9A0790}"/>
                  </a:ext>
                </a:extLst>
              </p:cNvPr>
              <p:cNvSpPr/>
              <p:nvPr/>
            </p:nvSpPr>
            <p:spPr>
              <a:xfrm>
                <a:off x="7370318" y="6510155"/>
                <a:ext cx="48479" cy="48479"/>
              </a:xfrm>
              <a:custGeom>
                <a:avLst/>
                <a:gdLst>
                  <a:gd name="connsiteX0" fmla="*/ 48479 w 48479"/>
                  <a:gd name="connsiteY0" fmla="*/ 24240 h 48479"/>
                  <a:gd name="connsiteX1" fmla="*/ 24240 w 48479"/>
                  <a:gd name="connsiteY1" fmla="*/ 48479 h 48479"/>
                  <a:gd name="connsiteX2" fmla="*/ 0 w 48479"/>
                  <a:gd name="connsiteY2" fmla="*/ 24240 h 48479"/>
                  <a:gd name="connsiteX3" fmla="*/ 24240 w 48479"/>
                  <a:gd name="connsiteY3" fmla="*/ 0 h 48479"/>
                  <a:gd name="connsiteX4" fmla="*/ 48479 w 48479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48479" y="24240"/>
                    </a:moveTo>
                    <a:cubicBezTo>
                      <a:pt x="48479" y="37622"/>
                      <a:pt x="37622" y="48479"/>
                      <a:pt x="24240" y="48479"/>
                    </a:cubicBezTo>
                    <a:cubicBezTo>
                      <a:pt x="10857" y="48479"/>
                      <a:pt x="0" y="37622"/>
                      <a:pt x="0" y="24240"/>
                    </a:cubicBezTo>
                    <a:cubicBezTo>
                      <a:pt x="0" y="10857"/>
                      <a:pt x="10857" y="0"/>
                      <a:pt x="24240" y="0"/>
                    </a:cubicBezTo>
                    <a:cubicBezTo>
                      <a:pt x="37622" y="0"/>
                      <a:pt x="48479" y="10857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2" name="Graphic 2">
              <a:extLst>
                <a:ext uri="{FF2B5EF4-FFF2-40B4-BE49-F238E27FC236}">
                  <a16:creationId xmlns:a16="http://schemas.microsoft.com/office/drawing/2014/main" id="{261AB7E4-8FB4-BC74-34DC-795D9210B887}"/>
                </a:ext>
              </a:extLst>
            </p:cNvPr>
            <p:cNvGrpSpPr/>
            <p:nvPr/>
          </p:nvGrpSpPr>
          <p:grpSpPr>
            <a:xfrm>
              <a:off x="6457812" y="4165425"/>
              <a:ext cx="309308" cy="1533697"/>
              <a:chOff x="6457818" y="4165428"/>
              <a:chExt cx="309308" cy="1533698"/>
            </a:xfrm>
          </p:grpSpPr>
          <p:grpSp>
            <p:nvGrpSpPr>
              <p:cNvPr id="5772" name="Graphic 2">
                <a:extLst>
                  <a:ext uri="{FF2B5EF4-FFF2-40B4-BE49-F238E27FC236}">
                    <a16:creationId xmlns:a16="http://schemas.microsoft.com/office/drawing/2014/main" id="{DD2B7A7A-AEE1-92C9-1435-E0622B32D15B}"/>
                  </a:ext>
                </a:extLst>
              </p:cNvPr>
              <p:cNvGrpSpPr/>
              <p:nvPr/>
            </p:nvGrpSpPr>
            <p:grpSpPr>
              <a:xfrm>
                <a:off x="6515326" y="4905619"/>
                <a:ext cx="111361" cy="793507"/>
                <a:chOff x="6515326" y="4905619"/>
                <a:chExt cx="111361" cy="793507"/>
              </a:xfrm>
            </p:grpSpPr>
            <p:sp>
              <p:nvSpPr>
                <p:cNvPr id="5779" name="Freeform: Shape 5778">
                  <a:extLst>
                    <a:ext uri="{FF2B5EF4-FFF2-40B4-BE49-F238E27FC236}">
                      <a16:creationId xmlns:a16="http://schemas.microsoft.com/office/drawing/2014/main" id="{86EC682F-2259-5F35-A888-4B88D0E8FA7A}"/>
                    </a:ext>
                  </a:extLst>
                </p:cNvPr>
                <p:cNvSpPr/>
                <p:nvPr/>
              </p:nvSpPr>
              <p:spPr>
                <a:xfrm>
                  <a:off x="6539566" y="4905619"/>
                  <a:ext cx="87122" cy="770503"/>
                </a:xfrm>
                <a:custGeom>
                  <a:avLst/>
                  <a:gdLst>
                    <a:gd name="connsiteX0" fmla="*/ 0 w 87122"/>
                    <a:gd name="connsiteY0" fmla="*/ 770504 h 770503"/>
                    <a:gd name="connsiteX1" fmla="*/ 0 w 87122"/>
                    <a:gd name="connsiteY1" fmla="*/ 225142 h 770503"/>
                    <a:gd name="connsiteX2" fmla="*/ 87122 w 87122"/>
                    <a:gd name="connsiteY2" fmla="*/ 0 h 77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22" h="770503">
                      <a:moveTo>
                        <a:pt x="0" y="770504"/>
                      </a:moveTo>
                      <a:lnTo>
                        <a:pt x="0" y="225142"/>
                      </a:lnTo>
                      <a:lnTo>
                        <a:pt x="87122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80" name="Freeform: Shape 5779">
                  <a:extLst>
                    <a:ext uri="{FF2B5EF4-FFF2-40B4-BE49-F238E27FC236}">
                      <a16:creationId xmlns:a16="http://schemas.microsoft.com/office/drawing/2014/main" id="{1C218E58-2BD4-505B-6DF7-DA2D0A0BE0B6}"/>
                    </a:ext>
                  </a:extLst>
                </p:cNvPr>
                <p:cNvSpPr/>
                <p:nvPr/>
              </p:nvSpPr>
              <p:spPr>
                <a:xfrm>
                  <a:off x="6515326" y="5650647"/>
                  <a:ext cx="48478" cy="48479"/>
                </a:xfrm>
                <a:custGeom>
                  <a:avLst/>
                  <a:gdLst>
                    <a:gd name="connsiteX0" fmla="*/ 48479 w 48478"/>
                    <a:gd name="connsiteY0" fmla="*/ 24240 h 48479"/>
                    <a:gd name="connsiteX1" fmla="*/ 24240 w 48478"/>
                    <a:gd name="connsiteY1" fmla="*/ 48479 h 48479"/>
                    <a:gd name="connsiteX2" fmla="*/ 0 w 48478"/>
                    <a:gd name="connsiteY2" fmla="*/ 24240 h 48479"/>
                    <a:gd name="connsiteX3" fmla="*/ 24240 w 48478"/>
                    <a:gd name="connsiteY3" fmla="*/ 0 h 48479"/>
                    <a:gd name="connsiteX4" fmla="*/ 48479 w 48478"/>
                    <a:gd name="connsiteY4" fmla="*/ 24240 h 48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78" h="48479">
                      <a:moveTo>
                        <a:pt x="48479" y="24240"/>
                      </a:moveTo>
                      <a:cubicBezTo>
                        <a:pt x="48479" y="37622"/>
                        <a:pt x="37622" y="48479"/>
                        <a:pt x="24240" y="48479"/>
                      </a:cubicBezTo>
                      <a:cubicBezTo>
                        <a:pt x="10856" y="48479"/>
                        <a:pt x="0" y="37622"/>
                        <a:pt x="0" y="24240"/>
                      </a:cubicBezTo>
                      <a:cubicBezTo>
                        <a:pt x="0" y="10857"/>
                        <a:pt x="10856" y="0"/>
                        <a:pt x="24240" y="0"/>
                      </a:cubicBezTo>
                      <a:cubicBezTo>
                        <a:pt x="37622" y="0"/>
                        <a:pt x="48479" y="10857"/>
                        <a:pt x="48479" y="242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73" name="Graphic 2">
                <a:extLst>
                  <a:ext uri="{FF2B5EF4-FFF2-40B4-BE49-F238E27FC236}">
                    <a16:creationId xmlns:a16="http://schemas.microsoft.com/office/drawing/2014/main" id="{F562CB12-B7CC-A240-E819-997B3DA3CCA4}"/>
                  </a:ext>
                </a:extLst>
              </p:cNvPr>
              <p:cNvGrpSpPr/>
              <p:nvPr/>
            </p:nvGrpSpPr>
            <p:grpSpPr>
              <a:xfrm>
                <a:off x="6457818" y="4165428"/>
                <a:ext cx="193109" cy="1264699"/>
                <a:chOff x="6457818" y="4165428"/>
                <a:chExt cx="193109" cy="1264699"/>
              </a:xfrm>
            </p:grpSpPr>
            <p:sp>
              <p:nvSpPr>
                <p:cNvPr id="5777" name="Freeform: Shape 5776">
                  <a:extLst>
                    <a:ext uri="{FF2B5EF4-FFF2-40B4-BE49-F238E27FC236}">
                      <a16:creationId xmlns:a16="http://schemas.microsoft.com/office/drawing/2014/main" id="{480A411D-291A-86A6-A46C-63B9CFC3C11B}"/>
                    </a:ext>
                  </a:extLst>
                </p:cNvPr>
                <p:cNvSpPr/>
                <p:nvPr/>
              </p:nvSpPr>
              <p:spPr>
                <a:xfrm>
                  <a:off x="6457818" y="4165428"/>
                  <a:ext cx="168870" cy="1241641"/>
                </a:xfrm>
                <a:custGeom>
                  <a:avLst/>
                  <a:gdLst>
                    <a:gd name="connsiteX0" fmla="*/ 168870 w 168870"/>
                    <a:gd name="connsiteY0" fmla="*/ 1241642 h 1241641"/>
                    <a:gd name="connsiteX1" fmla="*/ 168870 w 168870"/>
                    <a:gd name="connsiteY1" fmla="*/ 567989 h 1241641"/>
                    <a:gd name="connsiteX2" fmla="*/ 0 w 168870"/>
                    <a:gd name="connsiteY2" fmla="*/ 315489 h 1241641"/>
                    <a:gd name="connsiteX3" fmla="*/ 0 w 168870"/>
                    <a:gd name="connsiteY3" fmla="*/ 0 h 124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870" h="1241641">
                      <a:moveTo>
                        <a:pt x="168870" y="1241642"/>
                      </a:moveTo>
                      <a:lnTo>
                        <a:pt x="168870" y="567989"/>
                      </a:lnTo>
                      <a:lnTo>
                        <a:pt x="0" y="31548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78" name="Freeform: Shape 5777">
                  <a:extLst>
                    <a:ext uri="{FF2B5EF4-FFF2-40B4-BE49-F238E27FC236}">
                      <a16:creationId xmlns:a16="http://schemas.microsoft.com/office/drawing/2014/main" id="{98704025-662C-FB11-0440-281AFDF5A15C}"/>
                    </a:ext>
                  </a:extLst>
                </p:cNvPr>
                <p:cNvSpPr/>
                <p:nvPr/>
              </p:nvSpPr>
              <p:spPr>
                <a:xfrm>
                  <a:off x="6602448" y="5381648"/>
                  <a:ext cx="48479" cy="48479"/>
                </a:xfrm>
                <a:custGeom>
                  <a:avLst/>
                  <a:gdLst>
                    <a:gd name="connsiteX0" fmla="*/ 48479 w 48479"/>
                    <a:gd name="connsiteY0" fmla="*/ 24240 h 48479"/>
                    <a:gd name="connsiteX1" fmla="*/ 24240 w 48479"/>
                    <a:gd name="connsiteY1" fmla="*/ 48479 h 48479"/>
                    <a:gd name="connsiteX2" fmla="*/ 0 w 48479"/>
                    <a:gd name="connsiteY2" fmla="*/ 24240 h 48479"/>
                    <a:gd name="connsiteX3" fmla="*/ 24240 w 48479"/>
                    <a:gd name="connsiteY3" fmla="*/ 0 h 48479"/>
                    <a:gd name="connsiteX4" fmla="*/ 48479 w 48479"/>
                    <a:gd name="connsiteY4" fmla="*/ 24240 h 48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79" h="48479">
                      <a:moveTo>
                        <a:pt x="48479" y="24240"/>
                      </a:moveTo>
                      <a:cubicBezTo>
                        <a:pt x="48479" y="37622"/>
                        <a:pt x="37622" y="48479"/>
                        <a:pt x="24240" y="48479"/>
                      </a:cubicBezTo>
                      <a:cubicBezTo>
                        <a:pt x="10857" y="48479"/>
                        <a:pt x="0" y="37622"/>
                        <a:pt x="0" y="24240"/>
                      </a:cubicBezTo>
                      <a:cubicBezTo>
                        <a:pt x="0" y="10857"/>
                        <a:pt x="10857" y="0"/>
                        <a:pt x="24240" y="0"/>
                      </a:cubicBezTo>
                      <a:cubicBezTo>
                        <a:pt x="37622" y="0"/>
                        <a:pt x="48479" y="10857"/>
                        <a:pt x="48479" y="242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74" name="Graphic 2">
                <a:extLst>
                  <a:ext uri="{FF2B5EF4-FFF2-40B4-BE49-F238E27FC236}">
                    <a16:creationId xmlns:a16="http://schemas.microsoft.com/office/drawing/2014/main" id="{9700C072-AD73-31E8-0FD7-18524112C341}"/>
                  </a:ext>
                </a:extLst>
              </p:cNvPr>
              <p:cNvGrpSpPr/>
              <p:nvPr/>
            </p:nvGrpSpPr>
            <p:grpSpPr>
              <a:xfrm>
                <a:off x="6630450" y="5041328"/>
                <a:ext cx="136676" cy="325056"/>
                <a:chOff x="6630450" y="5041328"/>
                <a:chExt cx="136676" cy="325056"/>
              </a:xfrm>
            </p:grpSpPr>
            <p:sp>
              <p:nvSpPr>
                <p:cNvPr id="5775" name="Freeform: Shape 5774">
                  <a:extLst>
                    <a:ext uri="{FF2B5EF4-FFF2-40B4-BE49-F238E27FC236}">
                      <a16:creationId xmlns:a16="http://schemas.microsoft.com/office/drawing/2014/main" id="{46F94B9C-7CF2-25EE-0F0E-9AC4C76D41AB}"/>
                    </a:ext>
                  </a:extLst>
                </p:cNvPr>
                <p:cNvSpPr/>
                <p:nvPr/>
              </p:nvSpPr>
              <p:spPr>
                <a:xfrm>
                  <a:off x="6630450" y="5041328"/>
                  <a:ext cx="112436" cy="302053"/>
                </a:xfrm>
                <a:custGeom>
                  <a:avLst/>
                  <a:gdLst>
                    <a:gd name="connsiteX0" fmla="*/ 0 w 112436"/>
                    <a:gd name="connsiteY0" fmla="*/ 0 h 302053"/>
                    <a:gd name="connsiteX1" fmla="*/ 112437 w 112436"/>
                    <a:gd name="connsiteY1" fmla="*/ 126196 h 302053"/>
                    <a:gd name="connsiteX2" fmla="*/ 112437 w 112436"/>
                    <a:gd name="connsiteY2" fmla="*/ 302053 h 30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436" h="302053">
                      <a:moveTo>
                        <a:pt x="0" y="0"/>
                      </a:moveTo>
                      <a:lnTo>
                        <a:pt x="112437" y="126196"/>
                      </a:lnTo>
                      <a:lnTo>
                        <a:pt x="112437" y="302053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76" name="Freeform: Shape 5775">
                  <a:extLst>
                    <a:ext uri="{FF2B5EF4-FFF2-40B4-BE49-F238E27FC236}">
                      <a16:creationId xmlns:a16="http://schemas.microsoft.com/office/drawing/2014/main" id="{E4CD0C66-4328-B3E8-3969-DED1485510A2}"/>
                    </a:ext>
                  </a:extLst>
                </p:cNvPr>
                <p:cNvSpPr/>
                <p:nvPr/>
              </p:nvSpPr>
              <p:spPr>
                <a:xfrm>
                  <a:off x="6718647" y="5317906"/>
                  <a:ext cx="48478" cy="48478"/>
                </a:xfrm>
                <a:custGeom>
                  <a:avLst/>
                  <a:gdLst>
                    <a:gd name="connsiteX0" fmla="*/ 48479 w 48478"/>
                    <a:gd name="connsiteY0" fmla="*/ 24240 h 48478"/>
                    <a:gd name="connsiteX1" fmla="*/ 24239 w 48478"/>
                    <a:gd name="connsiteY1" fmla="*/ 48479 h 48478"/>
                    <a:gd name="connsiteX2" fmla="*/ 0 w 48478"/>
                    <a:gd name="connsiteY2" fmla="*/ 24240 h 48478"/>
                    <a:gd name="connsiteX3" fmla="*/ 24239 w 48478"/>
                    <a:gd name="connsiteY3" fmla="*/ 0 h 48478"/>
                    <a:gd name="connsiteX4" fmla="*/ 48479 w 48478"/>
                    <a:gd name="connsiteY4" fmla="*/ 24240 h 4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78" h="48478">
                      <a:moveTo>
                        <a:pt x="48479" y="24240"/>
                      </a:moveTo>
                      <a:cubicBezTo>
                        <a:pt x="48479" y="37627"/>
                        <a:pt x="37626" y="48479"/>
                        <a:pt x="24239" y="48479"/>
                      </a:cubicBezTo>
                      <a:cubicBezTo>
                        <a:pt x="10852" y="48479"/>
                        <a:pt x="0" y="37627"/>
                        <a:pt x="0" y="24240"/>
                      </a:cubicBezTo>
                      <a:cubicBezTo>
                        <a:pt x="0" y="10853"/>
                        <a:pt x="10852" y="0"/>
                        <a:pt x="24239" y="0"/>
                      </a:cubicBezTo>
                      <a:cubicBezTo>
                        <a:pt x="37626" y="0"/>
                        <a:pt x="48479" y="10853"/>
                        <a:pt x="48479" y="242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23" name="Graphic 2">
              <a:extLst>
                <a:ext uri="{FF2B5EF4-FFF2-40B4-BE49-F238E27FC236}">
                  <a16:creationId xmlns:a16="http://schemas.microsoft.com/office/drawing/2014/main" id="{691042D0-0583-B152-379E-82319047C79A}"/>
                </a:ext>
              </a:extLst>
            </p:cNvPr>
            <p:cNvGrpSpPr/>
            <p:nvPr/>
          </p:nvGrpSpPr>
          <p:grpSpPr>
            <a:xfrm>
              <a:off x="6956037" y="4449204"/>
              <a:ext cx="311434" cy="519002"/>
              <a:chOff x="6956044" y="4449208"/>
              <a:chExt cx="311434" cy="519002"/>
            </a:xfrm>
          </p:grpSpPr>
          <p:sp>
            <p:nvSpPr>
              <p:cNvPr id="5770" name="Freeform: Shape 5769">
                <a:extLst>
                  <a:ext uri="{FF2B5EF4-FFF2-40B4-BE49-F238E27FC236}">
                    <a16:creationId xmlns:a16="http://schemas.microsoft.com/office/drawing/2014/main" id="{2FF9FC11-C453-7274-E5B8-45E2A675D111}"/>
                  </a:ext>
                </a:extLst>
              </p:cNvPr>
              <p:cNvSpPr/>
              <p:nvPr/>
            </p:nvSpPr>
            <p:spPr>
              <a:xfrm>
                <a:off x="6956044" y="4449208"/>
                <a:ext cx="288132" cy="495592"/>
              </a:xfrm>
              <a:custGeom>
                <a:avLst/>
                <a:gdLst>
                  <a:gd name="connsiteX0" fmla="*/ 288133 w 288132"/>
                  <a:gd name="connsiteY0" fmla="*/ 495593 h 495592"/>
                  <a:gd name="connsiteX1" fmla="*/ 78523 w 288132"/>
                  <a:gd name="connsiteY1" fmla="*/ 306030 h 495592"/>
                  <a:gd name="connsiteX2" fmla="*/ 0 w 288132"/>
                  <a:gd name="connsiteY2" fmla="*/ 0 h 49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8132" h="495592">
                    <a:moveTo>
                      <a:pt x="288133" y="495593"/>
                    </a:moveTo>
                    <a:lnTo>
                      <a:pt x="78523" y="306030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4557347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71" name="Freeform: Shape 5770">
                <a:extLst>
                  <a:ext uri="{FF2B5EF4-FFF2-40B4-BE49-F238E27FC236}">
                    <a16:creationId xmlns:a16="http://schemas.microsoft.com/office/drawing/2014/main" id="{83F6C403-A925-03FB-60EF-BB0F2882F049}"/>
                  </a:ext>
                </a:extLst>
              </p:cNvPr>
              <p:cNvSpPr/>
              <p:nvPr/>
            </p:nvSpPr>
            <p:spPr>
              <a:xfrm>
                <a:off x="7218993" y="4919724"/>
                <a:ext cx="48485" cy="48485"/>
              </a:xfrm>
              <a:custGeom>
                <a:avLst/>
                <a:gdLst>
                  <a:gd name="connsiteX0" fmla="*/ 40501 w 48485"/>
                  <a:gd name="connsiteY0" fmla="*/ 6265 h 48485"/>
                  <a:gd name="connsiteX1" fmla="*/ 42221 w 48485"/>
                  <a:gd name="connsiteY1" fmla="*/ 40501 h 48485"/>
                  <a:gd name="connsiteX2" fmla="*/ 7985 w 48485"/>
                  <a:gd name="connsiteY2" fmla="*/ 42221 h 48485"/>
                  <a:gd name="connsiteX3" fmla="*/ 6265 w 48485"/>
                  <a:gd name="connsiteY3" fmla="*/ 7985 h 48485"/>
                  <a:gd name="connsiteX4" fmla="*/ 40501 w 48485"/>
                  <a:gd name="connsiteY4" fmla="*/ 6265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5" h="48485">
                    <a:moveTo>
                      <a:pt x="40501" y="6265"/>
                    </a:moveTo>
                    <a:cubicBezTo>
                      <a:pt x="50444" y="15240"/>
                      <a:pt x="51197" y="30558"/>
                      <a:pt x="42221" y="40501"/>
                    </a:cubicBezTo>
                    <a:cubicBezTo>
                      <a:pt x="33246" y="50444"/>
                      <a:pt x="17928" y="51197"/>
                      <a:pt x="7985" y="42221"/>
                    </a:cubicBezTo>
                    <a:cubicBezTo>
                      <a:pt x="-1958" y="33245"/>
                      <a:pt x="-2711" y="17928"/>
                      <a:pt x="6265" y="7985"/>
                    </a:cubicBezTo>
                    <a:cubicBezTo>
                      <a:pt x="15241" y="-1958"/>
                      <a:pt x="30612" y="-2711"/>
                      <a:pt x="40501" y="62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4557347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4" name="Graphic 2">
              <a:extLst>
                <a:ext uri="{FF2B5EF4-FFF2-40B4-BE49-F238E27FC236}">
                  <a16:creationId xmlns:a16="http://schemas.microsoft.com/office/drawing/2014/main" id="{CB5125BC-9CE8-EF35-CD0E-0BA94BFFBEA4}"/>
                </a:ext>
              </a:extLst>
            </p:cNvPr>
            <p:cNvGrpSpPr/>
            <p:nvPr/>
          </p:nvGrpSpPr>
          <p:grpSpPr>
            <a:xfrm>
              <a:off x="6943729" y="4889115"/>
              <a:ext cx="48478" cy="696763"/>
              <a:chOff x="6943736" y="4889119"/>
              <a:chExt cx="48478" cy="696764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768" name="Freeform: Shape 5767">
                <a:extLst>
                  <a:ext uri="{FF2B5EF4-FFF2-40B4-BE49-F238E27FC236}">
                    <a16:creationId xmlns:a16="http://schemas.microsoft.com/office/drawing/2014/main" id="{472C54CF-7E14-E491-8EE4-1329D44E378A}"/>
                  </a:ext>
                </a:extLst>
              </p:cNvPr>
              <p:cNvSpPr/>
              <p:nvPr/>
            </p:nvSpPr>
            <p:spPr>
              <a:xfrm>
                <a:off x="6967975" y="4889119"/>
                <a:ext cx="5374" cy="673707"/>
              </a:xfrm>
              <a:custGeom>
                <a:avLst/>
                <a:gdLst>
                  <a:gd name="connsiteX0" fmla="*/ 0 w 5374"/>
                  <a:gd name="connsiteY0" fmla="*/ 673707 h 673707"/>
                  <a:gd name="connsiteX1" fmla="*/ 0 w 5374"/>
                  <a:gd name="connsiteY1" fmla="*/ 0 h 67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73707">
                    <a:moveTo>
                      <a:pt x="0" y="673707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69" name="Freeform: Shape 5768">
                <a:extLst>
                  <a:ext uri="{FF2B5EF4-FFF2-40B4-BE49-F238E27FC236}">
                    <a16:creationId xmlns:a16="http://schemas.microsoft.com/office/drawing/2014/main" id="{D6819712-57AA-9C70-FF34-673D67E73D20}"/>
                  </a:ext>
                </a:extLst>
              </p:cNvPr>
              <p:cNvSpPr/>
              <p:nvPr/>
            </p:nvSpPr>
            <p:spPr>
              <a:xfrm>
                <a:off x="6943736" y="5537405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5" name="Graphic 2">
              <a:extLst>
                <a:ext uri="{FF2B5EF4-FFF2-40B4-BE49-F238E27FC236}">
                  <a16:creationId xmlns:a16="http://schemas.microsoft.com/office/drawing/2014/main" id="{95BC68C4-0A24-AFA1-C7CE-2E91CFAED8B9}"/>
                </a:ext>
              </a:extLst>
            </p:cNvPr>
            <p:cNvGrpSpPr/>
            <p:nvPr/>
          </p:nvGrpSpPr>
          <p:grpSpPr>
            <a:xfrm>
              <a:off x="7147051" y="5632476"/>
              <a:ext cx="48478" cy="696710"/>
              <a:chOff x="7147058" y="5632481"/>
              <a:chExt cx="48478" cy="69671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766" name="Freeform: Shape 5765">
                <a:extLst>
                  <a:ext uri="{FF2B5EF4-FFF2-40B4-BE49-F238E27FC236}">
                    <a16:creationId xmlns:a16="http://schemas.microsoft.com/office/drawing/2014/main" id="{50D22902-8075-AB1F-DA31-C6D508BBC4B2}"/>
                  </a:ext>
                </a:extLst>
              </p:cNvPr>
              <p:cNvSpPr/>
              <p:nvPr/>
            </p:nvSpPr>
            <p:spPr>
              <a:xfrm>
                <a:off x="7171297" y="5632481"/>
                <a:ext cx="5374" cy="673653"/>
              </a:xfrm>
              <a:custGeom>
                <a:avLst/>
                <a:gdLst>
                  <a:gd name="connsiteX0" fmla="*/ 0 w 5374"/>
                  <a:gd name="connsiteY0" fmla="*/ 673653 h 673653"/>
                  <a:gd name="connsiteX1" fmla="*/ 0 w 5374"/>
                  <a:gd name="connsiteY1" fmla="*/ 0 h 6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73653">
                    <a:moveTo>
                      <a:pt x="0" y="673653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67" name="Freeform: Shape 5766">
                <a:extLst>
                  <a:ext uri="{FF2B5EF4-FFF2-40B4-BE49-F238E27FC236}">
                    <a16:creationId xmlns:a16="http://schemas.microsoft.com/office/drawing/2014/main" id="{5443AFCA-698A-FE27-D510-BD23D5263CE6}"/>
                  </a:ext>
                </a:extLst>
              </p:cNvPr>
              <p:cNvSpPr/>
              <p:nvPr/>
            </p:nvSpPr>
            <p:spPr>
              <a:xfrm>
                <a:off x="7147058" y="6280712"/>
                <a:ext cx="48478" cy="48479"/>
              </a:xfrm>
              <a:custGeom>
                <a:avLst/>
                <a:gdLst>
                  <a:gd name="connsiteX0" fmla="*/ 48478 w 48478"/>
                  <a:gd name="connsiteY0" fmla="*/ 24240 h 48479"/>
                  <a:gd name="connsiteX1" fmla="*/ 24239 w 48478"/>
                  <a:gd name="connsiteY1" fmla="*/ 48479 h 48479"/>
                  <a:gd name="connsiteX2" fmla="*/ 0 w 48478"/>
                  <a:gd name="connsiteY2" fmla="*/ 24240 h 48479"/>
                  <a:gd name="connsiteX3" fmla="*/ 24239 w 48478"/>
                  <a:gd name="connsiteY3" fmla="*/ 0 h 48479"/>
                  <a:gd name="connsiteX4" fmla="*/ 48478 w 48478"/>
                  <a:gd name="connsiteY4" fmla="*/ 2424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9">
                    <a:moveTo>
                      <a:pt x="48478" y="24240"/>
                    </a:moveTo>
                    <a:cubicBezTo>
                      <a:pt x="48478" y="37622"/>
                      <a:pt x="37622" y="48479"/>
                      <a:pt x="24239" y="48479"/>
                    </a:cubicBezTo>
                    <a:cubicBezTo>
                      <a:pt x="10856" y="48479"/>
                      <a:pt x="0" y="37622"/>
                      <a:pt x="0" y="24240"/>
                    </a:cubicBezTo>
                    <a:cubicBezTo>
                      <a:pt x="0" y="10857"/>
                      <a:pt x="10856" y="0"/>
                      <a:pt x="24239" y="0"/>
                    </a:cubicBezTo>
                    <a:cubicBezTo>
                      <a:pt x="37622" y="-54"/>
                      <a:pt x="48478" y="10857"/>
                      <a:pt x="48478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6" name="Graphic 2">
              <a:extLst>
                <a:ext uri="{FF2B5EF4-FFF2-40B4-BE49-F238E27FC236}">
                  <a16:creationId xmlns:a16="http://schemas.microsoft.com/office/drawing/2014/main" id="{CA2444FC-5BAF-ACAE-93BA-90EC449D3C12}"/>
                </a:ext>
              </a:extLst>
            </p:cNvPr>
            <p:cNvGrpSpPr/>
            <p:nvPr/>
          </p:nvGrpSpPr>
          <p:grpSpPr>
            <a:xfrm>
              <a:off x="7088951" y="5476720"/>
              <a:ext cx="48478" cy="696710"/>
              <a:chOff x="7088958" y="5476725"/>
              <a:chExt cx="48478" cy="69671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764" name="Freeform: Shape 5763">
                <a:extLst>
                  <a:ext uri="{FF2B5EF4-FFF2-40B4-BE49-F238E27FC236}">
                    <a16:creationId xmlns:a16="http://schemas.microsoft.com/office/drawing/2014/main" id="{C40C372A-8075-C028-7365-E0020680FCAD}"/>
                  </a:ext>
                </a:extLst>
              </p:cNvPr>
              <p:cNvSpPr/>
              <p:nvPr/>
            </p:nvSpPr>
            <p:spPr>
              <a:xfrm>
                <a:off x="7113197" y="5476725"/>
                <a:ext cx="5374" cy="673653"/>
              </a:xfrm>
              <a:custGeom>
                <a:avLst/>
                <a:gdLst>
                  <a:gd name="connsiteX0" fmla="*/ 0 w 5374"/>
                  <a:gd name="connsiteY0" fmla="*/ 673653 h 673653"/>
                  <a:gd name="connsiteX1" fmla="*/ 0 w 5374"/>
                  <a:gd name="connsiteY1" fmla="*/ 0 h 67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73653">
                    <a:moveTo>
                      <a:pt x="0" y="673653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65" name="Freeform: Shape 5764">
                <a:extLst>
                  <a:ext uri="{FF2B5EF4-FFF2-40B4-BE49-F238E27FC236}">
                    <a16:creationId xmlns:a16="http://schemas.microsoft.com/office/drawing/2014/main" id="{040D5125-F31C-F78F-1E5E-BC7B2BCEE972}"/>
                  </a:ext>
                </a:extLst>
              </p:cNvPr>
              <p:cNvSpPr/>
              <p:nvPr/>
            </p:nvSpPr>
            <p:spPr>
              <a:xfrm>
                <a:off x="7088958" y="6124957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7" name="Graphic 2">
              <a:extLst>
                <a:ext uri="{FF2B5EF4-FFF2-40B4-BE49-F238E27FC236}">
                  <a16:creationId xmlns:a16="http://schemas.microsoft.com/office/drawing/2014/main" id="{C112C6C6-7D49-98CC-C42B-BE688501F9F3}"/>
                </a:ext>
              </a:extLst>
            </p:cNvPr>
            <p:cNvGrpSpPr/>
            <p:nvPr/>
          </p:nvGrpSpPr>
          <p:grpSpPr>
            <a:xfrm>
              <a:off x="6718640" y="5257276"/>
              <a:ext cx="48478" cy="1223528"/>
              <a:chOff x="6718647" y="5257280"/>
              <a:chExt cx="48478" cy="1223529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5400000" scaled="1"/>
            </a:gradFill>
          </p:grpSpPr>
          <p:sp>
            <p:nvSpPr>
              <p:cNvPr id="5762" name="Freeform: Shape 5761">
                <a:extLst>
                  <a:ext uri="{FF2B5EF4-FFF2-40B4-BE49-F238E27FC236}">
                    <a16:creationId xmlns:a16="http://schemas.microsoft.com/office/drawing/2014/main" id="{53359FE9-04E4-2233-8A1B-C752CA4AA88A}"/>
                  </a:ext>
                </a:extLst>
              </p:cNvPr>
              <p:cNvSpPr/>
              <p:nvPr/>
            </p:nvSpPr>
            <p:spPr>
              <a:xfrm>
                <a:off x="6742887" y="5257280"/>
                <a:ext cx="5374" cy="1200472"/>
              </a:xfrm>
              <a:custGeom>
                <a:avLst/>
                <a:gdLst>
                  <a:gd name="connsiteX0" fmla="*/ 0 w 5374"/>
                  <a:gd name="connsiteY0" fmla="*/ 1200473 h 1200472"/>
                  <a:gd name="connsiteX1" fmla="*/ 0 w 5374"/>
                  <a:gd name="connsiteY1" fmla="*/ 0 h 1200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1200472">
                    <a:moveTo>
                      <a:pt x="0" y="1200473"/>
                    </a:moveTo>
                    <a:lnTo>
                      <a:pt x="0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63" name="Freeform: Shape 5762">
                <a:extLst>
                  <a:ext uri="{FF2B5EF4-FFF2-40B4-BE49-F238E27FC236}">
                    <a16:creationId xmlns:a16="http://schemas.microsoft.com/office/drawing/2014/main" id="{06F88D43-04A8-795F-8023-12071E6D59AD}"/>
                  </a:ext>
                </a:extLst>
              </p:cNvPr>
              <p:cNvSpPr/>
              <p:nvPr/>
            </p:nvSpPr>
            <p:spPr>
              <a:xfrm>
                <a:off x="6718647" y="6432331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8" name="Graphic 2">
              <a:extLst>
                <a:ext uri="{FF2B5EF4-FFF2-40B4-BE49-F238E27FC236}">
                  <a16:creationId xmlns:a16="http://schemas.microsoft.com/office/drawing/2014/main" id="{779B1495-9893-9E0D-870F-7DFE8B25535D}"/>
                </a:ext>
              </a:extLst>
            </p:cNvPr>
            <p:cNvGrpSpPr/>
            <p:nvPr/>
          </p:nvGrpSpPr>
          <p:grpSpPr>
            <a:xfrm>
              <a:off x="7035205" y="5178807"/>
              <a:ext cx="136676" cy="325056"/>
              <a:chOff x="7035212" y="5178811"/>
              <a:chExt cx="136676" cy="325056"/>
            </a:xfrm>
          </p:grpSpPr>
          <p:sp>
            <p:nvSpPr>
              <p:cNvPr id="5760" name="Freeform: Shape 5759">
                <a:extLst>
                  <a:ext uri="{FF2B5EF4-FFF2-40B4-BE49-F238E27FC236}">
                    <a16:creationId xmlns:a16="http://schemas.microsoft.com/office/drawing/2014/main" id="{B70E29FB-3357-50C6-E1C6-6207DB9F8755}"/>
                  </a:ext>
                </a:extLst>
              </p:cNvPr>
              <p:cNvSpPr/>
              <p:nvPr/>
            </p:nvSpPr>
            <p:spPr>
              <a:xfrm>
                <a:off x="7035212" y="5178811"/>
                <a:ext cx="112437" cy="301999"/>
              </a:xfrm>
              <a:custGeom>
                <a:avLst/>
                <a:gdLst>
                  <a:gd name="connsiteX0" fmla="*/ 0 w 112437"/>
                  <a:gd name="connsiteY0" fmla="*/ 0 h 301999"/>
                  <a:gd name="connsiteX1" fmla="*/ 112437 w 112437"/>
                  <a:gd name="connsiteY1" fmla="*/ 126142 h 301999"/>
                  <a:gd name="connsiteX2" fmla="*/ 112437 w 112437"/>
                  <a:gd name="connsiteY2" fmla="*/ 301999 h 30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37" h="301999">
                    <a:moveTo>
                      <a:pt x="0" y="0"/>
                    </a:moveTo>
                    <a:lnTo>
                      <a:pt x="112437" y="126142"/>
                    </a:lnTo>
                    <a:lnTo>
                      <a:pt x="112437" y="301999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61" name="Freeform: Shape 5760">
                <a:extLst>
                  <a:ext uri="{FF2B5EF4-FFF2-40B4-BE49-F238E27FC236}">
                    <a16:creationId xmlns:a16="http://schemas.microsoft.com/office/drawing/2014/main" id="{D513A769-B4E7-7170-B3D0-7977755EA9B2}"/>
                  </a:ext>
                </a:extLst>
              </p:cNvPr>
              <p:cNvSpPr/>
              <p:nvPr/>
            </p:nvSpPr>
            <p:spPr>
              <a:xfrm>
                <a:off x="7123409" y="5455388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6"/>
                      <a:pt x="37627" y="48479"/>
                      <a:pt x="24240" y="48479"/>
                    </a:cubicBezTo>
                    <a:cubicBezTo>
                      <a:pt x="10852" y="48479"/>
                      <a:pt x="0" y="37626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29" name="Graphic 2">
              <a:extLst>
                <a:ext uri="{FF2B5EF4-FFF2-40B4-BE49-F238E27FC236}">
                  <a16:creationId xmlns:a16="http://schemas.microsoft.com/office/drawing/2014/main" id="{97678CB3-86CE-808A-4DD0-A8C60A0A27A1}"/>
                </a:ext>
              </a:extLst>
            </p:cNvPr>
            <p:cNvGrpSpPr/>
            <p:nvPr/>
          </p:nvGrpSpPr>
          <p:grpSpPr>
            <a:xfrm>
              <a:off x="7550629" y="5026007"/>
              <a:ext cx="331082" cy="139262"/>
              <a:chOff x="7550637" y="5026011"/>
              <a:chExt cx="331082" cy="139262"/>
            </a:xfrm>
          </p:grpSpPr>
          <p:sp>
            <p:nvSpPr>
              <p:cNvPr id="5758" name="Freeform: Shape 5757">
                <a:extLst>
                  <a:ext uri="{FF2B5EF4-FFF2-40B4-BE49-F238E27FC236}">
                    <a16:creationId xmlns:a16="http://schemas.microsoft.com/office/drawing/2014/main" id="{753D2CEE-090D-D08D-98B1-ADEDB4EC4805}"/>
                  </a:ext>
                </a:extLst>
              </p:cNvPr>
              <p:cNvSpPr/>
              <p:nvPr/>
            </p:nvSpPr>
            <p:spPr>
              <a:xfrm>
                <a:off x="7550637" y="5026011"/>
                <a:ext cx="307750" cy="115822"/>
              </a:xfrm>
              <a:custGeom>
                <a:avLst/>
                <a:gdLst>
                  <a:gd name="connsiteX0" fmla="*/ 0 w 307750"/>
                  <a:gd name="connsiteY0" fmla="*/ 0 h 115822"/>
                  <a:gd name="connsiteX1" fmla="*/ 171396 w 307750"/>
                  <a:gd name="connsiteY1" fmla="*/ 161 h 115822"/>
                  <a:gd name="connsiteX2" fmla="*/ 307750 w 307750"/>
                  <a:gd name="connsiteY2" fmla="*/ 115823 h 11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7750" h="115822">
                    <a:moveTo>
                      <a:pt x="0" y="0"/>
                    </a:moveTo>
                    <a:lnTo>
                      <a:pt x="171396" y="161"/>
                    </a:lnTo>
                    <a:lnTo>
                      <a:pt x="307750" y="115823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461354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59" name="Freeform: Shape 5758">
                <a:extLst>
                  <a:ext uri="{FF2B5EF4-FFF2-40B4-BE49-F238E27FC236}">
                    <a16:creationId xmlns:a16="http://schemas.microsoft.com/office/drawing/2014/main" id="{7528777A-FF42-8E01-2DDC-7662C510C40C}"/>
                  </a:ext>
                </a:extLst>
              </p:cNvPr>
              <p:cNvSpPr/>
              <p:nvPr/>
            </p:nvSpPr>
            <p:spPr>
              <a:xfrm>
                <a:off x="7833227" y="5116781"/>
                <a:ext cx="48492" cy="48492"/>
              </a:xfrm>
              <a:custGeom>
                <a:avLst/>
                <a:gdLst>
                  <a:gd name="connsiteX0" fmla="*/ 8552 w 48492"/>
                  <a:gd name="connsiteY0" fmla="*/ 42735 h 48492"/>
                  <a:gd name="connsiteX1" fmla="*/ 42735 w 48492"/>
                  <a:gd name="connsiteY1" fmla="*/ 39940 h 48492"/>
                  <a:gd name="connsiteX2" fmla="*/ 39940 w 48492"/>
                  <a:gd name="connsiteY2" fmla="*/ 5758 h 48492"/>
                  <a:gd name="connsiteX3" fmla="*/ 5758 w 48492"/>
                  <a:gd name="connsiteY3" fmla="*/ 8552 h 48492"/>
                  <a:gd name="connsiteX4" fmla="*/ 8552 w 48492"/>
                  <a:gd name="connsiteY4" fmla="*/ 42735 h 4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92" h="48492">
                    <a:moveTo>
                      <a:pt x="8552" y="42735"/>
                    </a:moveTo>
                    <a:cubicBezTo>
                      <a:pt x="18764" y="51388"/>
                      <a:pt x="34081" y="50152"/>
                      <a:pt x="42735" y="39940"/>
                    </a:cubicBezTo>
                    <a:cubicBezTo>
                      <a:pt x="51388" y="29728"/>
                      <a:pt x="50152" y="14411"/>
                      <a:pt x="39940" y="5758"/>
                    </a:cubicBezTo>
                    <a:cubicBezTo>
                      <a:pt x="29728" y="-2896"/>
                      <a:pt x="14411" y="-1659"/>
                      <a:pt x="5758" y="8552"/>
                    </a:cubicBezTo>
                    <a:cubicBezTo>
                      <a:pt x="-2896" y="18764"/>
                      <a:pt x="-1659" y="34082"/>
                      <a:pt x="8552" y="4273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461354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0" name="Graphic 2">
              <a:extLst>
                <a:ext uri="{FF2B5EF4-FFF2-40B4-BE49-F238E27FC236}">
                  <a16:creationId xmlns:a16="http://schemas.microsoft.com/office/drawing/2014/main" id="{506E4793-D6DF-C987-D366-F520A516C2C8}"/>
                </a:ext>
              </a:extLst>
            </p:cNvPr>
            <p:cNvGrpSpPr/>
            <p:nvPr/>
          </p:nvGrpSpPr>
          <p:grpSpPr>
            <a:xfrm>
              <a:off x="6934323" y="4154622"/>
              <a:ext cx="1394697" cy="732117"/>
              <a:chOff x="6934330" y="4154625"/>
              <a:chExt cx="1394698" cy="732117"/>
            </a:xfrm>
          </p:grpSpPr>
          <p:grpSp>
            <p:nvGrpSpPr>
              <p:cNvPr id="5749" name="Graphic 2">
                <a:extLst>
                  <a:ext uri="{FF2B5EF4-FFF2-40B4-BE49-F238E27FC236}">
                    <a16:creationId xmlns:a16="http://schemas.microsoft.com/office/drawing/2014/main" id="{6484F2C2-3E55-2999-5061-2639B5F4E40D}"/>
                  </a:ext>
                </a:extLst>
              </p:cNvPr>
              <p:cNvGrpSpPr/>
              <p:nvPr/>
            </p:nvGrpSpPr>
            <p:grpSpPr>
              <a:xfrm>
                <a:off x="7672372" y="4393957"/>
                <a:ext cx="656657" cy="492786"/>
                <a:chOff x="7672372" y="4393957"/>
                <a:chExt cx="656657" cy="492786"/>
              </a:xfrm>
            </p:grpSpPr>
            <p:sp>
              <p:nvSpPr>
                <p:cNvPr id="5756" name="Freeform: Shape 5755">
                  <a:extLst>
                    <a:ext uri="{FF2B5EF4-FFF2-40B4-BE49-F238E27FC236}">
                      <a16:creationId xmlns:a16="http://schemas.microsoft.com/office/drawing/2014/main" id="{FBCB552C-7C22-7C0D-A687-E8598D92FC95}"/>
                    </a:ext>
                  </a:extLst>
                </p:cNvPr>
                <p:cNvSpPr/>
                <p:nvPr/>
              </p:nvSpPr>
              <p:spPr>
                <a:xfrm>
                  <a:off x="7672372" y="4393957"/>
                  <a:ext cx="633451" cy="469149"/>
                </a:xfrm>
                <a:custGeom>
                  <a:avLst/>
                  <a:gdLst>
                    <a:gd name="connsiteX0" fmla="*/ 633451 w 633451"/>
                    <a:gd name="connsiteY0" fmla="*/ 469150 h 469149"/>
                    <a:gd name="connsiteX1" fmla="*/ 153283 w 633451"/>
                    <a:gd name="connsiteY1" fmla="*/ 188595 h 469149"/>
                    <a:gd name="connsiteX2" fmla="*/ 0 w 633451"/>
                    <a:gd name="connsiteY2" fmla="*/ 0 h 469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3451" h="469149">
                      <a:moveTo>
                        <a:pt x="633451" y="469150"/>
                      </a:moveTo>
                      <a:lnTo>
                        <a:pt x="153283" y="18859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5619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57" name="Freeform: Shape 5756">
                  <a:extLst>
                    <a:ext uri="{FF2B5EF4-FFF2-40B4-BE49-F238E27FC236}">
                      <a16:creationId xmlns:a16="http://schemas.microsoft.com/office/drawing/2014/main" id="{015EE7FE-6A79-ACFE-945D-A170C4294BF1}"/>
                    </a:ext>
                  </a:extLst>
                </p:cNvPr>
                <p:cNvSpPr/>
                <p:nvPr/>
              </p:nvSpPr>
              <p:spPr>
                <a:xfrm>
                  <a:off x="8280520" y="4838222"/>
                  <a:ext cx="48508" cy="48520"/>
                </a:xfrm>
                <a:custGeom>
                  <a:avLst/>
                  <a:gdLst>
                    <a:gd name="connsiteX0" fmla="*/ 36482 w 48508"/>
                    <a:gd name="connsiteY0" fmla="*/ 3332 h 48520"/>
                    <a:gd name="connsiteX1" fmla="*/ 45188 w 48508"/>
                    <a:gd name="connsiteY1" fmla="*/ 36493 h 48520"/>
                    <a:gd name="connsiteX2" fmla="*/ 12027 w 48508"/>
                    <a:gd name="connsiteY2" fmla="*/ 45200 h 48520"/>
                    <a:gd name="connsiteX3" fmla="*/ 3320 w 48508"/>
                    <a:gd name="connsiteY3" fmla="*/ 12039 h 48520"/>
                    <a:gd name="connsiteX4" fmla="*/ 36482 w 48508"/>
                    <a:gd name="connsiteY4" fmla="*/ 3332 h 4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8" h="48520">
                      <a:moveTo>
                        <a:pt x="36482" y="3332"/>
                      </a:moveTo>
                      <a:cubicBezTo>
                        <a:pt x="48037" y="10104"/>
                        <a:pt x="51960" y="24938"/>
                        <a:pt x="45188" y="36493"/>
                      </a:cubicBezTo>
                      <a:cubicBezTo>
                        <a:pt x="38416" y="48049"/>
                        <a:pt x="23582" y="51972"/>
                        <a:pt x="12027" y="45200"/>
                      </a:cubicBezTo>
                      <a:cubicBezTo>
                        <a:pt x="472" y="38428"/>
                        <a:pt x="-3451" y="23595"/>
                        <a:pt x="3320" y="12039"/>
                      </a:cubicBezTo>
                      <a:cubicBezTo>
                        <a:pt x="10038" y="430"/>
                        <a:pt x="24926" y="-3440"/>
                        <a:pt x="36482" y="333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56082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50" name="Graphic 2">
                <a:extLst>
                  <a:ext uri="{FF2B5EF4-FFF2-40B4-BE49-F238E27FC236}">
                    <a16:creationId xmlns:a16="http://schemas.microsoft.com/office/drawing/2014/main" id="{D5D75EE7-39C9-D734-A2FC-8C7F1CD5D700}"/>
                  </a:ext>
                </a:extLst>
              </p:cNvPr>
              <p:cNvGrpSpPr/>
              <p:nvPr/>
            </p:nvGrpSpPr>
            <p:grpSpPr>
              <a:xfrm>
                <a:off x="6934330" y="4154625"/>
                <a:ext cx="1202825" cy="520948"/>
                <a:chOff x="6934330" y="4154625"/>
                <a:chExt cx="1202825" cy="520948"/>
              </a:xfrm>
            </p:grpSpPr>
            <p:sp>
              <p:nvSpPr>
                <p:cNvPr id="5754" name="Freeform: Shape 5753">
                  <a:extLst>
                    <a:ext uri="{FF2B5EF4-FFF2-40B4-BE49-F238E27FC236}">
                      <a16:creationId xmlns:a16="http://schemas.microsoft.com/office/drawing/2014/main" id="{64497CB4-35FF-1032-EE38-FE16115CFAFC}"/>
                    </a:ext>
                  </a:extLst>
                </p:cNvPr>
                <p:cNvSpPr/>
                <p:nvPr/>
              </p:nvSpPr>
              <p:spPr>
                <a:xfrm>
                  <a:off x="6934330" y="4154625"/>
                  <a:ext cx="1179565" cy="497312"/>
                </a:xfrm>
                <a:custGeom>
                  <a:avLst/>
                  <a:gdLst>
                    <a:gd name="connsiteX0" fmla="*/ 1179565 w 1179565"/>
                    <a:gd name="connsiteY0" fmla="*/ 497312 h 497312"/>
                    <a:gd name="connsiteX1" fmla="*/ 586477 w 1179565"/>
                    <a:gd name="connsiteY1" fmla="*/ 150758 h 497312"/>
                    <a:gd name="connsiteX2" fmla="*/ 277545 w 1179565"/>
                    <a:gd name="connsiteY2" fmla="*/ 162206 h 497312"/>
                    <a:gd name="connsiteX3" fmla="*/ 0 w 1179565"/>
                    <a:gd name="connsiteY3" fmla="*/ 0 h 497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9565" h="497312">
                      <a:moveTo>
                        <a:pt x="1179565" y="497312"/>
                      </a:moveTo>
                      <a:lnTo>
                        <a:pt x="586477" y="150758"/>
                      </a:lnTo>
                      <a:lnTo>
                        <a:pt x="277545" y="16220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56045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55" name="Freeform: Shape 5754">
                  <a:extLst>
                    <a:ext uri="{FF2B5EF4-FFF2-40B4-BE49-F238E27FC236}">
                      <a16:creationId xmlns:a16="http://schemas.microsoft.com/office/drawing/2014/main" id="{2F891963-9136-A58C-9451-40DFC2FB2D17}"/>
                    </a:ext>
                  </a:extLst>
                </p:cNvPr>
                <p:cNvSpPr/>
                <p:nvPr/>
              </p:nvSpPr>
              <p:spPr>
                <a:xfrm>
                  <a:off x="8088647" y="4627065"/>
                  <a:ext cx="48509" cy="48508"/>
                </a:xfrm>
                <a:custGeom>
                  <a:avLst/>
                  <a:gdLst>
                    <a:gd name="connsiteX0" fmla="*/ 36482 w 48509"/>
                    <a:gd name="connsiteY0" fmla="*/ 3320 h 48508"/>
                    <a:gd name="connsiteX1" fmla="*/ 45189 w 48509"/>
                    <a:gd name="connsiteY1" fmla="*/ 36482 h 48508"/>
                    <a:gd name="connsiteX2" fmla="*/ 12027 w 48509"/>
                    <a:gd name="connsiteY2" fmla="*/ 45188 h 48508"/>
                    <a:gd name="connsiteX3" fmla="*/ 3320 w 48509"/>
                    <a:gd name="connsiteY3" fmla="*/ 12027 h 48508"/>
                    <a:gd name="connsiteX4" fmla="*/ 36482 w 48509"/>
                    <a:gd name="connsiteY4" fmla="*/ 3320 h 4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9" h="48508">
                      <a:moveTo>
                        <a:pt x="36482" y="3320"/>
                      </a:moveTo>
                      <a:cubicBezTo>
                        <a:pt x="48037" y="10092"/>
                        <a:pt x="51961" y="24926"/>
                        <a:pt x="45189" y="36482"/>
                      </a:cubicBezTo>
                      <a:cubicBezTo>
                        <a:pt x="38417" y="48037"/>
                        <a:pt x="23583" y="51961"/>
                        <a:pt x="12027" y="45188"/>
                      </a:cubicBezTo>
                      <a:cubicBezTo>
                        <a:pt x="472" y="38416"/>
                        <a:pt x="-3452" y="23582"/>
                        <a:pt x="3320" y="12027"/>
                      </a:cubicBezTo>
                      <a:cubicBezTo>
                        <a:pt x="10039" y="472"/>
                        <a:pt x="24873" y="-3452"/>
                        <a:pt x="36482" y="332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5611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51" name="Graphic 2">
                <a:extLst>
                  <a:ext uri="{FF2B5EF4-FFF2-40B4-BE49-F238E27FC236}">
                    <a16:creationId xmlns:a16="http://schemas.microsoft.com/office/drawing/2014/main" id="{2A1C053C-19A0-DEC9-DFE5-D67C41F40F0C}"/>
                  </a:ext>
                </a:extLst>
              </p:cNvPr>
              <p:cNvGrpSpPr/>
              <p:nvPr/>
            </p:nvGrpSpPr>
            <p:grpSpPr>
              <a:xfrm>
                <a:off x="7793676" y="4431418"/>
                <a:ext cx="347133" cy="114252"/>
                <a:chOff x="7793676" y="4431418"/>
                <a:chExt cx="347133" cy="114252"/>
              </a:xfrm>
            </p:grpSpPr>
            <p:sp>
              <p:nvSpPr>
                <p:cNvPr id="5752" name="Freeform: Shape 5751">
                  <a:extLst>
                    <a:ext uri="{FF2B5EF4-FFF2-40B4-BE49-F238E27FC236}">
                      <a16:creationId xmlns:a16="http://schemas.microsoft.com/office/drawing/2014/main" id="{8D65D0A9-A68B-2FA9-8A81-B813903CAA45}"/>
                    </a:ext>
                  </a:extLst>
                </p:cNvPr>
                <p:cNvSpPr/>
                <p:nvPr/>
              </p:nvSpPr>
              <p:spPr>
                <a:xfrm>
                  <a:off x="7793676" y="4431418"/>
                  <a:ext cx="323927" cy="90615"/>
                </a:xfrm>
                <a:custGeom>
                  <a:avLst/>
                  <a:gdLst>
                    <a:gd name="connsiteX0" fmla="*/ 0 w 323927"/>
                    <a:gd name="connsiteY0" fmla="*/ 29130 h 90615"/>
                    <a:gd name="connsiteX1" fmla="*/ 168817 w 323927"/>
                    <a:gd name="connsiteY1" fmla="*/ 0 h 90615"/>
                    <a:gd name="connsiteX2" fmla="*/ 323928 w 323927"/>
                    <a:gd name="connsiteY2" fmla="*/ 90616 h 9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927" h="90615">
                      <a:moveTo>
                        <a:pt x="0" y="29130"/>
                      </a:moveTo>
                      <a:lnTo>
                        <a:pt x="168817" y="0"/>
                      </a:lnTo>
                      <a:lnTo>
                        <a:pt x="323928" y="90616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5635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53" name="Freeform: Shape 5752">
                  <a:extLst>
                    <a:ext uri="{FF2B5EF4-FFF2-40B4-BE49-F238E27FC236}">
                      <a16:creationId xmlns:a16="http://schemas.microsoft.com/office/drawing/2014/main" id="{94DC5DE4-1187-05B5-DC5B-D69CA3FAAA12}"/>
                    </a:ext>
                  </a:extLst>
                </p:cNvPr>
                <p:cNvSpPr/>
                <p:nvPr/>
              </p:nvSpPr>
              <p:spPr>
                <a:xfrm>
                  <a:off x="8092290" y="4497161"/>
                  <a:ext cx="48520" cy="48508"/>
                </a:xfrm>
                <a:custGeom>
                  <a:avLst/>
                  <a:gdLst>
                    <a:gd name="connsiteX0" fmla="*/ 12039 w 48520"/>
                    <a:gd name="connsiteY0" fmla="*/ 45189 h 48508"/>
                    <a:gd name="connsiteX1" fmla="*/ 45200 w 48520"/>
                    <a:gd name="connsiteY1" fmla="*/ 36482 h 48508"/>
                    <a:gd name="connsiteX2" fmla="*/ 36493 w 48520"/>
                    <a:gd name="connsiteY2" fmla="*/ 3320 h 48508"/>
                    <a:gd name="connsiteX3" fmla="*/ 3332 w 48520"/>
                    <a:gd name="connsiteY3" fmla="*/ 12027 h 48508"/>
                    <a:gd name="connsiteX4" fmla="*/ 12039 w 48520"/>
                    <a:gd name="connsiteY4" fmla="*/ 45189 h 4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20" h="48508">
                      <a:moveTo>
                        <a:pt x="12039" y="45189"/>
                      </a:moveTo>
                      <a:cubicBezTo>
                        <a:pt x="23594" y="51960"/>
                        <a:pt x="38428" y="48037"/>
                        <a:pt x="45200" y="36482"/>
                      </a:cubicBezTo>
                      <a:cubicBezTo>
                        <a:pt x="51972" y="24926"/>
                        <a:pt x="48049" y="10092"/>
                        <a:pt x="36493" y="3320"/>
                      </a:cubicBezTo>
                      <a:cubicBezTo>
                        <a:pt x="24938" y="-3452"/>
                        <a:pt x="10104" y="472"/>
                        <a:pt x="3332" y="12027"/>
                      </a:cubicBezTo>
                      <a:cubicBezTo>
                        <a:pt x="-3440" y="23583"/>
                        <a:pt x="430" y="38417"/>
                        <a:pt x="12039" y="4518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56073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31" name="Graphic 2">
              <a:extLst>
                <a:ext uri="{FF2B5EF4-FFF2-40B4-BE49-F238E27FC236}">
                  <a16:creationId xmlns:a16="http://schemas.microsoft.com/office/drawing/2014/main" id="{C816AE6C-6C77-CD65-0B99-DF1EF9A24663}"/>
                </a:ext>
              </a:extLst>
            </p:cNvPr>
            <p:cNvGrpSpPr/>
            <p:nvPr/>
          </p:nvGrpSpPr>
          <p:grpSpPr>
            <a:xfrm>
              <a:off x="8886056" y="4367671"/>
              <a:ext cx="813875" cy="109158"/>
              <a:chOff x="8886065" y="4367675"/>
              <a:chExt cx="813876" cy="109158"/>
            </a:xfrm>
          </p:grpSpPr>
          <p:sp>
            <p:nvSpPr>
              <p:cNvPr id="5747" name="Freeform: Shape 5746">
                <a:extLst>
                  <a:ext uri="{FF2B5EF4-FFF2-40B4-BE49-F238E27FC236}">
                    <a16:creationId xmlns:a16="http://schemas.microsoft.com/office/drawing/2014/main" id="{B895611C-3818-88CA-8AC3-7751BF0ABD69}"/>
                  </a:ext>
                </a:extLst>
              </p:cNvPr>
              <p:cNvSpPr/>
              <p:nvPr/>
            </p:nvSpPr>
            <p:spPr>
              <a:xfrm>
                <a:off x="8886065" y="4367675"/>
                <a:ext cx="790819" cy="84918"/>
              </a:xfrm>
              <a:custGeom>
                <a:avLst/>
                <a:gdLst>
                  <a:gd name="connsiteX0" fmla="*/ 790820 w 790819"/>
                  <a:gd name="connsiteY0" fmla="*/ 84919 h 84918"/>
                  <a:gd name="connsiteX1" fmla="*/ 230893 w 790819"/>
                  <a:gd name="connsiteY1" fmla="*/ 84919 h 84918"/>
                  <a:gd name="connsiteX2" fmla="*/ 0 w 790819"/>
                  <a:gd name="connsiteY2" fmla="*/ 0 h 8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0819" h="84918">
                    <a:moveTo>
                      <a:pt x="790820" y="84919"/>
                    </a:moveTo>
                    <a:lnTo>
                      <a:pt x="230893" y="84919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48" name="Freeform: Shape 5747">
                <a:extLst>
                  <a:ext uri="{FF2B5EF4-FFF2-40B4-BE49-F238E27FC236}">
                    <a16:creationId xmlns:a16="http://schemas.microsoft.com/office/drawing/2014/main" id="{3CF0477D-0340-91F4-8614-6E2F3B3CA960}"/>
                  </a:ext>
                </a:extLst>
              </p:cNvPr>
              <p:cNvSpPr/>
              <p:nvPr/>
            </p:nvSpPr>
            <p:spPr>
              <a:xfrm>
                <a:off x="9651463" y="4428354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40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2" name="Graphic 2">
              <a:extLst>
                <a:ext uri="{FF2B5EF4-FFF2-40B4-BE49-F238E27FC236}">
                  <a16:creationId xmlns:a16="http://schemas.microsoft.com/office/drawing/2014/main" id="{81B12243-9605-D806-93C0-F4C9B83F57EC}"/>
                </a:ext>
              </a:extLst>
            </p:cNvPr>
            <p:cNvGrpSpPr/>
            <p:nvPr/>
          </p:nvGrpSpPr>
          <p:grpSpPr>
            <a:xfrm>
              <a:off x="8519187" y="3927330"/>
              <a:ext cx="1297214" cy="188863"/>
              <a:chOff x="8519195" y="3927333"/>
              <a:chExt cx="1297215" cy="188863"/>
            </a:xfrm>
          </p:grpSpPr>
          <p:sp>
            <p:nvSpPr>
              <p:cNvPr id="5745" name="Freeform: Shape 5744">
                <a:extLst>
                  <a:ext uri="{FF2B5EF4-FFF2-40B4-BE49-F238E27FC236}">
                    <a16:creationId xmlns:a16="http://schemas.microsoft.com/office/drawing/2014/main" id="{7DAF9CAD-3D93-26DB-AD9A-090E4E04D8E7}"/>
                  </a:ext>
                </a:extLst>
              </p:cNvPr>
              <p:cNvSpPr/>
              <p:nvPr/>
            </p:nvSpPr>
            <p:spPr>
              <a:xfrm>
                <a:off x="8519195" y="3951573"/>
                <a:ext cx="1274158" cy="164624"/>
              </a:xfrm>
              <a:custGeom>
                <a:avLst/>
                <a:gdLst>
                  <a:gd name="connsiteX0" fmla="*/ 1274159 w 1274158"/>
                  <a:gd name="connsiteY0" fmla="*/ 0 h 164624"/>
                  <a:gd name="connsiteX1" fmla="*/ 582608 w 1274158"/>
                  <a:gd name="connsiteY1" fmla="*/ 0 h 164624"/>
                  <a:gd name="connsiteX2" fmla="*/ 323605 w 1274158"/>
                  <a:gd name="connsiteY2" fmla="*/ 164624 h 164624"/>
                  <a:gd name="connsiteX3" fmla="*/ 0 w 1274158"/>
                  <a:gd name="connsiteY3" fmla="*/ 164624 h 164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4158" h="164624">
                    <a:moveTo>
                      <a:pt x="1274159" y="0"/>
                    </a:moveTo>
                    <a:lnTo>
                      <a:pt x="582608" y="0"/>
                    </a:lnTo>
                    <a:lnTo>
                      <a:pt x="323605" y="164624"/>
                    </a:lnTo>
                    <a:lnTo>
                      <a:pt x="0" y="16462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46" name="Freeform: Shape 5745">
                <a:extLst>
                  <a:ext uri="{FF2B5EF4-FFF2-40B4-BE49-F238E27FC236}">
                    <a16:creationId xmlns:a16="http://schemas.microsoft.com/office/drawing/2014/main" id="{426B4490-1BB6-A3AF-52A9-19E638F5316C}"/>
                  </a:ext>
                </a:extLst>
              </p:cNvPr>
              <p:cNvSpPr/>
              <p:nvPr/>
            </p:nvSpPr>
            <p:spPr>
              <a:xfrm>
                <a:off x="9767931" y="3927333"/>
                <a:ext cx="48479" cy="48479"/>
              </a:xfrm>
              <a:custGeom>
                <a:avLst/>
                <a:gdLst>
                  <a:gd name="connsiteX0" fmla="*/ 24240 w 48479"/>
                  <a:gd name="connsiteY0" fmla="*/ 0 h 48479"/>
                  <a:gd name="connsiteX1" fmla="*/ 48479 w 48479"/>
                  <a:gd name="connsiteY1" fmla="*/ 24240 h 48479"/>
                  <a:gd name="connsiteX2" fmla="*/ 24240 w 48479"/>
                  <a:gd name="connsiteY2" fmla="*/ 48479 h 48479"/>
                  <a:gd name="connsiteX3" fmla="*/ 0 w 48479"/>
                  <a:gd name="connsiteY3" fmla="*/ 24240 h 48479"/>
                  <a:gd name="connsiteX4" fmla="*/ 24240 w 48479"/>
                  <a:gd name="connsiteY4" fmla="*/ 0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9">
                    <a:moveTo>
                      <a:pt x="24240" y="0"/>
                    </a:moveTo>
                    <a:cubicBezTo>
                      <a:pt x="37622" y="0"/>
                      <a:pt x="48479" y="10857"/>
                      <a:pt x="48479" y="24240"/>
                    </a:cubicBezTo>
                    <a:cubicBezTo>
                      <a:pt x="48479" y="37622"/>
                      <a:pt x="37622" y="48479"/>
                      <a:pt x="24240" y="48479"/>
                    </a:cubicBezTo>
                    <a:cubicBezTo>
                      <a:pt x="10857" y="48479"/>
                      <a:pt x="0" y="37622"/>
                      <a:pt x="0" y="24240"/>
                    </a:cubicBezTo>
                    <a:cubicBezTo>
                      <a:pt x="0" y="10857"/>
                      <a:pt x="10857" y="0"/>
                      <a:pt x="2424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3" name="Graphic 2">
              <a:extLst>
                <a:ext uri="{FF2B5EF4-FFF2-40B4-BE49-F238E27FC236}">
                  <a16:creationId xmlns:a16="http://schemas.microsoft.com/office/drawing/2014/main" id="{D6559A4B-D59F-3FB0-DC80-821474D59D6B}"/>
                </a:ext>
              </a:extLst>
            </p:cNvPr>
            <p:cNvGrpSpPr/>
            <p:nvPr/>
          </p:nvGrpSpPr>
          <p:grpSpPr>
            <a:xfrm>
              <a:off x="8306352" y="3854934"/>
              <a:ext cx="333440" cy="133827"/>
              <a:chOff x="8306360" y="3854937"/>
              <a:chExt cx="333440" cy="133827"/>
            </a:xfrm>
          </p:grpSpPr>
          <p:sp>
            <p:nvSpPr>
              <p:cNvPr id="5743" name="Freeform: Shape 5742">
                <a:extLst>
                  <a:ext uri="{FF2B5EF4-FFF2-40B4-BE49-F238E27FC236}">
                    <a16:creationId xmlns:a16="http://schemas.microsoft.com/office/drawing/2014/main" id="{42740F6F-27B3-012C-3C57-E85525E1BDB1}"/>
                  </a:ext>
                </a:extLst>
              </p:cNvPr>
              <p:cNvSpPr/>
              <p:nvPr/>
            </p:nvSpPr>
            <p:spPr>
              <a:xfrm>
                <a:off x="8306360" y="3879177"/>
                <a:ext cx="310383" cy="109588"/>
              </a:xfrm>
              <a:custGeom>
                <a:avLst/>
                <a:gdLst>
                  <a:gd name="connsiteX0" fmla="*/ 0 w 310383"/>
                  <a:gd name="connsiteY0" fmla="*/ 109588 h 109588"/>
                  <a:gd name="connsiteX1" fmla="*/ 129420 w 310383"/>
                  <a:gd name="connsiteY1" fmla="*/ 0 h 109588"/>
                  <a:gd name="connsiteX2" fmla="*/ 310384 w 310383"/>
                  <a:gd name="connsiteY2" fmla="*/ 0 h 1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0383" h="109588">
                    <a:moveTo>
                      <a:pt x="0" y="109588"/>
                    </a:moveTo>
                    <a:lnTo>
                      <a:pt x="129420" y="0"/>
                    </a:lnTo>
                    <a:lnTo>
                      <a:pt x="310384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44" name="Freeform: Shape 5743">
                <a:extLst>
                  <a:ext uri="{FF2B5EF4-FFF2-40B4-BE49-F238E27FC236}">
                    <a16:creationId xmlns:a16="http://schemas.microsoft.com/office/drawing/2014/main" id="{FCA42B64-158B-24BE-2C2D-86FF302B47E6}"/>
                  </a:ext>
                </a:extLst>
              </p:cNvPr>
              <p:cNvSpPr/>
              <p:nvPr/>
            </p:nvSpPr>
            <p:spPr>
              <a:xfrm>
                <a:off x="8591322" y="3854937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40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4" name="Graphic 2">
              <a:extLst>
                <a:ext uri="{FF2B5EF4-FFF2-40B4-BE49-F238E27FC236}">
                  <a16:creationId xmlns:a16="http://schemas.microsoft.com/office/drawing/2014/main" id="{30F898F2-550B-C4E3-82DD-2F8C1D69B7F9}"/>
                </a:ext>
              </a:extLst>
            </p:cNvPr>
            <p:cNvGrpSpPr/>
            <p:nvPr/>
          </p:nvGrpSpPr>
          <p:grpSpPr>
            <a:xfrm>
              <a:off x="6595778" y="449317"/>
              <a:ext cx="180371" cy="867192"/>
              <a:chOff x="6595784" y="449317"/>
              <a:chExt cx="180371" cy="867193"/>
            </a:xfrm>
          </p:grpSpPr>
          <p:sp>
            <p:nvSpPr>
              <p:cNvPr id="5741" name="Freeform: Shape 5740">
                <a:extLst>
                  <a:ext uri="{FF2B5EF4-FFF2-40B4-BE49-F238E27FC236}">
                    <a16:creationId xmlns:a16="http://schemas.microsoft.com/office/drawing/2014/main" id="{5035B956-B29A-D918-5903-4A126A247574}"/>
                  </a:ext>
                </a:extLst>
              </p:cNvPr>
              <p:cNvSpPr/>
              <p:nvPr/>
            </p:nvSpPr>
            <p:spPr>
              <a:xfrm>
                <a:off x="6595784" y="475814"/>
                <a:ext cx="152477" cy="840696"/>
              </a:xfrm>
              <a:custGeom>
                <a:avLst/>
                <a:gdLst>
                  <a:gd name="connsiteX0" fmla="*/ 0 w 152477"/>
                  <a:gd name="connsiteY0" fmla="*/ 840696 h 840696"/>
                  <a:gd name="connsiteX1" fmla="*/ 152478 w 152477"/>
                  <a:gd name="connsiteY1" fmla="*/ 678491 h 840696"/>
                  <a:gd name="connsiteX2" fmla="*/ 152478 w 152477"/>
                  <a:gd name="connsiteY2" fmla="*/ 0 h 8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77" h="840696">
                    <a:moveTo>
                      <a:pt x="0" y="840696"/>
                    </a:moveTo>
                    <a:lnTo>
                      <a:pt x="152478" y="678491"/>
                    </a:lnTo>
                    <a:lnTo>
                      <a:pt x="152478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42" name="Freeform: Shape 5741">
                <a:extLst>
                  <a:ext uri="{FF2B5EF4-FFF2-40B4-BE49-F238E27FC236}">
                    <a16:creationId xmlns:a16="http://schemas.microsoft.com/office/drawing/2014/main" id="{9D1CCC95-120E-0733-95DA-5B4961990FC5}"/>
                  </a:ext>
                </a:extLst>
              </p:cNvPr>
              <p:cNvSpPr/>
              <p:nvPr/>
            </p:nvSpPr>
            <p:spPr>
              <a:xfrm>
                <a:off x="6720367" y="449317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5" name="Graphic 2">
              <a:extLst>
                <a:ext uri="{FF2B5EF4-FFF2-40B4-BE49-F238E27FC236}">
                  <a16:creationId xmlns:a16="http://schemas.microsoft.com/office/drawing/2014/main" id="{5032E570-7BB3-0F4F-5740-A99C5748AD06}"/>
                </a:ext>
              </a:extLst>
            </p:cNvPr>
            <p:cNvGrpSpPr/>
            <p:nvPr/>
          </p:nvGrpSpPr>
          <p:grpSpPr>
            <a:xfrm>
              <a:off x="6748255" y="576749"/>
              <a:ext cx="122326" cy="343329"/>
              <a:chOff x="6748261" y="576749"/>
              <a:chExt cx="122326" cy="343329"/>
            </a:xfrm>
          </p:grpSpPr>
          <p:sp>
            <p:nvSpPr>
              <p:cNvPr id="5739" name="Freeform: Shape 5738">
                <a:extLst>
                  <a:ext uri="{FF2B5EF4-FFF2-40B4-BE49-F238E27FC236}">
                    <a16:creationId xmlns:a16="http://schemas.microsoft.com/office/drawing/2014/main" id="{F7C6DBFE-19CB-5227-D5E4-7F6EDF14DE0F}"/>
                  </a:ext>
                </a:extLst>
              </p:cNvPr>
              <p:cNvSpPr/>
              <p:nvPr/>
            </p:nvSpPr>
            <p:spPr>
              <a:xfrm>
                <a:off x="6748261" y="603246"/>
                <a:ext cx="94431" cy="316833"/>
              </a:xfrm>
              <a:custGeom>
                <a:avLst/>
                <a:gdLst>
                  <a:gd name="connsiteX0" fmla="*/ 0 w 94431"/>
                  <a:gd name="connsiteY0" fmla="*/ 316833 h 316833"/>
                  <a:gd name="connsiteX1" fmla="*/ 94432 w 94431"/>
                  <a:gd name="connsiteY1" fmla="*/ 218317 h 316833"/>
                  <a:gd name="connsiteX2" fmla="*/ 94432 w 94431"/>
                  <a:gd name="connsiteY2" fmla="*/ 0 h 316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31" h="316833">
                    <a:moveTo>
                      <a:pt x="0" y="316833"/>
                    </a:moveTo>
                    <a:lnTo>
                      <a:pt x="94432" y="218317"/>
                    </a:lnTo>
                    <a:lnTo>
                      <a:pt x="94432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40" name="Freeform: Shape 5739">
                <a:extLst>
                  <a:ext uri="{FF2B5EF4-FFF2-40B4-BE49-F238E27FC236}">
                    <a16:creationId xmlns:a16="http://schemas.microsoft.com/office/drawing/2014/main" id="{01100E49-062E-2CD2-54B1-EA64EF7386DD}"/>
                  </a:ext>
                </a:extLst>
              </p:cNvPr>
              <p:cNvSpPr/>
              <p:nvPr/>
            </p:nvSpPr>
            <p:spPr>
              <a:xfrm>
                <a:off x="6814799" y="576749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4 w 55788"/>
                  <a:gd name="connsiteY1" fmla="*/ 55788 h 55788"/>
                  <a:gd name="connsiteX2" fmla="*/ 0 w 55788"/>
                  <a:gd name="connsiteY2" fmla="*/ 27894 h 55788"/>
                  <a:gd name="connsiteX3" fmla="*/ 27894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8"/>
                      <a:pt x="27894" y="55788"/>
                    </a:cubicBezTo>
                    <a:cubicBezTo>
                      <a:pt x="12489" y="55788"/>
                      <a:pt x="0" y="43300"/>
                      <a:pt x="0" y="27894"/>
                    </a:cubicBezTo>
                    <a:cubicBezTo>
                      <a:pt x="0" y="12489"/>
                      <a:pt x="12489" y="0"/>
                      <a:pt x="27894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027" name="Graphic 2">
              <a:extLst>
                <a:ext uri="{FF2B5EF4-FFF2-40B4-BE49-F238E27FC236}">
                  <a16:creationId xmlns:a16="http://schemas.microsoft.com/office/drawing/2014/main" id="{74895F26-FFBD-FAB9-DCDE-0A6DA7080DF2}"/>
                </a:ext>
              </a:extLst>
            </p:cNvPr>
            <p:cNvGrpSpPr/>
            <p:nvPr/>
          </p:nvGrpSpPr>
          <p:grpSpPr>
            <a:xfrm>
              <a:off x="7503440" y="4990642"/>
              <a:ext cx="378985" cy="885487"/>
              <a:chOff x="7503448" y="4990646"/>
              <a:chExt cx="378985" cy="885488"/>
            </a:xfrm>
          </p:grpSpPr>
          <p:sp>
            <p:nvSpPr>
              <p:cNvPr id="5737" name="Freeform: Shape 5736">
                <a:extLst>
                  <a:ext uri="{FF2B5EF4-FFF2-40B4-BE49-F238E27FC236}">
                    <a16:creationId xmlns:a16="http://schemas.microsoft.com/office/drawing/2014/main" id="{8F8F9AE9-5286-C8B8-E998-36F829DBDAA3}"/>
                  </a:ext>
                </a:extLst>
              </p:cNvPr>
              <p:cNvSpPr/>
              <p:nvPr/>
            </p:nvSpPr>
            <p:spPr>
              <a:xfrm>
                <a:off x="7503448" y="4990646"/>
                <a:ext cx="352036" cy="858593"/>
              </a:xfrm>
              <a:custGeom>
                <a:avLst/>
                <a:gdLst>
                  <a:gd name="connsiteX0" fmla="*/ 0 w 352036"/>
                  <a:gd name="connsiteY0" fmla="*/ 0 h 858593"/>
                  <a:gd name="connsiteX1" fmla="*/ 0 w 352036"/>
                  <a:gd name="connsiteY1" fmla="*/ 488444 h 858593"/>
                  <a:gd name="connsiteX2" fmla="*/ 352037 w 352036"/>
                  <a:gd name="connsiteY2" fmla="*/ 858594 h 85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2036" h="858593">
                    <a:moveTo>
                      <a:pt x="0" y="0"/>
                    </a:moveTo>
                    <a:lnTo>
                      <a:pt x="0" y="488444"/>
                    </a:lnTo>
                    <a:lnTo>
                      <a:pt x="352037" y="858594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699852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38" name="Freeform: Shape 5737">
                <a:extLst>
                  <a:ext uri="{FF2B5EF4-FFF2-40B4-BE49-F238E27FC236}">
                    <a16:creationId xmlns:a16="http://schemas.microsoft.com/office/drawing/2014/main" id="{5CEFC241-B1FD-FF95-F2C7-A0D0464A5F27}"/>
                  </a:ext>
                </a:extLst>
              </p:cNvPr>
              <p:cNvSpPr/>
              <p:nvPr/>
            </p:nvSpPr>
            <p:spPr>
              <a:xfrm>
                <a:off x="7826641" y="5820302"/>
                <a:ext cx="55791" cy="55832"/>
              </a:xfrm>
              <a:custGeom>
                <a:avLst/>
                <a:gdLst>
                  <a:gd name="connsiteX0" fmla="*/ 7668 w 55791"/>
                  <a:gd name="connsiteY0" fmla="*/ 47157 h 55832"/>
                  <a:gd name="connsiteX1" fmla="*/ 47117 w 55791"/>
                  <a:gd name="connsiteY1" fmla="*/ 48125 h 55832"/>
                  <a:gd name="connsiteX2" fmla="*/ 48084 w 55791"/>
                  <a:gd name="connsiteY2" fmla="*/ 8675 h 55832"/>
                  <a:gd name="connsiteX3" fmla="*/ 8635 w 55791"/>
                  <a:gd name="connsiteY3" fmla="*/ 7707 h 55832"/>
                  <a:gd name="connsiteX4" fmla="*/ 7668 w 55791"/>
                  <a:gd name="connsiteY4" fmla="*/ 47157 h 5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1" h="55832">
                    <a:moveTo>
                      <a:pt x="7668" y="47157"/>
                    </a:moveTo>
                    <a:cubicBezTo>
                      <a:pt x="18255" y="58337"/>
                      <a:pt x="35937" y="58766"/>
                      <a:pt x="47117" y="48125"/>
                    </a:cubicBezTo>
                    <a:cubicBezTo>
                      <a:pt x="58296" y="37537"/>
                      <a:pt x="58726" y="19854"/>
                      <a:pt x="48084" y="8675"/>
                    </a:cubicBezTo>
                    <a:cubicBezTo>
                      <a:pt x="37496" y="-2504"/>
                      <a:pt x="19814" y="-2934"/>
                      <a:pt x="8635" y="7707"/>
                    </a:cubicBezTo>
                    <a:cubicBezTo>
                      <a:pt x="-2491" y="18349"/>
                      <a:pt x="-2921" y="35978"/>
                      <a:pt x="7668" y="47157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700059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6" name="Graphic 2">
              <a:extLst>
                <a:ext uri="{FF2B5EF4-FFF2-40B4-BE49-F238E27FC236}">
                  <a16:creationId xmlns:a16="http://schemas.microsoft.com/office/drawing/2014/main" id="{BBD84204-4670-C158-6364-F5BAF293683D}"/>
                </a:ext>
              </a:extLst>
            </p:cNvPr>
            <p:cNvGrpSpPr/>
            <p:nvPr/>
          </p:nvGrpSpPr>
          <p:grpSpPr>
            <a:xfrm>
              <a:off x="7743039" y="1031309"/>
              <a:ext cx="838676" cy="483415"/>
              <a:chOff x="7743047" y="1031310"/>
              <a:chExt cx="838677" cy="483415"/>
            </a:xfrm>
          </p:grpSpPr>
          <p:sp>
            <p:nvSpPr>
              <p:cNvPr id="5735" name="Freeform: Shape 5734">
                <a:extLst>
                  <a:ext uri="{FF2B5EF4-FFF2-40B4-BE49-F238E27FC236}">
                    <a16:creationId xmlns:a16="http://schemas.microsoft.com/office/drawing/2014/main" id="{EE7AB07F-15AD-0E2E-FE81-DBEB82E7EF27}"/>
                  </a:ext>
                </a:extLst>
              </p:cNvPr>
              <p:cNvSpPr/>
              <p:nvPr/>
            </p:nvSpPr>
            <p:spPr>
              <a:xfrm>
                <a:off x="7743047" y="1058260"/>
                <a:ext cx="811834" cy="456465"/>
              </a:xfrm>
              <a:custGeom>
                <a:avLst/>
                <a:gdLst>
                  <a:gd name="connsiteX0" fmla="*/ 0 w 811834"/>
                  <a:gd name="connsiteY0" fmla="*/ 456465 h 456465"/>
                  <a:gd name="connsiteX1" fmla="*/ 326776 w 811834"/>
                  <a:gd name="connsiteY1" fmla="*/ 442330 h 456465"/>
                  <a:gd name="connsiteX2" fmla="*/ 811835 w 811834"/>
                  <a:gd name="connsiteY2" fmla="*/ 0 h 45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834" h="456465">
                    <a:moveTo>
                      <a:pt x="0" y="456465"/>
                    </a:moveTo>
                    <a:lnTo>
                      <a:pt x="326776" y="442330"/>
                    </a:lnTo>
                    <a:lnTo>
                      <a:pt x="81183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900057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36" name="Freeform: Shape 5735">
                <a:extLst>
                  <a:ext uri="{FF2B5EF4-FFF2-40B4-BE49-F238E27FC236}">
                    <a16:creationId xmlns:a16="http://schemas.microsoft.com/office/drawing/2014/main" id="{66CA6EA9-7684-D9B9-EE55-58BF62844033}"/>
                  </a:ext>
                </a:extLst>
              </p:cNvPr>
              <p:cNvSpPr/>
              <p:nvPr/>
            </p:nvSpPr>
            <p:spPr>
              <a:xfrm>
                <a:off x="8525944" y="1031310"/>
                <a:ext cx="55780" cy="55780"/>
              </a:xfrm>
              <a:custGeom>
                <a:avLst/>
                <a:gdLst>
                  <a:gd name="connsiteX0" fmla="*/ 46675 w 55780"/>
                  <a:gd name="connsiteY0" fmla="*/ 48502 h 55780"/>
                  <a:gd name="connsiteX1" fmla="*/ 48502 w 55780"/>
                  <a:gd name="connsiteY1" fmla="*/ 9106 h 55780"/>
                  <a:gd name="connsiteX2" fmla="*/ 9107 w 55780"/>
                  <a:gd name="connsiteY2" fmla="*/ 7279 h 55780"/>
                  <a:gd name="connsiteX3" fmla="*/ 7279 w 55780"/>
                  <a:gd name="connsiteY3" fmla="*/ 46675 h 55780"/>
                  <a:gd name="connsiteX4" fmla="*/ 46675 w 55780"/>
                  <a:gd name="connsiteY4" fmla="*/ 48502 h 5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0" h="55780">
                    <a:moveTo>
                      <a:pt x="46675" y="48502"/>
                    </a:moveTo>
                    <a:cubicBezTo>
                      <a:pt x="58069" y="38129"/>
                      <a:pt x="58875" y="20500"/>
                      <a:pt x="48502" y="9106"/>
                    </a:cubicBezTo>
                    <a:cubicBezTo>
                      <a:pt x="38129" y="-2288"/>
                      <a:pt x="20501" y="-3094"/>
                      <a:pt x="9107" y="7279"/>
                    </a:cubicBezTo>
                    <a:cubicBezTo>
                      <a:pt x="-2288" y="17652"/>
                      <a:pt x="-3094" y="35281"/>
                      <a:pt x="7279" y="46675"/>
                    </a:cubicBezTo>
                    <a:cubicBezTo>
                      <a:pt x="17652" y="58069"/>
                      <a:pt x="35334" y="58875"/>
                      <a:pt x="46675" y="485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899916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37" name="Graphic 2">
              <a:extLst>
                <a:ext uri="{FF2B5EF4-FFF2-40B4-BE49-F238E27FC236}">
                  <a16:creationId xmlns:a16="http://schemas.microsoft.com/office/drawing/2014/main" id="{1504DD5D-B263-C1A5-94D0-3B220650A70C}"/>
                </a:ext>
              </a:extLst>
            </p:cNvPr>
            <p:cNvGrpSpPr/>
            <p:nvPr/>
          </p:nvGrpSpPr>
          <p:grpSpPr>
            <a:xfrm>
              <a:off x="8496667" y="4283666"/>
              <a:ext cx="992688" cy="126034"/>
              <a:chOff x="8496675" y="4283670"/>
              <a:chExt cx="992689" cy="126034"/>
            </a:xfrm>
          </p:grpSpPr>
          <p:sp>
            <p:nvSpPr>
              <p:cNvPr id="5733" name="Freeform: Shape 5732">
                <a:extLst>
                  <a:ext uri="{FF2B5EF4-FFF2-40B4-BE49-F238E27FC236}">
                    <a16:creationId xmlns:a16="http://schemas.microsoft.com/office/drawing/2014/main" id="{A0D101E9-3533-5488-9104-66C52B0D4EF4}"/>
                  </a:ext>
                </a:extLst>
              </p:cNvPr>
              <p:cNvSpPr/>
              <p:nvPr/>
            </p:nvSpPr>
            <p:spPr>
              <a:xfrm>
                <a:off x="8496675" y="4283670"/>
                <a:ext cx="966192" cy="98140"/>
              </a:xfrm>
              <a:custGeom>
                <a:avLst/>
                <a:gdLst>
                  <a:gd name="connsiteX0" fmla="*/ 0 w 966192"/>
                  <a:gd name="connsiteY0" fmla="*/ 0 h 98140"/>
                  <a:gd name="connsiteX1" fmla="*/ 124369 w 966192"/>
                  <a:gd name="connsiteY1" fmla="*/ 98140 h 98140"/>
                  <a:gd name="connsiteX2" fmla="*/ 966193 w 966192"/>
                  <a:gd name="connsiteY2" fmla="*/ 98140 h 9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6192" h="98140">
                    <a:moveTo>
                      <a:pt x="0" y="0"/>
                    </a:moveTo>
                    <a:lnTo>
                      <a:pt x="124369" y="98140"/>
                    </a:lnTo>
                    <a:lnTo>
                      <a:pt x="966193" y="9814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34" name="Freeform: Shape 5733">
                <a:extLst>
                  <a:ext uri="{FF2B5EF4-FFF2-40B4-BE49-F238E27FC236}">
                    <a16:creationId xmlns:a16="http://schemas.microsoft.com/office/drawing/2014/main" id="{01AA216A-8182-AFAF-6E38-AB3AECED9B2B}"/>
                  </a:ext>
                </a:extLst>
              </p:cNvPr>
              <p:cNvSpPr/>
              <p:nvPr/>
            </p:nvSpPr>
            <p:spPr>
              <a:xfrm>
                <a:off x="9433577" y="4353916"/>
                <a:ext cx="55788" cy="55788"/>
              </a:xfrm>
              <a:custGeom>
                <a:avLst/>
                <a:gdLst>
                  <a:gd name="connsiteX0" fmla="*/ 55788 w 55788"/>
                  <a:gd name="connsiteY0" fmla="*/ 27894 h 55788"/>
                  <a:gd name="connsiteX1" fmla="*/ 27895 w 55788"/>
                  <a:gd name="connsiteY1" fmla="*/ 55789 h 55788"/>
                  <a:gd name="connsiteX2" fmla="*/ 1 w 55788"/>
                  <a:gd name="connsiteY2" fmla="*/ 27894 h 55788"/>
                  <a:gd name="connsiteX3" fmla="*/ 27895 w 55788"/>
                  <a:gd name="connsiteY3" fmla="*/ 0 h 55788"/>
                  <a:gd name="connsiteX4" fmla="*/ 55788 w 55788"/>
                  <a:gd name="connsiteY4" fmla="*/ 27894 h 5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88" h="55788">
                    <a:moveTo>
                      <a:pt x="55788" y="27894"/>
                    </a:moveTo>
                    <a:cubicBezTo>
                      <a:pt x="55788" y="43300"/>
                      <a:pt x="43300" y="55789"/>
                      <a:pt x="27895" y="55789"/>
                    </a:cubicBezTo>
                    <a:cubicBezTo>
                      <a:pt x="12489" y="55789"/>
                      <a:pt x="1" y="43300"/>
                      <a:pt x="1" y="27894"/>
                    </a:cubicBezTo>
                    <a:cubicBezTo>
                      <a:pt x="1" y="12489"/>
                      <a:pt x="12489" y="0"/>
                      <a:pt x="27895" y="0"/>
                    </a:cubicBezTo>
                    <a:cubicBezTo>
                      <a:pt x="43300" y="0"/>
                      <a:pt x="55788" y="12489"/>
                      <a:pt x="55788" y="278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538" name="Freeform: Shape 5537">
              <a:extLst>
                <a:ext uri="{FF2B5EF4-FFF2-40B4-BE49-F238E27FC236}">
                  <a16:creationId xmlns:a16="http://schemas.microsoft.com/office/drawing/2014/main" id="{5CB68534-32DF-181A-2742-A3DDF44C87EC}"/>
                </a:ext>
              </a:extLst>
            </p:cNvPr>
            <p:cNvSpPr/>
            <p:nvPr/>
          </p:nvSpPr>
          <p:spPr>
            <a:xfrm>
              <a:off x="1530268" y="0"/>
              <a:ext cx="5374" cy="5374"/>
            </a:xfrm>
            <a:custGeom>
              <a:avLst/>
              <a:gdLst/>
              <a:ahLst/>
              <a:cxnLst/>
              <a:rect l="l" t="t" r="r" b="b"/>
              <a:pathLst>
                <a:path w="5374" h="5374"/>
              </a:pathLst>
            </a:custGeom>
            <a:noFill/>
            <a:ln w="6445" cap="flat">
              <a:solidFill>
                <a:srgbClr val="4970B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539" name="Graphic 2">
              <a:extLst>
                <a:ext uri="{FF2B5EF4-FFF2-40B4-BE49-F238E27FC236}">
                  <a16:creationId xmlns:a16="http://schemas.microsoft.com/office/drawing/2014/main" id="{23C53058-23E5-D0FE-0622-1DCE8371488E}"/>
                </a:ext>
              </a:extLst>
            </p:cNvPr>
            <p:cNvGrpSpPr/>
            <p:nvPr/>
          </p:nvGrpSpPr>
          <p:grpSpPr>
            <a:xfrm>
              <a:off x="6909923" y="1769854"/>
              <a:ext cx="985704" cy="1066215"/>
              <a:chOff x="6909930" y="1769856"/>
              <a:chExt cx="985705" cy="1066216"/>
            </a:xfrm>
          </p:grpSpPr>
          <p:grpSp>
            <p:nvGrpSpPr>
              <p:cNvPr id="5724" name="Graphic 2">
                <a:extLst>
                  <a:ext uri="{FF2B5EF4-FFF2-40B4-BE49-F238E27FC236}">
                    <a16:creationId xmlns:a16="http://schemas.microsoft.com/office/drawing/2014/main" id="{85757F59-B064-E546-7B56-1FD907FD95F8}"/>
                  </a:ext>
                </a:extLst>
              </p:cNvPr>
              <p:cNvGrpSpPr/>
              <p:nvPr/>
            </p:nvGrpSpPr>
            <p:grpSpPr>
              <a:xfrm>
                <a:off x="7297385" y="1769856"/>
                <a:ext cx="598249" cy="472322"/>
                <a:chOff x="7297385" y="1769856"/>
                <a:chExt cx="598249" cy="472322"/>
              </a:xfrm>
            </p:grpSpPr>
            <p:sp>
              <p:nvSpPr>
                <p:cNvPr id="5731" name="Freeform: Shape 5730">
                  <a:extLst>
                    <a:ext uri="{FF2B5EF4-FFF2-40B4-BE49-F238E27FC236}">
                      <a16:creationId xmlns:a16="http://schemas.microsoft.com/office/drawing/2014/main" id="{8993F975-0A65-F4A0-413C-29DB0D0A9173}"/>
                    </a:ext>
                  </a:extLst>
                </p:cNvPr>
                <p:cNvSpPr/>
                <p:nvPr/>
              </p:nvSpPr>
              <p:spPr>
                <a:xfrm>
                  <a:off x="7297385" y="1793237"/>
                  <a:ext cx="574867" cy="448941"/>
                </a:xfrm>
                <a:custGeom>
                  <a:avLst/>
                  <a:gdLst>
                    <a:gd name="connsiteX0" fmla="*/ 574868 w 574867"/>
                    <a:gd name="connsiteY0" fmla="*/ 0 h 448941"/>
                    <a:gd name="connsiteX1" fmla="*/ 208750 w 574867"/>
                    <a:gd name="connsiteY1" fmla="*/ 356928 h 448941"/>
                    <a:gd name="connsiteX2" fmla="*/ 0 w 574867"/>
                    <a:gd name="connsiteY2" fmla="*/ 448941 h 448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4867" h="448941">
                      <a:moveTo>
                        <a:pt x="574868" y="0"/>
                      </a:moveTo>
                      <a:lnTo>
                        <a:pt x="208750" y="356928"/>
                      </a:lnTo>
                      <a:lnTo>
                        <a:pt x="0" y="448941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90007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32" name="Freeform: Shape 5731">
                  <a:extLst>
                    <a:ext uri="{FF2B5EF4-FFF2-40B4-BE49-F238E27FC236}">
                      <a16:creationId xmlns:a16="http://schemas.microsoft.com/office/drawing/2014/main" id="{46C5699A-77E4-4F86-2463-C45FE2F57849}"/>
                    </a:ext>
                  </a:extLst>
                </p:cNvPr>
                <p:cNvSpPr/>
                <p:nvPr/>
              </p:nvSpPr>
              <p:spPr>
                <a:xfrm>
                  <a:off x="7847152" y="1769856"/>
                  <a:ext cx="48483" cy="48483"/>
                </a:xfrm>
                <a:custGeom>
                  <a:avLst/>
                  <a:gdLst>
                    <a:gd name="connsiteX0" fmla="*/ 7312 w 48483"/>
                    <a:gd name="connsiteY0" fmla="*/ 6881 h 48483"/>
                    <a:gd name="connsiteX1" fmla="*/ 41602 w 48483"/>
                    <a:gd name="connsiteY1" fmla="*/ 7312 h 48483"/>
                    <a:gd name="connsiteX2" fmla="*/ 41171 w 48483"/>
                    <a:gd name="connsiteY2" fmla="*/ 41602 h 48483"/>
                    <a:gd name="connsiteX3" fmla="*/ 6881 w 48483"/>
                    <a:gd name="connsiteY3" fmla="*/ 41172 h 48483"/>
                    <a:gd name="connsiteX4" fmla="*/ 7312 w 48483"/>
                    <a:gd name="connsiteY4" fmla="*/ 6881 h 48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3" h="48483">
                      <a:moveTo>
                        <a:pt x="7312" y="6881"/>
                      </a:moveTo>
                      <a:cubicBezTo>
                        <a:pt x="16878" y="-2470"/>
                        <a:pt x="32249" y="-2255"/>
                        <a:pt x="41602" y="7312"/>
                      </a:cubicBezTo>
                      <a:cubicBezTo>
                        <a:pt x="50954" y="16878"/>
                        <a:pt x="50738" y="32250"/>
                        <a:pt x="41171" y="41602"/>
                      </a:cubicBezTo>
                      <a:cubicBezTo>
                        <a:pt x="31604" y="50953"/>
                        <a:pt x="16233" y="50738"/>
                        <a:pt x="6881" y="41172"/>
                      </a:cubicBezTo>
                      <a:cubicBezTo>
                        <a:pt x="-2470" y="31551"/>
                        <a:pt x="-2255" y="16180"/>
                        <a:pt x="7312" y="68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90007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25" name="Graphic 2">
                <a:extLst>
                  <a:ext uri="{FF2B5EF4-FFF2-40B4-BE49-F238E27FC236}">
                    <a16:creationId xmlns:a16="http://schemas.microsoft.com/office/drawing/2014/main" id="{ADD3F347-70C5-7D97-143C-5FD93CC30C1D}"/>
                  </a:ext>
                </a:extLst>
              </p:cNvPr>
              <p:cNvGrpSpPr/>
              <p:nvPr/>
            </p:nvGrpSpPr>
            <p:grpSpPr>
              <a:xfrm>
                <a:off x="6909930" y="1890623"/>
                <a:ext cx="747448" cy="945449"/>
                <a:chOff x="6909930" y="1890623"/>
                <a:chExt cx="747448" cy="945449"/>
              </a:xfrm>
            </p:grpSpPr>
            <p:sp>
              <p:nvSpPr>
                <p:cNvPr id="5729" name="Freeform: Shape 5728">
                  <a:extLst>
                    <a:ext uri="{FF2B5EF4-FFF2-40B4-BE49-F238E27FC236}">
                      <a16:creationId xmlns:a16="http://schemas.microsoft.com/office/drawing/2014/main" id="{4E184322-1DAE-8B37-F123-579308B8CD41}"/>
                    </a:ext>
                  </a:extLst>
                </p:cNvPr>
                <p:cNvSpPr/>
                <p:nvPr/>
              </p:nvSpPr>
              <p:spPr>
                <a:xfrm>
                  <a:off x="6909930" y="1914005"/>
                  <a:ext cx="724067" cy="922067"/>
                </a:xfrm>
                <a:custGeom>
                  <a:avLst/>
                  <a:gdLst>
                    <a:gd name="connsiteX0" fmla="*/ 724067 w 724067"/>
                    <a:gd name="connsiteY0" fmla="*/ 0 h 922067"/>
                    <a:gd name="connsiteX1" fmla="*/ 271525 w 724067"/>
                    <a:gd name="connsiteY1" fmla="*/ 441202 h 922067"/>
                    <a:gd name="connsiteX2" fmla="*/ 212350 w 724067"/>
                    <a:gd name="connsiteY2" fmla="*/ 714984 h 922067"/>
                    <a:gd name="connsiteX3" fmla="*/ 0 w 724067"/>
                    <a:gd name="connsiteY3" fmla="*/ 922068 h 92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4067" h="922067">
                      <a:moveTo>
                        <a:pt x="724067" y="0"/>
                      </a:moveTo>
                      <a:lnTo>
                        <a:pt x="271525" y="441202"/>
                      </a:lnTo>
                      <a:lnTo>
                        <a:pt x="212350" y="714984"/>
                      </a:lnTo>
                      <a:lnTo>
                        <a:pt x="0" y="922068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899967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30" name="Freeform: Shape 5729">
                  <a:extLst>
                    <a:ext uri="{FF2B5EF4-FFF2-40B4-BE49-F238E27FC236}">
                      <a16:creationId xmlns:a16="http://schemas.microsoft.com/office/drawing/2014/main" id="{44BBBCEE-12BA-CDB0-ABA8-1E245130A2D1}"/>
                    </a:ext>
                  </a:extLst>
                </p:cNvPr>
                <p:cNvSpPr/>
                <p:nvPr/>
              </p:nvSpPr>
              <p:spPr>
                <a:xfrm>
                  <a:off x="7608876" y="1890623"/>
                  <a:ext cx="48502" cy="48483"/>
                </a:xfrm>
                <a:custGeom>
                  <a:avLst/>
                  <a:gdLst>
                    <a:gd name="connsiteX0" fmla="*/ 7331 w 48502"/>
                    <a:gd name="connsiteY0" fmla="*/ 6881 h 48483"/>
                    <a:gd name="connsiteX1" fmla="*/ 41621 w 48502"/>
                    <a:gd name="connsiteY1" fmla="*/ 7312 h 48483"/>
                    <a:gd name="connsiteX2" fmla="*/ 41191 w 48502"/>
                    <a:gd name="connsiteY2" fmla="*/ 41602 h 48483"/>
                    <a:gd name="connsiteX3" fmla="*/ 6901 w 48502"/>
                    <a:gd name="connsiteY3" fmla="*/ 41172 h 48483"/>
                    <a:gd name="connsiteX4" fmla="*/ 7331 w 48502"/>
                    <a:gd name="connsiteY4" fmla="*/ 6881 h 48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2" h="48483">
                      <a:moveTo>
                        <a:pt x="7331" y="6881"/>
                      </a:moveTo>
                      <a:cubicBezTo>
                        <a:pt x="16898" y="-2470"/>
                        <a:pt x="32269" y="-2255"/>
                        <a:pt x="41621" y="7312"/>
                      </a:cubicBezTo>
                      <a:cubicBezTo>
                        <a:pt x="50973" y="16878"/>
                        <a:pt x="50758" y="32250"/>
                        <a:pt x="41191" y="41602"/>
                      </a:cubicBezTo>
                      <a:cubicBezTo>
                        <a:pt x="31624" y="50953"/>
                        <a:pt x="16253" y="50738"/>
                        <a:pt x="6901" y="41172"/>
                      </a:cubicBezTo>
                      <a:cubicBezTo>
                        <a:pt x="-2450" y="31605"/>
                        <a:pt x="-2289" y="16233"/>
                        <a:pt x="7331" y="688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899967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26" name="Graphic 2">
                <a:extLst>
                  <a:ext uri="{FF2B5EF4-FFF2-40B4-BE49-F238E27FC236}">
                    <a16:creationId xmlns:a16="http://schemas.microsoft.com/office/drawing/2014/main" id="{CC8B198E-1BD5-A7FE-2366-09D13B1A5390}"/>
                  </a:ext>
                </a:extLst>
              </p:cNvPr>
              <p:cNvGrpSpPr/>
              <p:nvPr/>
            </p:nvGrpSpPr>
            <p:grpSpPr>
              <a:xfrm>
                <a:off x="7386281" y="1858107"/>
                <a:ext cx="151942" cy="292595"/>
                <a:chOff x="7386281" y="1858107"/>
                <a:chExt cx="151942" cy="292595"/>
              </a:xfrm>
            </p:grpSpPr>
            <p:sp>
              <p:nvSpPr>
                <p:cNvPr id="5727" name="Freeform: Shape 5726">
                  <a:extLst>
                    <a:ext uri="{FF2B5EF4-FFF2-40B4-BE49-F238E27FC236}">
                      <a16:creationId xmlns:a16="http://schemas.microsoft.com/office/drawing/2014/main" id="{624701AD-9EBD-61BF-9DAE-6B9B7AF95BA8}"/>
                    </a:ext>
                  </a:extLst>
                </p:cNvPr>
                <p:cNvSpPr/>
                <p:nvPr/>
              </p:nvSpPr>
              <p:spPr>
                <a:xfrm>
                  <a:off x="7386281" y="1881489"/>
                  <a:ext cx="128560" cy="269214"/>
                </a:xfrm>
                <a:custGeom>
                  <a:avLst/>
                  <a:gdLst>
                    <a:gd name="connsiteX0" fmla="*/ 0 w 128560"/>
                    <a:gd name="connsiteY0" fmla="*/ 269214 h 269214"/>
                    <a:gd name="connsiteX1" fmla="*/ 11180 w 128560"/>
                    <a:gd name="connsiteY1" fmla="*/ 114479 h 269214"/>
                    <a:gd name="connsiteX2" fmla="*/ 128561 w 128560"/>
                    <a:gd name="connsiteY2" fmla="*/ 0 h 269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8560" h="269214">
                      <a:moveTo>
                        <a:pt x="0" y="269214"/>
                      </a:moveTo>
                      <a:lnTo>
                        <a:pt x="11180" y="114479"/>
                      </a:lnTo>
                      <a:lnTo>
                        <a:pt x="128561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900128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28" name="Freeform: Shape 5727">
                  <a:extLst>
                    <a:ext uri="{FF2B5EF4-FFF2-40B4-BE49-F238E27FC236}">
                      <a16:creationId xmlns:a16="http://schemas.microsoft.com/office/drawing/2014/main" id="{2146C78A-65C5-68AD-F8E8-A07A1C53588D}"/>
                    </a:ext>
                  </a:extLst>
                </p:cNvPr>
                <p:cNvSpPr/>
                <p:nvPr/>
              </p:nvSpPr>
              <p:spPr>
                <a:xfrm>
                  <a:off x="7489740" y="1858107"/>
                  <a:ext cx="48483" cy="48483"/>
                </a:xfrm>
                <a:custGeom>
                  <a:avLst/>
                  <a:gdLst>
                    <a:gd name="connsiteX0" fmla="*/ 41171 w 48483"/>
                    <a:gd name="connsiteY0" fmla="*/ 41601 h 48483"/>
                    <a:gd name="connsiteX1" fmla="*/ 41602 w 48483"/>
                    <a:gd name="connsiteY1" fmla="*/ 7311 h 48483"/>
                    <a:gd name="connsiteX2" fmla="*/ 7312 w 48483"/>
                    <a:gd name="connsiteY2" fmla="*/ 6882 h 48483"/>
                    <a:gd name="connsiteX3" fmla="*/ 6881 w 48483"/>
                    <a:gd name="connsiteY3" fmla="*/ 41172 h 48483"/>
                    <a:gd name="connsiteX4" fmla="*/ 41171 w 48483"/>
                    <a:gd name="connsiteY4" fmla="*/ 41601 h 48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83" h="48483">
                      <a:moveTo>
                        <a:pt x="41171" y="41601"/>
                      </a:moveTo>
                      <a:cubicBezTo>
                        <a:pt x="50738" y="32250"/>
                        <a:pt x="50954" y="16878"/>
                        <a:pt x="41602" y="7311"/>
                      </a:cubicBezTo>
                      <a:cubicBezTo>
                        <a:pt x="32249" y="-2255"/>
                        <a:pt x="16878" y="-2470"/>
                        <a:pt x="7312" y="6882"/>
                      </a:cubicBezTo>
                      <a:cubicBezTo>
                        <a:pt x="-2255" y="16233"/>
                        <a:pt x="-2470" y="31605"/>
                        <a:pt x="6881" y="41172"/>
                      </a:cubicBezTo>
                      <a:cubicBezTo>
                        <a:pt x="16233" y="50738"/>
                        <a:pt x="31604" y="50953"/>
                        <a:pt x="41171" y="416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900128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40" name="Graphic 2">
              <a:extLst>
                <a:ext uri="{FF2B5EF4-FFF2-40B4-BE49-F238E27FC236}">
                  <a16:creationId xmlns:a16="http://schemas.microsoft.com/office/drawing/2014/main" id="{D80154F5-2FDA-8455-EDCB-77F46EE343EC}"/>
                </a:ext>
              </a:extLst>
            </p:cNvPr>
            <p:cNvGrpSpPr/>
            <p:nvPr/>
          </p:nvGrpSpPr>
          <p:grpSpPr>
            <a:xfrm>
              <a:off x="1725366" y="4214012"/>
              <a:ext cx="1254969" cy="48478"/>
              <a:chOff x="1725368" y="4214015"/>
              <a:chExt cx="1254970" cy="48478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0800000" scaled="1"/>
            </a:gradFill>
          </p:grpSpPr>
          <p:sp>
            <p:nvSpPr>
              <p:cNvPr id="5722" name="Freeform: Shape 5721">
                <a:extLst>
                  <a:ext uri="{FF2B5EF4-FFF2-40B4-BE49-F238E27FC236}">
                    <a16:creationId xmlns:a16="http://schemas.microsoft.com/office/drawing/2014/main" id="{C31853D1-FF85-AE4F-9CF7-603ACBB10F2A}"/>
                  </a:ext>
                </a:extLst>
              </p:cNvPr>
              <p:cNvSpPr/>
              <p:nvPr/>
            </p:nvSpPr>
            <p:spPr>
              <a:xfrm>
                <a:off x="1748425" y="4238254"/>
                <a:ext cx="1231913" cy="5374"/>
              </a:xfrm>
              <a:custGeom>
                <a:avLst/>
                <a:gdLst>
                  <a:gd name="connsiteX0" fmla="*/ 0 w 1231913"/>
                  <a:gd name="connsiteY0" fmla="*/ 0 h 5374"/>
                  <a:gd name="connsiteX1" fmla="*/ 1231914 w 1231913"/>
                  <a:gd name="connsiteY1" fmla="*/ 0 h 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1913" h="5374">
                    <a:moveTo>
                      <a:pt x="0" y="0"/>
                    </a:moveTo>
                    <a:lnTo>
                      <a:pt x="1231914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23" name="Freeform: Shape 5722">
                <a:extLst>
                  <a:ext uri="{FF2B5EF4-FFF2-40B4-BE49-F238E27FC236}">
                    <a16:creationId xmlns:a16="http://schemas.microsoft.com/office/drawing/2014/main" id="{24C98E8E-BA13-A03C-D8D9-8C7B9E2B908A}"/>
                  </a:ext>
                </a:extLst>
              </p:cNvPr>
              <p:cNvSpPr/>
              <p:nvPr/>
            </p:nvSpPr>
            <p:spPr>
              <a:xfrm>
                <a:off x="1725368" y="4214015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39 w 48478"/>
                  <a:gd name="connsiteY1" fmla="*/ 48479 h 48478"/>
                  <a:gd name="connsiteX2" fmla="*/ 0 w 48478"/>
                  <a:gd name="connsiteY2" fmla="*/ 24240 h 48478"/>
                  <a:gd name="connsiteX3" fmla="*/ 24239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40"/>
                    </a:cubicBezTo>
                    <a:cubicBezTo>
                      <a:pt x="0" y="10853"/>
                      <a:pt x="10852" y="0"/>
                      <a:pt x="24239" y="0"/>
                    </a:cubicBezTo>
                    <a:cubicBezTo>
                      <a:pt x="37627" y="0"/>
                      <a:pt x="48479" y="10853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1" name="Graphic 2">
              <a:extLst>
                <a:ext uri="{FF2B5EF4-FFF2-40B4-BE49-F238E27FC236}">
                  <a16:creationId xmlns:a16="http://schemas.microsoft.com/office/drawing/2014/main" id="{18ECDE86-0B07-54AD-7004-42A027A5E577}"/>
                </a:ext>
              </a:extLst>
            </p:cNvPr>
            <p:cNvGrpSpPr/>
            <p:nvPr/>
          </p:nvGrpSpPr>
          <p:grpSpPr>
            <a:xfrm>
              <a:off x="2192740" y="2707777"/>
              <a:ext cx="2790978" cy="418414"/>
              <a:chOff x="2192742" y="2707779"/>
              <a:chExt cx="2790981" cy="418414"/>
            </a:xfrm>
          </p:grpSpPr>
          <p:sp>
            <p:nvSpPr>
              <p:cNvPr id="5720" name="Freeform: Shape 5719">
                <a:extLst>
                  <a:ext uri="{FF2B5EF4-FFF2-40B4-BE49-F238E27FC236}">
                    <a16:creationId xmlns:a16="http://schemas.microsoft.com/office/drawing/2014/main" id="{9A81B6CD-D213-22CE-F26F-89FE5714F102}"/>
                  </a:ext>
                </a:extLst>
              </p:cNvPr>
              <p:cNvSpPr/>
              <p:nvPr/>
            </p:nvSpPr>
            <p:spPr>
              <a:xfrm>
                <a:off x="2215747" y="2732020"/>
                <a:ext cx="2767976" cy="394173"/>
              </a:xfrm>
              <a:custGeom>
                <a:avLst/>
                <a:gdLst>
                  <a:gd name="connsiteX0" fmla="*/ 2767977 w 2767976"/>
                  <a:gd name="connsiteY0" fmla="*/ 394174 h 394173"/>
                  <a:gd name="connsiteX1" fmla="*/ 2016445 w 2767976"/>
                  <a:gd name="connsiteY1" fmla="*/ 386488 h 394173"/>
                  <a:gd name="connsiteX2" fmla="*/ 1740674 w 2767976"/>
                  <a:gd name="connsiteY2" fmla="*/ 164140 h 394173"/>
                  <a:gd name="connsiteX3" fmla="*/ 1295227 w 2767976"/>
                  <a:gd name="connsiteY3" fmla="*/ 159572 h 394173"/>
                  <a:gd name="connsiteX4" fmla="*/ 959045 w 2767976"/>
                  <a:gd name="connsiteY4" fmla="*/ 156186 h 394173"/>
                  <a:gd name="connsiteX5" fmla="*/ 775180 w 2767976"/>
                  <a:gd name="connsiteY5" fmla="*/ 7901 h 394173"/>
                  <a:gd name="connsiteX6" fmla="*/ 0 w 2767976"/>
                  <a:gd name="connsiteY6" fmla="*/ 0 h 39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7976" h="394173">
                    <a:moveTo>
                      <a:pt x="2767977" y="394174"/>
                    </a:moveTo>
                    <a:lnTo>
                      <a:pt x="2016445" y="386488"/>
                    </a:lnTo>
                    <a:lnTo>
                      <a:pt x="1740674" y="164140"/>
                    </a:lnTo>
                    <a:lnTo>
                      <a:pt x="1295227" y="159572"/>
                    </a:lnTo>
                    <a:lnTo>
                      <a:pt x="959045" y="156186"/>
                    </a:lnTo>
                    <a:lnTo>
                      <a:pt x="775180" y="7901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36101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21" name="Freeform: Shape 5720">
                <a:extLst>
                  <a:ext uri="{FF2B5EF4-FFF2-40B4-BE49-F238E27FC236}">
                    <a16:creationId xmlns:a16="http://schemas.microsoft.com/office/drawing/2014/main" id="{DEC12538-7B28-C45D-9022-66B2CA08A760}"/>
                  </a:ext>
                </a:extLst>
              </p:cNvPr>
              <p:cNvSpPr/>
              <p:nvPr/>
            </p:nvSpPr>
            <p:spPr>
              <a:xfrm>
                <a:off x="2192742" y="2707779"/>
                <a:ext cx="48535" cy="48536"/>
              </a:xfrm>
              <a:custGeom>
                <a:avLst/>
                <a:gdLst>
                  <a:gd name="connsiteX0" fmla="*/ 24510 w 48535"/>
                  <a:gd name="connsiteY0" fmla="*/ 2 h 48536"/>
                  <a:gd name="connsiteX1" fmla="*/ 2 w 48535"/>
                  <a:gd name="connsiteY1" fmla="*/ 24026 h 48536"/>
                  <a:gd name="connsiteX2" fmla="*/ 24026 w 48535"/>
                  <a:gd name="connsiteY2" fmla="*/ 48535 h 48536"/>
                  <a:gd name="connsiteX3" fmla="*/ 48534 w 48535"/>
                  <a:gd name="connsiteY3" fmla="*/ 24510 h 48536"/>
                  <a:gd name="connsiteX4" fmla="*/ 24510 w 48535"/>
                  <a:gd name="connsiteY4" fmla="*/ 2 h 4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35" h="48536">
                    <a:moveTo>
                      <a:pt x="24510" y="2"/>
                    </a:moveTo>
                    <a:cubicBezTo>
                      <a:pt x="11127" y="-159"/>
                      <a:pt x="163" y="10590"/>
                      <a:pt x="2" y="24026"/>
                    </a:cubicBezTo>
                    <a:cubicBezTo>
                      <a:pt x="-159" y="37409"/>
                      <a:pt x="10590" y="48373"/>
                      <a:pt x="24026" y="48535"/>
                    </a:cubicBezTo>
                    <a:cubicBezTo>
                      <a:pt x="37409" y="48696"/>
                      <a:pt x="48373" y="37947"/>
                      <a:pt x="48534" y="24510"/>
                    </a:cubicBezTo>
                    <a:cubicBezTo>
                      <a:pt x="48642" y="11127"/>
                      <a:pt x="37893" y="163"/>
                      <a:pt x="24510" y="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3609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2" name="Graphic 2">
              <a:extLst>
                <a:ext uri="{FF2B5EF4-FFF2-40B4-BE49-F238E27FC236}">
                  <a16:creationId xmlns:a16="http://schemas.microsoft.com/office/drawing/2014/main" id="{3F343E49-4F03-0F50-C8C0-5AFC5657DC29}"/>
                </a:ext>
              </a:extLst>
            </p:cNvPr>
            <p:cNvGrpSpPr/>
            <p:nvPr/>
          </p:nvGrpSpPr>
          <p:grpSpPr>
            <a:xfrm>
              <a:off x="2384240" y="2544498"/>
              <a:ext cx="2600663" cy="471889"/>
              <a:chOff x="2384241" y="2544500"/>
              <a:chExt cx="2600665" cy="471890"/>
            </a:xfrm>
          </p:grpSpPr>
          <p:sp>
            <p:nvSpPr>
              <p:cNvPr id="5718" name="Freeform: Shape 5717">
                <a:extLst>
                  <a:ext uri="{FF2B5EF4-FFF2-40B4-BE49-F238E27FC236}">
                    <a16:creationId xmlns:a16="http://schemas.microsoft.com/office/drawing/2014/main" id="{7896E839-A738-EE25-5F19-211C2CBE3C4F}"/>
                  </a:ext>
                </a:extLst>
              </p:cNvPr>
              <p:cNvSpPr/>
              <p:nvPr/>
            </p:nvSpPr>
            <p:spPr>
              <a:xfrm>
                <a:off x="2407298" y="2568686"/>
                <a:ext cx="2577608" cy="447704"/>
              </a:xfrm>
              <a:custGeom>
                <a:avLst/>
                <a:gdLst>
                  <a:gd name="connsiteX0" fmla="*/ 2577609 w 2577608"/>
                  <a:gd name="connsiteY0" fmla="*/ 447705 h 447704"/>
                  <a:gd name="connsiteX1" fmla="*/ 1871600 w 2577608"/>
                  <a:gd name="connsiteY1" fmla="*/ 440503 h 447704"/>
                  <a:gd name="connsiteX2" fmla="*/ 1602708 w 2577608"/>
                  <a:gd name="connsiteY2" fmla="*/ 223745 h 447704"/>
                  <a:gd name="connsiteX3" fmla="*/ 1180210 w 2577608"/>
                  <a:gd name="connsiteY3" fmla="*/ 219445 h 447704"/>
                  <a:gd name="connsiteX4" fmla="*/ 888476 w 2577608"/>
                  <a:gd name="connsiteY4" fmla="*/ 216489 h 447704"/>
                  <a:gd name="connsiteX5" fmla="*/ 649683 w 2577608"/>
                  <a:gd name="connsiteY5" fmla="*/ 23971 h 447704"/>
                  <a:gd name="connsiteX6" fmla="*/ 0 w 2577608"/>
                  <a:gd name="connsiteY6" fmla="*/ 0 h 44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8" h="447704">
                    <a:moveTo>
                      <a:pt x="2577609" y="447705"/>
                    </a:moveTo>
                    <a:lnTo>
                      <a:pt x="1871600" y="440503"/>
                    </a:lnTo>
                    <a:lnTo>
                      <a:pt x="1602708" y="223745"/>
                    </a:lnTo>
                    <a:lnTo>
                      <a:pt x="1180210" y="219445"/>
                    </a:lnTo>
                    <a:lnTo>
                      <a:pt x="888476" y="216489"/>
                    </a:lnTo>
                    <a:lnTo>
                      <a:pt x="649683" y="23971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36098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9" name="Freeform: Shape 5718">
                <a:extLst>
                  <a:ext uri="{FF2B5EF4-FFF2-40B4-BE49-F238E27FC236}">
                    <a16:creationId xmlns:a16="http://schemas.microsoft.com/office/drawing/2014/main" id="{E21CDC81-F24C-3684-B411-A8B6F98A9C83}"/>
                  </a:ext>
                </a:extLst>
              </p:cNvPr>
              <p:cNvSpPr/>
              <p:nvPr/>
            </p:nvSpPr>
            <p:spPr>
              <a:xfrm>
                <a:off x="2384241" y="2544500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36098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3" name="Graphic 2">
              <a:extLst>
                <a:ext uri="{FF2B5EF4-FFF2-40B4-BE49-F238E27FC236}">
                  <a16:creationId xmlns:a16="http://schemas.microsoft.com/office/drawing/2014/main" id="{3973A022-5B51-1DD7-EBCD-C8489DA6C534}"/>
                </a:ext>
              </a:extLst>
            </p:cNvPr>
            <p:cNvGrpSpPr/>
            <p:nvPr/>
          </p:nvGrpSpPr>
          <p:grpSpPr>
            <a:xfrm>
              <a:off x="2493235" y="2735780"/>
              <a:ext cx="320112" cy="77826"/>
              <a:chOff x="2493237" y="2735782"/>
              <a:chExt cx="320112" cy="77826"/>
            </a:xfrm>
          </p:grpSpPr>
          <p:sp>
            <p:nvSpPr>
              <p:cNvPr id="5716" name="Freeform: Shape 5715">
                <a:extLst>
                  <a:ext uri="{FF2B5EF4-FFF2-40B4-BE49-F238E27FC236}">
                    <a16:creationId xmlns:a16="http://schemas.microsoft.com/office/drawing/2014/main" id="{7269F84B-80A7-840B-2F76-614162C7D029}"/>
                  </a:ext>
                </a:extLst>
              </p:cNvPr>
              <p:cNvSpPr/>
              <p:nvPr/>
            </p:nvSpPr>
            <p:spPr>
              <a:xfrm>
                <a:off x="2516295" y="2735782"/>
                <a:ext cx="297054" cy="55895"/>
              </a:xfrm>
              <a:custGeom>
                <a:avLst/>
                <a:gdLst>
                  <a:gd name="connsiteX0" fmla="*/ 0 w 297054"/>
                  <a:gd name="connsiteY0" fmla="*/ 53585 h 55895"/>
                  <a:gd name="connsiteX1" fmla="*/ 223852 w 297054"/>
                  <a:gd name="connsiteY1" fmla="*/ 55896 h 55895"/>
                  <a:gd name="connsiteX2" fmla="*/ 297055 w 297054"/>
                  <a:gd name="connsiteY2" fmla="*/ 0 h 55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7054" h="55895">
                    <a:moveTo>
                      <a:pt x="0" y="53585"/>
                    </a:moveTo>
                    <a:lnTo>
                      <a:pt x="223852" y="55896"/>
                    </a:lnTo>
                    <a:lnTo>
                      <a:pt x="29705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4970B0"/>
                    </a:gs>
                    <a:gs pos="479">
                      <a:srgbClr val="4673B2"/>
                    </a:gs>
                    <a:gs pos="893">
                      <a:srgbClr val="3E7EB9">
                        <a:alpha val="99608"/>
                      </a:srgbClr>
                    </a:gs>
                    <a:gs pos="1280">
                      <a:srgbClr val="2F90C6">
                        <a:alpha val="99608"/>
                      </a:srgbClr>
                    </a:gs>
                    <a:gs pos="1660">
                      <a:srgbClr val="1BA9D6">
                        <a:alpha val="99608"/>
                      </a:srgbClr>
                    </a:gs>
                    <a:gs pos="2020">
                      <a:srgbClr val="01C9EC">
                        <a:alpha val="99608"/>
                      </a:srgbClr>
                    </a:gs>
                    <a:gs pos="2030">
                      <a:srgbClr val="00CAED">
                        <a:alpha val="99608"/>
                      </a:srgbClr>
                    </a:gs>
                    <a:gs pos="25800">
                      <a:srgbClr val="04C7EB">
                        <a:alpha val="75686"/>
                      </a:srgbClr>
                    </a:gs>
                    <a:gs pos="47000">
                      <a:srgbClr val="0EBDE5">
                        <a:alpha val="53725"/>
                      </a:srgbClr>
                    </a:gs>
                    <a:gs pos="67220">
                      <a:srgbClr val="21ADDB">
                        <a:alpha val="33333"/>
                      </a:srgbClr>
                    </a:gs>
                    <a:gs pos="86730">
                      <a:srgbClr val="3A96CE">
                        <a:alpha val="13333"/>
                      </a:srgbClr>
                    </a:gs>
                    <a:gs pos="100000">
                      <a:srgbClr val="5083C2">
                        <a:alpha val="0"/>
                      </a:srgbClr>
                    </a:gs>
                  </a:gsLst>
                  <a:lin ang="16236074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7" name="Freeform: Shape 5716">
                <a:extLst>
                  <a:ext uri="{FF2B5EF4-FFF2-40B4-BE49-F238E27FC236}">
                    <a16:creationId xmlns:a16="http://schemas.microsoft.com/office/drawing/2014/main" id="{A96085B7-0B13-091E-B07E-47285BCAEDB4}"/>
                  </a:ext>
                </a:extLst>
              </p:cNvPr>
              <p:cNvSpPr/>
              <p:nvPr/>
            </p:nvSpPr>
            <p:spPr>
              <a:xfrm>
                <a:off x="2493237" y="2765073"/>
                <a:ext cx="48534" cy="48535"/>
              </a:xfrm>
              <a:custGeom>
                <a:avLst/>
                <a:gdLst>
                  <a:gd name="connsiteX0" fmla="*/ 24025 w 48534"/>
                  <a:gd name="connsiteY0" fmla="*/ 48534 h 48535"/>
                  <a:gd name="connsiteX1" fmla="*/ 1 w 48534"/>
                  <a:gd name="connsiteY1" fmla="*/ 24025 h 48535"/>
                  <a:gd name="connsiteX2" fmla="*/ 24509 w 48534"/>
                  <a:gd name="connsiteY2" fmla="*/ 1 h 48535"/>
                  <a:gd name="connsiteX3" fmla="*/ 48534 w 48534"/>
                  <a:gd name="connsiteY3" fmla="*/ 24509 h 48535"/>
                  <a:gd name="connsiteX4" fmla="*/ 24025 w 48534"/>
                  <a:gd name="connsiteY4" fmla="*/ 48534 h 4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34" h="48535">
                    <a:moveTo>
                      <a:pt x="24025" y="48534"/>
                    </a:moveTo>
                    <a:cubicBezTo>
                      <a:pt x="10643" y="48372"/>
                      <a:pt x="-107" y="37408"/>
                      <a:pt x="1" y="24025"/>
                    </a:cubicBezTo>
                    <a:cubicBezTo>
                      <a:pt x="162" y="10643"/>
                      <a:pt x="11126" y="-106"/>
                      <a:pt x="24509" y="1"/>
                    </a:cubicBezTo>
                    <a:cubicBezTo>
                      <a:pt x="37892" y="162"/>
                      <a:pt x="48641" y="11126"/>
                      <a:pt x="48534" y="24509"/>
                    </a:cubicBezTo>
                    <a:cubicBezTo>
                      <a:pt x="48372" y="37946"/>
                      <a:pt x="37408" y="48695"/>
                      <a:pt x="24025" y="485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4970B0"/>
                  </a:gs>
                  <a:gs pos="479">
                    <a:srgbClr val="4673B2"/>
                  </a:gs>
                  <a:gs pos="893">
                    <a:srgbClr val="3E7EB9">
                      <a:alpha val="99608"/>
                    </a:srgbClr>
                  </a:gs>
                  <a:gs pos="1280">
                    <a:srgbClr val="2F90C6">
                      <a:alpha val="99608"/>
                    </a:srgbClr>
                  </a:gs>
                  <a:gs pos="1660">
                    <a:srgbClr val="1BA9D6">
                      <a:alpha val="99608"/>
                    </a:srgbClr>
                  </a:gs>
                  <a:gs pos="2020">
                    <a:srgbClr val="01C9EC">
                      <a:alpha val="99608"/>
                    </a:srgbClr>
                  </a:gs>
                  <a:gs pos="2030">
                    <a:srgbClr val="00CAED">
                      <a:alpha val="99608"/>
                    </a:srgbClr>
                  </a:gs>
                  <a:gs pos="25800">
                    <a:srgbClr val="04C7EB">
                      <a:alpha val="75686"/>
                    </a:srgbClr>
                  </a:gs>
                  <a:gs pos="47000">
                    <a:srgbClr val="0EBDE5">
                      <a:alpha val="53725"/>
                    </a:srgbClr>
                  </a:gs>
                  <a:gs pos="67220">
                    <a:srgbClr val="21ADDB">
                      <a:alpha val="33333"/>
                    </a:srgbClr>
                  </a:gs>
                  <a:gs pos="86730">
                    <a:srgbClr val="3A96CE">
                      <a:alpha val="13333"/>
                    </a:srgbClr>
                  </a:gs>
                  <a:gs pos="100000">
                    <a:srgbClr val="5083C2">
                      <a:alpha val="0"/>
                    </a:srgbClr>
                  </a:gs>
                </a:gsLst>
                <a:lin ang="16236068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4" name="Graphic 2">
              <a:extLst>
                <a:ext uri="{FF2B5EF4-FFF2-40B4-BE49-F238E27FC236}">
                  <a16:creationId xmlns:a16="http://schemas.microsoft.com/office/drawing/2014/main" id="{982902DB-7376-8165-38EB-8C65ED624E92}"/>
                </a:ext>
              </a:extLst>
            </p:cNvPr>
            <p:cNvGrpSpPr/>
            <p:nvPr/>
          </p:nvGrpSpPr>
          <p:grpSpPr>
            <a:xfrm>
              <a:off x="6542247" y="4236693"/>
              <a:ext cx="1646618" cy="1422552"/>
              <a:chOff x="6542253" y="4236696"/>
              <a:chExt cx="1646620" cy="1422553"/>
            </a:xfrm>
          </p:grpSpPr>
          <p:sp>
            <p:nvSpPr>
              <p:cNvPr id="5714" name="Freeform: Shape 5713">
                <a:extLst>
                  <a:ext uri="{FF2B5EF4-FFF2-40B4-BE49-F238E27FC236}">
                    <a16:creationId xmlns:a16="http://schemas.microsoft.com/office/drawing/2014/main" id="{62B5573A-DCF8-60BE-7443-CF53EDCA490F}"/>
                  </a:ext>
                </a:extLst>
              </p:cNvPr>
              <p:cNvSpPr/>
              <p:nvPr/>
            </p:nvSpPr>
            <p:spPr>
              <a:xfrm>
                <a:off x="6542253" y="4236696"/>
                <a:ext cx="1623239" cy="1399171"/>
              </a:xfrm>
              <a:custGeom>
                <a:avLst/>
                <a:gdLst>
                  <a:gd name="connsiteX0" fmla="*/ 2741 w 1623239"/>
                  <a:gd name="connsiteY0" fmla="*/ 0 h 1399171"/>
                  <a:gd name="connsiteX1" fmla="*/ 0 w 1623239"/>
                  <a:gd name="connsiteY1" fmla="*/ 199935 h 1399171"/>
                  <a:gd name="connsiteX2" fmla="*/ 393206 w 1623239"/>
                  <a:gd name="connsiteY2" fmla="*/ 199935 h 1399171"/>
                  <a:gd name="connsiteX3" fmla="*/ 1623239 w 1623239"/>
                  <a:gd name="connsiteY3" fmla="*/ 1399172 h 139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3239" h="1399171">
                    <a:moveTo>
                      <a:pt x="2741" y="0"/>
                    </a:moveTo>
                    <a:lnTo>
                      <a:pt x="0" y="199935"/>
                    </a:lnTo>
                    <a:lnTo>
                      <a:pt x="393206" y="199935"/>
                    </a:lnTo>
                    <a:lnTo>
                      <a:pt x="1623239" y="1399172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5" name="Freeform: Shape 5714">
                <a:extLst>
                  <a:ext uri="{FF2B5EF4-FFF2-40B4-BE49-F238E27FC236}">
                    <a16:creationId xmlns:a16="http://schemas.microsoft.com/office/drawing/2014/main" id="{05F6B66E-BBC9-F7C1-9D87-1E2F773AB311}"/>
                  </a:ext>
                </a:extLst>
              </p:cNvPr>
              <p:cNvSpPr/>
              <p:nvPr/>
            </p:nvSpPr>
            <p:spPr>
              <a:xfrm>
                <a:off x="8140371" y="5610766"/>
                <a:ext cx="48502" cy="48483"/>
              </a:xfrm>
              <a:custGeom>
                <a:avLst/>
                <a:gdLst>
                  <a:gd name="connsiteX0" fmla="*/ 7331 w 48502"/>
                  <a:gd name="connsiteY0" fmla="*/ 41602 h 48483"/>
                  <a:gd name="connsiteX1" fmla="*/ 41621 w 48502"/>
                  <a:gd name="connsiteY1" fmla="*/ 41171 h 48483"/>
                  <a:gd name="connsiteX2" fmla="*/ 41192 w 48502"/>
                  <a:gd name="connsiteY2" fmla="*/ 6881 h 48483"/>
                  <a:gd name="connsiteX3" fmla="*/ 6902 w 48502"/>
                  <a:gd name="connsiteY3" fmla="*/ 7312 h 48483"/>
                  <a:gd name="connsiteX4" fmla="*/ 7331 w 48502"/>
                  <a:gd name="connsiteY4" fmla="*/ 41602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02" h="48483">
                    <a:moveTo>
                      <a:pt x="7331" y="41602"/>
                    </a:moveTo>
                    <a:cubicBezTo>
                      <a:pt x="16898" y="50954"/>
                      <a:pt x="32270" y="50738"/>
                      <a:pt x="41621" y="41171"/>
                    </a:cubicBezTo>
                    <a:cubicBezTo>
                      <a:pt x="50973" y="31604"/>
                      <a:pt x="50758" y="16233"/>
                      <a:pt x="41192" y="6881"/>
                    </a:cubicBezTo>
                    <a:cubicBezTo>
                      <a:pt x="31625" y="-2470"/>
                      <a:pt x="16253" y="-2255"/>
                      <a:pt x="6902" y="7312"/>
                    </a:cubicBezTo>
                    <a:cubicBezTo>
                      <a:pt x="-2450" y="16932"/>
                      <a:pt x="-2289" y="32249"/>
                      <a:pt x="7331" y="416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5" name="Graphic 2">
              <a:extLst>
                <a:ext uri="{FF2B5EF4-FFF2-40B4-BE49-F238E27FC236}">
                  <a16:creationId xmlns:a16="http://schemas.microsoft.com/office/drawing/2014/main" id="{9F7D1918-5707-388C-39F2-D69594C23282}"/>
                </a:ext>
              </a:extLst>
            </p:cNvPr>
            <p:cNvGrpSpPr/>
            <p:nvPr/>
          </p:nvGrpSpPr>
          <p:grpSpPr>
            <a:xfrm>
              <a:off x="6998175" y="688000"/>
              <a:ext cx="1045654" cy="1077019"/>
              <a:chOff x="6998181" y="688000"/>
              <a:chExt cx="1045655" cy="1077020"/>
            </a:xfrm>
          </p:grpSpPr>
          <p:sp>
            <p:nvSpPr>
              <p:cNvPr id="5711" name="Freeform: Shape 5710">
                <a:extLst>
                  <a:ext uri="{FF2B5EF4-FFF2-40B4-BE49-F238E27FC236}">
                    <a16:creationId xmlns:a16="http://schemas.microsoft.com/office/drawing/2014/main" id="{4005EAE8-9C0B-2532-9FE8-7B2C90FF6E93}"/>
                  </a:ext>
                </a:extLst>
              </p:cNvPr>
              <p:cNvSpPr/>
              <p:nvPr/>
            </p:nvSpPr>
            <p:spPr>
              <a:xfrm>
                <a:off x="6998181" y="711275"/>
                <a:ext cx="1022143" cy="1053745"/>
              </a:xfrm>
              <a:custGeom>
                <a:avLst/>
                <a:gdLst>
                  <a:gd name="connsiteX0" fmla="*/ 747286 w 1022143"/>
                  <a:gd name="connsiteY0" fmla="*/ 102225 h 1053745"/>
                  <a:gd name="connsiteX1" fmla="*/ 119693 w 1022143"/>
                  <a:gd name="connsiteY1" fmla="*/ 901322 h 1053745"/>
                  <a:gd name="connsiteX2" fmla="*/ 0 w 1022143"/>
                  <a:gd name="connsiteY2" fmla="*/ 1053746 h 1053745"/>
                  <a:gd name="connsiteX3" fmla="*/ 238633 w 1022143"/>
                  <a:gd name="connsiteY3" fmla="*/ 997581 h 1053745"/>
                  <a:gd name="connsiteX4" fmla="*/ 1022143 w 1022143"/>
                  <a:gd name="connsiteY4" fmla="*/ 0 h 105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143" h="1053745">
                    <a:moveTo>
                      <a:pt x="747286" y="102225"/>
                    </a:moveTo>
                    <a:lnTo>
                      <a:pt x="119693" y="901322"/>
                    </a:lnTo>
                    <a:lnTo>
                      <a:pt x="0" y="1053746"/>
                    </a:lnTo>
                    <a:lnTo>
                      <a:pt x="238633" y="997581"/>
                    </a:lnTo>
                    <a:lnTo>
                      <a:pt x="1022143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446345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2" name="Freeform: Shape 5711">
                <a:extLst>
                  <a:ext uri="{FF2B5EF4-FFF2-40B4-BE49-F238E27FC236}">
                    <a16:creationId xmlns:a16="http://schemas.microsoft.com/office/drawing/2014/main" id="{CC0D2C8C-C59B-770F-0798-7434A9CB0F80}"/>
                  </a:ext>
                </a:extLst>
              </p:cNvPr>
              <p:cNvSpPr/>
              <p:nvPr/>
            </p:nvSpPr>
            <p:spPr>
              <a:xfrm>
                <a:off x="7720519" y="790202"/>
                <a:ext cx="48443" cy="48476"/>
              </a:xfrm>
              <a:custGeom>
                <a:avLst/>
                <a:gdLst>
                  <a:gd name="connsiteX0" fmla="*/ 5168 w 48443"/>
                  <a:gd name="connsiteY0" fmla="*/ 9270 h 48476"/>
                  <a:gd name="connsiteX1" fmla="*/ 39190 w 48443"/>
                  <a:gd name="connsiteY1" fmla="*/ 5185 h 48476"/>
                  <a:gd name="connsiteX2" fmla="*/ 43275 w 48443"/>
                  <a:gd name="connsiteY2" fmla="*/ 39207 h 48476"/>
                  <a:gd name="connsiteX3" fmla="*/ 9253 w 48443"/>
                  <a:gd name="connsiteY3" fmla="*/ 43291 h 48476"/>
                  <a:gd name="connsiteX4" fmla="*/ 5168 w 48443"/>
                  <a:gd name="connsiteY4" fmla="*/ 9270 h 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43" h="48476">
                    <a:moveTo>
                      <a:pt x="5168" y="9270"/>
                    </a:moveTo>
                    <a:cubicBezTo>
                      <a:pt x="13446" y="-1264"/>
                      <a:pt x="28709" y="-3092"/>
                      <a:pt x="39190" y="5185"/>
                    </a:cubicBezTo>
                    <a:cubicBezTo>
                      <a:pt x="49670" y="13462"/>
                      <a:pt x="51551" y="28726"/>
                      <a:pt x="43275" y="39207"/>
                    </a:cubicBezTo>
                    <a:cubicBezTo>
                      <a:pt x="34998" y="49741"/>
                      <a:pt x="19734" y="51568"/>
                      <a:pt x="9253" y="43291"/>
                    </a:cubicBezTo>
                    <a:cubicBezTo>
                      <a:pt x="-1227" y="35014"/>
                      <a:pt x="-3108" y="19804"/>
                      <a:pt x="5168" y="92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44634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3" name="Freeform: Shape 5712">
                <a:extLst>
                  <a:ext uri="{FF2B5EF4-FFF2-40B4-BE49-F238E27FC236}">
                    <a16:creationId xmlns:a16="http://schemas.microsoft.com/office/drawing/2014/main" id="{ED8FB1C7-9109-9978-C1F7-25DA8FF933CE}"/>
                  </a:ext>
                </a:extLst>
              </p:cNvPr>
              <p:cNvSpPr/>
              <p:nvPr/>
            </p:nvSpPr>
            <p:spPr>
              <a:xfrm>
                <a:off x="7995360" y="688000"/>
                <a:ext cx="48476" cy="48431"/>
              </a:xfrm>
              <a:custGeom>
                <a:avLst/>
                <a:gdLst>
                  <a:gd name="connsiteX0" fmla="*/ 43291 w 48476"/>
                  <a:gd name="connsiteY0" fmla="*/ 39184 h 48431"/>
                  <a:gd name="connsiteX1" fmla="*/ 39206 w 48476"/>
                  <a:gd name="connsiteY1" fmla="*/ 5163 h 48431"/>
                  <a:gd name="connsiteX2" fmla="*/ 5185 w 48476"/>
                  <a:gd name="connsiteY2" fmla="*/ 9247 h 48431"/>
                  <a:gd name="connsiteX3" fmla="*/ 9270 w 48476"/>
                  <a:gd name="connsiteY3" fmla="*/ 43269 h 48431"/>
                  <a:gd name="connsiteX4" fmla="*/ 43291 w 48476"/>
                  <a:gd name="connsiteY4" fmla="*/ 39184 h 4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6" h="48431">
                    <a:moveTo>
                      <a:pt x="43291" y="39184"/>
                    </a:moveTo>
                    <a:cubicBezTo>
                      <a:pt x="51568" y="28650"/>
                      <a:pt x="49741" y="13386"/>
                      <a:pt x="39206" y="5163"/>
                    </a:cubicBezTo>
                    <a:cubicBezTo>
                      <a:pt x="28672" y="-3061"/>
                      <a:pt x="13409" y="-1287"/>
                      <a:pt x="5185" y="9247"/>
                    </a:cubicBezTo>
                    <a:cubicBezTo>
                      <a:pt x="-3092" y="19782"/>
                      <a:pt x="-1264" y="35045"/>
                      <a:pt x="9270" y="43269"/>
                    </a:cubicBezTo>
                    <a:cubicBezTo>
                      <a:pt x="19804" y="51492"/>
                      <a:pt x="35015" y="49718"/>
                      <a:pt x="43291" y="391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44634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6" name="Graphic 2">
              <a:extLst>
                <a:ext uri="{FF2B5EF4-FFF2-40B4-BE49-F238E27FC236}">
                  <a16:creationId xmlns:a16="http://schemas.microsoft.com/office/drawing/2014/main" id="{3EE4C664-4F38-FB28-0948-39696940A9F1}"/>
                </a:ext>
              </a:extLst>
            </p:cNvPr>
            <p:cNvGrpSpPr/>
            <p:nvPr/>
          </p:nvGrpSpPr>
          <p:grpSpPr>
            <a:xfrm>
              <a:off x="7646351" y="1255791"/>
              <a:ext cx="142197" cy="323321"/>
              <a:chOff x="7646358" y="1255792"/>
              <a:chExt cx="142197" cy="323321"/>
            </a:xfrm>
          </p:grpSpPr>
          <p:sp>
            <p:nvSpPr>
              <p:cNvPr id="5709" name="Freeform: Shape 5708">
                <a:extLst>
                  <a:ext uri="{FF2B5EF4-FFF2-40B4-BE49-F238E27FC236}">
                    <a16:creationId xmlns:a16="http://schemas.microsoft.com/office/drawing/2014/main" id="{6A8030DD-9F80-3C88-2643-4B2B8FF41E22}"/>
                  </a:ext>
                </a:extLst>
              </p:cNvPr>
              <p:cNvSpPr/>
              <p:nvPr/>
            </p:nvSpPr>
            <p:spPr>
              <a:xfrm>
                <a:off x="7646358" y="1279156"/>
                <a:ext cx="118725" cy="299956"/>
              </a:xfrm>
              <a:custGeom>
                <a:avLst/>
                <a:gdLst>
                  <a:gd name="connsiteX0" fmla="*/ 0 w 118725"/>
                  <a:gd name="connsiteY0" fmla="*/ 299957 h 299956"/>
                  <a:gd name="connsiteX1" fmla="*/ 161 w 118725"/>
                  <a:gd name="connsiteY1" fmla="*/ 132860 h 299956"/>
                  <a:gd name="connsiteX2" fmla="*/ 118726 w 118725"/>
                  <a:gd name="connsiteY2" fmla="*/ 0 h 29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725" h="299956">
                    <a:moveTo>
                      <a:pt x="0" y="299957"/>
                    </a:moveTo>
                    <a:lnTo>
                      <a:pt x="161" y="132860"/>
                    </a:lnTo>
                    <a:lnTo>
                      <a:pt x="11872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661447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10" name="Freeform: Shape 5709">
                <a:extLst>
                  <a:ext uri="{FF2B5EF4-FFF2-40B4-BE49-F238E27FC236}">
                    <a16:creationId xmlns:a16="http://schemas.microsoft.com/office/drawing/2014/main" id="{9400E3FE-9A75-E235-77FD-2784D03D5D97}"/>
                  </a:ext>
                </a:extLst>
              </p:cNvPr>
              <p:cNvSpPr/>
              <p:nvPr/>
            </p:nvSpPr>
            <p:spPr>
              <a:xfrm>
                <a:off x="7740053" y="1255792"/>
                <a:ext cx="48502" cy="48502"/>
              </a:xfrm>
              <a:custGeom>
                <a:avLst/>
                <a:gdLst>
                  <a:gd name="connsiteX0" fmla="*/ 42337 w 48502"/>
                  <a:gd name="connsiteY0" fmla="*/ 40402 h 48502"/>
                  <a:gd name="connsiteX1" fmla="*/ 40402 w 48502"/>
                  <a:gd name="connsiteY1" fmla="*/ 6166 h 48502"/>
                  <a:gd name="connsiteX2" fmla="*/ 6166 w 48502"/>
                  <a:gd name="connsiteY2" fmla="*/ 8101 h 48502"/>
                  <a:gd name="connsiteX3" fmla="*/ 8101 w 48502"/>
                  <a:gd name="connsiteY3" fmla="*/ 42337 h 48502"/>
                  <a:gd name="connsiteX4" fmla="*/ 42337 w 48502"/>
                  <a:gd name="connsiteY4" fmla="*/ 40402 h 4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02" h="48502">
                    <a:moveTo>
                      <a:pt x="42337" y="40402"/>
                    </a:moveTo>
                    <a:cubicBezTo>
                      <a:pt x="51259" y="30405"/>
                      <a:pt x="50399" y="15088"/>
                      <a:pt x="40402" y="6166"/>
                    </a:cubicBezTo>
                    <a:cubicBezTo>
                      <a:pt x="30405" y="-2756"/>
                      <a:pt x="15087" y="-1896"/>
                      <a:pt x="6166" y="8101"/>
                    </a:cubicBezTo>
                    <a:cubicBezTo>
                      <a:pt x="-2756" y="18097"/>
                      <a:pt x="-1896" y="33415"/>
                      <a:pt x="8101" y="42337"/>
                    </a:cubicBezTo>
                    <a:cubicBezTo>
                      <a:pt x="18097" y="51259"/>
                      <a:pt x="33415" y="50399"/>
                      <a:pt x="42337" y="404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661447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47" name="Graphic 2">
              <a:extLst>
                <a:ext uri="{FF2B5EF4-FFF2-40B4-BE49-F238E27FC236}">
                  <a16:creationId xmlns:a16="http://schemas.microsoft.com/office/drawing/2014/main" id="{482D7DFB-96D4-051F-F9E6-14798C1CBAD6}"/>
                </a:ext>
              </a:extLst>
            </p:cNvPr>
            <p:cNvGrpSpPr/>
            <p:nvPr/>
          </p:nvGrpSpPr>
          <p:grpSpPr>
            <a:xfrm>
              <a:off x="6377945" y="791567"/>
              <a:ext cx="1182899" cy="1869989"/>
              <a:chOff x="6377951" y="791568"/>
              <a:chExt cx="1182900" cy="1869990"/>
            </a:xfrm>
          </p:grpSpPr>
          <p:grpSp>
            <p:nvGrpSpPr>
              <p:cNvPr id="5700" name="Graphic 2">
                <a:extLst>
                  <a:ext uri="{FF2B5EF4-FFF2-40B4-BE49-F238E27FC236}">
                    <a16:creationId xmlns:a16="http://schemas.microsoft.com/office/drawing/2014/main" id="{5EAB17ED-DBBE-E83B-2268-E7CDD539333B}"/>
                  </a:ext>
                </a:extLst>
              </p:cNvPr>
              <p:cNvGrpSpPr/>
              <p:nvPr/>
            </p:nvGrpSpPr>
            <p:grpSpPr>
              <a:xfrm>
                <a:off x="7056173" y="791568"/>
                <a:ext cx="504678" cy="640549"/>
                <a:chOff x="7056173" y="791568"/>
                <a:chExt cx="504678" cy="640549"/>
              </a:xfrm>
            </p:grpSpPr>
            <p:sp>
              <p:nvSpPr>
                <p:cNvPr id="5707" name="Freeform: Shape 5706">
                  <a:extLst>
                    <a:ext uri="{FF2B5EF4-FFF2-40B4-BE49-F238E27FC236}">
                      <a16:creationId xmlns:a16="http://schemas.microsoft.com/office/drawing/2014/main" id="{0A1C3E5E-0270-1430-CA83-5AC4D7267AB1}"/>
                    </a:ext>
                  </a:extLst>
                </p:cNvPr>
                <p:cNvSpPr/>
                <p:nvPr/>
              </p:nvSpPr>
              <p:spPr>
                <a:xfrm>
                  <a:off x="7056173" y="814790"/>
                  <a:ext cx="481027" cy="617327"/>
                </a:xfrm>
                <a:custGeom>
                  <a:avLst/>
                  <a:gdLst>
                    <a:gd name="connsiteX0" fmla="*/ 481027 w 481027"/>
                    <a:gd name="connsiteY0" fmla="*/ 0 h 617327"/>
                    <a:gd name="connsiteX1" fmla="*/ 193432 w 481027"/>
                    <a:gd name="connsiteY1" fmla="*/ 467913 h 617327"/>
                    <a:gd name="connsiteX2" fmla="*/ 0 w 481027"/>
                    <a:gd name="connsiteY2" fmla="*/ 617327 h 617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1027" h="617327">
                      <a:moveTo>
                        <a:pt x="481027" y="0"/>
                      </a:moveTo>
                      <a:lnTo>
                        <a:pt x="193432" y="467913"/>
                      </a:lnTo>
                      <a:lnTo>
                        <a:pt x="0" y="617327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05614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08" name="Freeform: Shape 5707">
                  <a:extLst>
                    <a:ext uri="{FF2B5EF4-FFF2-40B4-BE49-F238E27FC236}">
                      <a16:creationId xmlns:a16="http://schemas.microsoft.com/office/drawing/2014/main" id="{562FF86B-257D-5C14-0A36-DDEFB096B14A}"/>
                    </a:ext>
                  </a:extLst>
                </p:cNvPr>
                <p:cNvSpPr/>
                <p:nvPr/>
              </p:nvSpPr>
              <p:spPr>
                <a:xfrm>
                  <a:off x="7512336" y="791568"/>
                  <a:ext cx="48515" cy="48539"/>
                </a:xfrm>
                <a:custGeom>
                  <a:avLst/>
                  <a:gdLst>
                    <a:gd name="connsiteX0" fmla="*/ 3580 w 48515"/>
                    <a:gd name="connsiteY0" fmla="*/ 11559 h 48539"/>
                    <a:gd name="connsiteX1" fmla="*/ 36957 w 48515"/>
                    <a:gd name="connsiteY1" fmla="*/ 3604 h 48539"/>
                    <a:gd name="connsiteX2" fmla="*/ 44911 w 48515"/>
                    <a:gd name="connsiteY2" fmla="*/ 36981 h 48539"/>
                    <a:gd name="connsiteX3" fmla="*/ 11535 w 48515"/>
                    <a:gd name="connsiteY3" fmla="*/ 44935 h 48539"/>
                    <a:gd name="connsiteX4" fmla="*/ 3580 w 48515"/>
                    <a:gd name="connsiteY4" fmla="*/ 11559 h 48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15" h="48539">
                      <a:moveTo>
                        <a:pt x="3580" y="11559"/>
                      </a:moveTo>
                      <a:cubicBezTo>
                        <a:pt x="10567" y="165"/>
                        <a:pt x="25509" y="-3436"/>
                        <a:pt x="36957" y="3604"/>
                      </a:cubicBezTo>
                      <a:cubicBezTo>
                        <a:pt x="48351" y="10591"/>
                        <a:pt x="51952" y="25533"/>
                        <a:pt x="44911" y="36981"/>
                      </a:cubicBezTo>
                      <a:cubicBezTo>
                        <a:pt x="37924" y="48375"/>
                        <a:pt x="22983" y="51976"/>
                        <a:pt x="11535" y="44935"/>
                      </a:cubicBezTo>
                      <a:cubicBezTo>
                        <a:pt x="141" y="37948"/>
                        <a:pt x="-3406" y="23007"/>
                        <a:pt x="3580" y="1155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05612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01" name="Graphic 2">
                <a:extLst>
                  <a:ext uri="{FF2B5EF4-FFF2-40B4-BE49-F238E27FC236}">
                    <a16:creationId xmlns:a16="http://schemas.microsoft.com/office/drawing/2014/main" id="{C64AD76C-1CBD-B6DE-2163-35496F6527B0}"/>
                  </a:ext>
                </a:extLst>
              </p:cNvPr>
              <p:cNvGrpSpPr/>
              <p:nvPr/>
            </p:nvGrpSpPr>
            <p:grpSpPr>
              <a:xfrm>
                <a:off x="6377951" y="978659"/>
                <a:ext cx="966303" cy="1682900"/>
                <a:chOff x="6377951" y="978659"/>
                <a:chExt cx="966303" cy="1682900"/>
              </a:xfrm>
            </p:grpSpPr>
            <p:sp>
              <p:nvSpPr>
                <p:cNvPr id="5705" name="Freeform: Shape 5704">
                  <a:extLst>
                    <a:ext uri="{FF2B5EF4-FFF2-40B4-BE49-F238E27FC236}">
                      <a16:creationId xmlns:a16="http://schemas.microsoft.com/office/drawing/2014/main" id="{2AF60FA3-8B89-955C-405A-B6D4A34E5DEB}"/>
                    </a:ext>
                  </a:extLst>
                </p:cNvPr>
                <p:cNvSpPr/>
                <p:nvPr/>
              </p:nvSpPr>
              <p:spPr>
                <a:xfrm>
                  <a:off x="6377951" y="1001880"/>
                  <a:ext cx="942706" cy="1659678"/>
                </a:xfrm>
                <a:custGeom>
                  <a:avLst/>
                  <a:gdLst>
                    <a:gd name="connsiteX0" fmla="*/ 942706 w 942706"/>
                    <a:gd name="connsiteY0" fmla="*/ 0 h 1659678"/>
                    <a:gd name="connsiteX1" fmla="*/ 587391 w 942706"/>
                    <a:gd name="connsiteY1" fmla="*/ 577985 h 1659678"/>
                    <a:gd name="connsiteX2" fmla="*/ 599107 w 942706"/>
                    <a:gd name="connsiteY2" fmla="*/ 879178 h 1659678"/>
                    <a:gd name="connsiteX3" fmla="*/ 0 w 942706"/>
                    <a:gd name="connsiteY3" fmla="*/ 1659679 h 1659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706" h="1659678">
                      <a:moveTo>
                        <a:pt x="942706" y="0"/>
                      </a:moveTo>
                      <a:lnTo>
                        <a:pt x="587391" y="577985"/>
                      </a:lnTo>
                      <a:lnTo>
                        <a:pt x="599107" y="879178"/>
                      </a:lnTo>
                      <a:lnTo>
                        <a:pt x="0" y="1659679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056118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06" name="Freeform: Shape 5705">
                  <a:extLst>
                    <a:ext uri="{FF2B5EF4-FFF2-40B4-BE49-F238E27FC236}">
                      <a16:creationId xmlns:a16="http://schemas.microsoft.com/office/drawing/2014/main" id="{69F26CAF-88B0-9AB1-C84C-3808D93F7D97}"/>
                    </a:ext>
                  </a:extLst>
                </p:cNvPr>
                <p:cNvSpPr/>
                <p:nvPr/>
              </p:nvSpPr>
              <p:spPr>
                <a:xfrm>
                  <a:off x="7295739" y="978659"/>
                  <a:ext cx="48515" cy="48539"/>
                </a:xfrm>
                <a:custGeom>
                  <a:avLst/>
                  <a:gdLst>
                    <a:gd name="connsiteX0" fmla="*/ 3581 w 48515"/>
                    <a:gd name="connsiteY0" fmla="*/ 11559 h 48539"/>
                    <a:gd name="connsiteX1" fmla="*/ 36957 w 48515"/>
                    <a:gd name="connsiteY1" fmla="*/ 3604 h 48539"/>
                    <a:gd name="connsiteX2" fmla="*/ 44911 w 48515"/>
                    <a:gd name="connsiteY2" fmla="*/ 36981 h 48539"/>
                    <a:gd name="connsiteX3" fmla="*/ 11535 w 48515"/>
                    <a:gd name="connsiteY3" fmla="*/ 44935 h 48539"/>
                    <a:gd name="connsiteX4" fmla="*/ 3581 w 48515"/>
                    <a:gd name="connsiteY4" fmla="*/ 11559 h 48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15" h="48539">
                      <a:moveTo>
                        <a:pt x="3581" y="11559"/>
                      </a:moveTo>
                      <a:cubicBezTo>
                        <a:pt x="10567" y="165"/>
                        <a:pt x="25509" y="-3436"/>
                        <a:pt x="36957" y="3604"/>
                      </a:cubicBezTo>
                      <a:cubicBezTo>
                        <a:pt x="48351" y="10591"/>
                        <a:pt x="51952" y="25533"/>
                        <a:pt x="44911" y="36981"/>
                      </a:cubicBezTo>
                      <a:cubicBezTo>
                        <a:pt x="37924" y="48375"/>
                        <a:pt x="22983" y="51976"/>
                        <a:pt x="11535" y="44935"/>
                      </a:cubicBezTo>
                      <a:cubicBezTo>
                        <a:pt x="141" y="37894"/>
                        <a:pt x="-3407" y="22953"/>
                        <a:pt x="3581" y="1155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056122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702" name="Graphic 2">
                <a:extLst>
                  <a:ext uri="{FF2B5EF4-FFF2-40B4-BE49-F238E27FC236}">
                    <a16:creationId xmlns:a16="http://schemas.microsoft.com/office/drawing/2014/main" id="{74DE671C-7955-A1CB-3F91-F757960E8FC5}"/>
                  </a:ext>
                </a:extLst>
              </p:cNvPr>
              <p:cNvGrpSpPr/>
              <p:nvPr/>
            </p:nvGrpSpPr>
            <p:grpSpPr>
              <a:xfrm>
                <a:off x="7094548" y="975115"/>
                <a:ext cx="116467" cy="338761"/>
                <a:chOff x="7094548" y="975115"/>
                <a:chExt cx="116467" cy="338761"/>
              </a:xfrm>
            </p:grpSpPr>
            <p:sp>
              <p:nvSpPr>
                <p:cNvPr id="5703" name="Freeform: Shape 5702">
                  <a:extLst>
                    <a:ext uri="{FF2B5EF4-FFF2-40B4-BE49-F238E27FC236}">
                      <a16:creationId xmlns:a16="http://schemas.microsoft.com/office/drawing/2014/main" id="{51FBAFD0-DDFB-C7C3-5294-DBF9CAC85D72}"/>
                    </a:ext>
                  </a:extLst>
                </p:cNvPr>
                <p:cNvSpPr/>
                <p:nvPr/>
              </p:nvSpPr>
              <p:spPr>
                <a:xfrm>
                  <a:off x="7094548" y="998333"/>
                  <a:ext cx="92819" cy="315543"/>
                </a:xfrm>
                <a:custGeom>
                  <a:avLst/>
                  <a:gdLst>
                    <a:gd name="connsiteX0" fmla="*/ 29936 w 92819"/>
                    <a:gd name="connsiteY0" fmla="*/ 315543 h 315543"/>
                    <a:gd name="connsiteX1" fmla="*/ 0 w 92819"/>
                    <a:gd name="connsiteY1" fmla="*/ 150973 h 315543"/>
                    <a:gd name="connsiteX2" fmla="*/ 92820 w 92819"/>
                    <a:gd name="connsiteY2" fmla="*/ 0 h 315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819" h="315543">
                      <a:moveTo>
                        <a:pt x="29936" y="315543"/>
                      </a:moveTo>
                      <a:lnTo>
                        <a:pt x="0" y="150973"/>
                      </a:lnTo>
                      <a:lnTo>
                        <a:pt x="9282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8056078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704" name="Freeform: Shape 5703">
                  <a:extLst>
                    <a:ext uri="{FF2B5EF4-FFF2-40B4-BE49-F238E27FC236}">
                      <a16:creationId xmlns:a16="http://schemas.microsoft.com/office/drawing/2014/main" id="{D5D40BFA-DFEF-6DA1-A6F9-EC8D208E3F17}"/>
                    </a:ext>
                  </a:extLst>
                </p:cNvPr>
                <p:cNvSpPr/>
                <p:nvPr/>
              </p:nvSpPr>
              <p:spPr>
                <a:xfrm>
                  <a:off x="7162536" y="975115"/>
                  <a:ext cx="48478" cy="48478"/>
                </a:xfrm>
                <a:custGeom>
                  <a:avLst/>
                  <a:gdLst>
                    <a:gd name="connsiteX0" fmla="*/ 48479 w 48478"/>
                    <a:gd name="connsiteY0" fmla="*/ 24239 h 48478"/>
                    <a:gd name="connsiteX1" fmla="*/ 24239 w 48478"/>
                    <a:gd name="connsiteY1" fmla="*/ 48479 h 48478"/>
                    <a:gd name="connsiteX2" fmla="*/ 0 w 48478"/>
                    <a:gd name="connsiteY2" fmla="*/ 24239 h 48478"/>
                    <a:gd name="connsiteX3" fmla="*/ 24239 w 48478"/>
                    <a:gd name="connsiteY3" fmla="*/ 0 h 48478"/>
                    <a:gd name="connsiteX4" fmla="*/ 48479 w 48478"/>
                    <a:gd name="connsiteY4" fmla="*/ 24239 h 4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78" h="48478">
                      <a:moveTo>
                        <a:pt x="48479" y="24239"/>
                      </a:moveTo>
                      <a:cubicBezTo>
                        <a:pt x="48479" y="37627"/>
                        <a:pt x="37627" y="48479"/>
                        <a:pt x="24239" y="48479"/>
                      </a:cubicBezTo>
                      <a:cubicBezTo>
                        <a:pt x="10852" y="48479"/>
                        <a:pt x="0" y="37627"/>
                        <a:pt x="0" y="24239"/>
                      </a:cubicBezTo>
                      <a:cubicBezTo>
                        <a:pt x="0" y="10852"/>
                        <a:pt x="10852" y="0"/>
                        <a:pt x="24239" y="0"/>
                      </a:cubicBezTo>
                      <a:cubicBezTo>
                        <a:pt x="37627" y="0"/>
                        <a:pt x="48479" y="10852"/>
                        <a:pt x="48479" y="2423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056078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48" name="Graphic 2">
              <a:extLst>
                <a:ext uri="{FF2B5EF4-FFF2-40B4-BE49-F238E27FC236}">
                  <a16:creationId xmlns:a16="http://schemas.microsoft.com/office/drawing/2014/main" id="{BC2B2F0A-6612-BAA8-7053-00DF7E83E0EB}"/>
                </a:ext>
              </a:extLst>
            </p:cNvPr>
            <p:cNvGrpSpPr/>
            <p:nvPr/>
          </p:nvGrpSpPr>
          <p:grpSpPr>
            <a:xfrm>
              <a:off x="7093198" y="2402838"/>
              <a:ext cx="2040076" cy="363523"/>
              <a:chOff x="7093204" y="2402840"/>
              <a:chExt cx="2040078" cy="363523"/>
            </a:xfrm>
          </p:grpSpPr>
          <p:grpSp>
            <p:nvGrpSpPr>
              <p:cNvPr id="5691" name="Graphic 2">
                <a:extLst>
                  <a:ext uri="{FF2B5EF4-FFF2-40B4-BE49-F238E27FC236}">
                    <a16:creationId xmlns:a16="http://schemas.microsoft.com/office/drawing/2014/main" id="{861A0135-8EE8-F767-4D77-7CBAF467F42A}"/>
                  </a:ext>
                </a:extLst>
              </p:cNvPr>
              <p:cNvGrpSpPr/>
              <p:nvPr/>
            </p:nvGrpSpPr>
            <p:grpSpPr>
              <a:xfrm>
                <a:off x="8315658" y="2565085"/>
                <a:ext cx="817624" cy="71965"/>
                <a:chOff x="8315658" y="2565085"/>
                <a:chExt cx="817624" cy="71965"/>
              </a:xfrm>
            </p:grpSpPr>
            <p:sp>
              <p:nvSpPr>
                <p:cNvPr id="5698" name="Freeform: Shape 5697">
                  <a:extLst>
                    <a:ext uri="{FF2B5EF4-FFF2-40B4-BE49-F238E27FC236}">
                      <a16:creationId xmlns:a16="http://schemas.microsoft.com/office/drawing/2014/main" id="{6D25A227-6754-C74E-27B1-BD61CA0B02CA}"/>
                    </a:ext>
                  </a:extLst>
                </p:cNvPr>
                <p:cNvSpPr/>
                <p:nvPr/>
              </p:nvSpPr>
              <p:spPr>
                <a:xfrm>
                  <a:off x="8315658" y="2565085"/>
                  <a:ext cx="794528" cy="71965"/>
                </a:xfrm>
                <a:custGeom>
                  <a:avLst/>
                  <a:gdLst>
                    <a:gd name="connsiteX0" fmla="*/ 794528 w 794528"/>
                    <a:gd name="connsiteY0" fmla="*/ 40901 h 71965"/>
                    <a:gd name="connsiteX1" fmla="*/ 235516 w 794528"/>
                    <a:gd name="connsiteY1" fmla="*/ 71966 h 71965"/>
                    <a:gd name="connsiteX2" fmla="*/ 0 w 794528"/>
                    <a:gd name="connsiteY2" fmla="*/ 0 h 7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4528" h="71965">
                      <a:moveTo>
                        <a:pt x="794528" y="40901"/>
                      </a:moveTo>
                      <a:lnTo>
                        <a:pt x="235516" y="719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21404291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99" name="Freeform: Shape 5698">
                  <a:extLst>
                    <a:ext uri="{FF2B5EF4-FFF2-40B4-BE49-F238E27FC236}">
                      <a16:creationId xmlns:a16="http://schemas.microsoft.com/office/drawing/2014/main" id="{583955B1-C484-FB44-6595-4144276BD028}"/>
                    </a:ext>
                  </a:extLst>
                </p:cNvPr>
                <p:cNvSpPr/>
                <p:nvPr/>
              </p:nvSpPr>
              <p:spPr>
                <a:xfrm>
                  <a:off x="9084779" y="2581815"/>
                  <a:ext cx="48503" cy="48502"/>
                </a:xfrm>
                <a:custGeom>
                  <a:avLst/>
                  <a:gdLst>
                    <a:gd name="connsiteX0" fmla="*/ 22881 w 48503"/>
                    <a:gd name="connsiteY0" fmla="*/ 39 h 48502"/>
                    <a:gd name="connsiteX1" fmla="*/ 48464 w 48503"/>
                    <a:gd name="connsiteY1" fmla="*/ 22881 h 48502"/>
                    <a:gd name="connsiteX2" fmla="*/ 25622 w 48503"/>
                    <a:gd name="connsiteY2" fmla="*/ 48464 h 48502"/>
                    <a:gd name="connsiteX3" fmla="*/ 39 w 48503"/>
                    <a:gd name="connsiteY3" fmla="*/ 25622 h 48502"/>
                    <a:gd name="connsiteX4" fmla="*/ 22881 w 48503"/>
                    <a:gd name="connsiteY4" fmla="*/ 39 h 48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3" h="48502">
                      <a:moveTo>
                        <a:pt x="22881" y="39"/>
                      </a:moveTo>
                      <a:cubicBezTo>
                        <a:pt x="36264" y="-714"/>
                        <a:pt x="47712" y="9552"/>
                        <a:pt x="48464" y="22881"/>
                      </a:cubicBezTo>
                      <a:cubicBezTo>
                        <a:pt x="49217" y="36264"/>
                        <a:pt x="38951" y="47712"/>
                        <a:pt x="25622" y="48464"/>
                      </a:cubicBezTo>
                      <a:cubicBezTo>
                        <a:pt x="12240" y="49217"/>
                        <a:pt x="792" y="38951"/>
                        <a:pt x="39" y="25622"/>
                      </a:cubicBezTo>
                      <a:cubicBezTo>
                        <a:pt x="-713" y="12293"/>
                        <a:pt x="9498" y="791"/>
                        <a:pt x="22881" y="3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79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692" name="Graphic 2">
                <a:extLst>
                  <a:ext uri="{FF2B5EF4-FFF2-40B4-BE49-F238E27FC236}">
                    <a16:creationId xmlns:a16="http://schemas.microsoft.com/office/drawing/2014/main" id="{A4436469-42BA-68E3-975A-750431DB43C6}"/>
                  </a:ext>
                </a:extLst>
              </p:cNvPr>
              <p:cNvGrpSpPr/>
              <p:nvPr/>
            </p:nvGrpSpPr>
            <p:grpSpPr>
              <a:xfrm>
                <a:off x="7093204" y="2512321"/>
                <a:ext cx="1759631" cy="254042"/>
                <a:chOff x="7093204" y="2512321"/>
                <a:chExt cx="1759631" cy="254042"/>
              </a:xfrm>
            </p:grpSpPr>
            <p:sp>
              <p:nvSpPr>
                <p:cNvPr id="5696" name="Freeform: Shape 5695">
                  <a:extLst>
                    <a:ext uri="{FF2B5EF4-FFF2-40B4-BE49-F238E27FC236}">
                      <a16:creationId xmlns:a16="http://schemas.microsoft.com/office/drawing/2014/main" id="{C8D7A653-DF84-FF94-8D61-E496F9FF0912}"/>
                    </a:ext>
                  </a:extLst>
                </p:cNvPr>
                <p:cNvSpPr/>
                <p:nvPr/>
              </p:nvSpPr>
              <p:spPr>
                <a:xfrm>
                  <a:off x="7093204" y="2536492"/>
                  <a:ext cx="1736589" cy="229872"/>
                </a:xfrm>
                <a:custGeom>
                  <a:avLst/>
                  <a:gdLst>
                    <a:gd name="connsiteX0" fmla="*/ 1736590 w 1736589"/>
                    <a:gd name="connsiteY0" fmla="*/ 0 h 229872"/>
                    <a:gd name="connsiteX1" fmla="*/ 1046114 w 1736589"/>
                    <a:gd name="connsiteY1" fmla="*/ 38375 h 229872"/>
                    <a:gd name="connsiteX2" fmla="*/ 797162 w 1736589"/>
                    <a:gd name="connsiteY2" fmla="*/ 217081 h 229872"/>
                    <a:gd name="connsiteX3" fmla="*/ 0 w 1736589"/>
                    <a:gd name="connsiteY3" fmla="*/ 229872 h 229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6589" h="229872">
                      <a:moveTo>
                        <a:pt x="1736590" y="0"/>
                      </a:moveTo>
                      <a:lnTo>
                        <a:pt x="1046114" y="38375"/>
                      </a:lnTo>
                      <a:lnTo>
                        <a:pt x="797162" y="217081"/>
                      </a:lnTo>
                      <a:lnTo>
                        <a:pt x="0" y="229872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21404288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97" name="Freeform: Shape 5696">
                  <a:extLst>
                    <a:ext uri="{FF2B5EF4-FFF2-40B4-BE49-F238E27FC236}">
                      <a16:creationId xmlns:a16="http://schemas.microsoft.com/office/drawing/2014/main" id="{CD9A2868-A1D6-85E4-A08A-C80A32BE12FC}"/>
                    </a:ext>
                  </a:extLst>
                </p:cNvPr>
                <p:cNvSpPr/>
                <p:nvPr/>
              </p:nvSpPr>
              <p:spPr>
                <a:xfrm>
                  <a:off x="8804333" y="2512321"/>
                  <a:ext cx="48503" cy="48502"/>
                </a:xfrm>
                <a:custGeom>
                  <a:avLst/>
                  <a:gdLst>
                    <a:gd name="connsiteX0" fmla="*/ 22881 w 48503"/>
                    <a:gd name="connsiteY0" fmla="*/ 39 h 48502"/>
                    <a:gd name="connsiteX1" fmla="*/ 48464 w 48503"/>
                    <a:gd name="connsiteY1" fmla="*/ 22881 h 48502"/>
                    <a:gd name="connsiteX2" fmla="*/ 25622 w 48503"/>
                    <a:gd name="connsiteY2" fmla="*/ 48464 h 48502"/>
                    <a:gd name="connsiteX3" fmla="*/ 39 w 48503"/>
                    <a:gd name="connsiteY3" fmla="*/ 25622 h 48502"/>
                    <a:gd name="connsiteX4" fmla="*/ 22881 w 48503"/>
                    <a:gd name="connsiteY4" fmla="*/ 39 h 48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3" h="48502">
                      <a:moveTo>
                        <a:pt x="22881" y="39"/>
                      </a:moveTo>
                      <a:cubicBezTo>
                        <a:pt x="36264" y="-714"/>
                        <a:pt x="47712" y="9552"/>
                        <a:pt x="48464" y="22881"/>
                      </a:cubicBezTo>
                      <a:cubicBezTo>
                        <a:pt x="49216" y="36210"/>
                        <a:pt x="38951" y="47712"/>
                        <a:pt x="25622" y="48464"/>
                      </a:cubicBezTo>
                      <a:cubicBezTo>
                        <a:pt x="12239" y="49217"/>
                        <a:pt x="792" y="38951"/>
                        <a:pt x="39" y="25622"/>
                      </a:cubicBezTo>
                      <a:cubicBezTo>
                        <a:pt x="-713" y="12239"/>
                        <a:pt x="9498" y="791"/>
                        <a:pt x="22881" y="3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88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693" name="Graphic 2">
                <a:extLst>
                  <a:ext uri="{FF2B5EF4-FFF2-40B4-BE49-F238E27FC236}">
                    <a16:creationId xmlns:a16="http://schemas.microsoft.com/office/drawing/2014/main" id="{10B64B0C-6BF5-7BCE-3686-4D17BF328EF1}"/>
                  </a:ext>
                </a:extLst>
              </p:cNvPr>
              <p:cNvGrpSpPr/>
              <p:nvPr/>
            </p:nvGrpSpPr>
            <p:grpSpPr>
              <a:xfrm>
                <a:off x="8454431" y="2402840"/>
                <a:ext cx="326492" cy="150850"/>
                <a:chOff x="8454431" y="2402840"/>
                <a:chExt cx="326492" cy="150850"/>
              </a:xfrm>
            </p:grpSpPr>
            <p:sp>
              <p:nvSpPr>
                <p:cNvPr id="5694" name="Freeform: Shape 5693">
                  <a:extLst>
                    <a:ext uri="{FF2B5EF4-FFF2-40B4-BE49-F238E27FC236}">
                      <a16:creationId xmlns:a16="http://schemas.microsoft.com/office/drawing/2014/main" id="{04E9FF4E-56EF-836F-5758-407D603B487A}"/>
                    </a:ext>
                  </a:extLst>
                </p:cNvPr>
                <p:cNvSpPr/>
                <p:nvPr/>
              </p:nvSpPr>
              <p:spPr>
                <a:xfrm>
                  <a:off x="8454431" y="2427011"/>
                  <a:ext cx="303503" cy="126679"/>
                </a:xfrm>
                <a:custGeom>
                  <a:avLst/>
                  <a:gdLst>
                    <a:gd name="connsiteX0" fmla="*/ 0 w 303503"/>
                    <a:gd name="connsiteY0" fmla="*/ 126680 h 126679"/>
                    <a:gd name="connsiteX1" fmla="*/ 122810 w 303503"/>
                    <a:gd name="connsiteY1" fmla="*/ 10050 h 126679"/>
                    <a:gd name="connsiteX2" fmla="*/ 303504 w 303503"/>
                    <a:gd name="connsiteY2" fmla="*/ 0 h 12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3503" h="126679">
                      <a:moveTo>
                        <a:pt x="0" y="126680"/>
                      </a:moveTo>
                      <a:lnTo>
                        <a:pt x="122810" y="10050"/>
                      </a:lnTo>
                      <a:lnTo>
                        <a:pt x="303504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2140429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95" name="Freeform: Shape 5694">
                  <a:extLst>
                    <a:ext uri="{FF2B5EF4-FFF2-40B4-BE49-F238E27FC236}">
                      <a16:creationId xmlns:a16="http://schemas.microsoft.com/office/drawing/2014/main" id="{CC4F47F0-9F2A-EB28-F34C-2C56369F214A}"/>
                    </a:ext>
                  </a:extLst>
                </p:cNvPr>
                <p:cNvSpPr/>
                <p:nvPr/>
              </p:nvSpPr>
              <p:spPr>
                <a:xfrm>
                  <a:off x="8732420" y="2402840"/>
                  <a:ext cx="48503" cy="48503"/>
                </a:xfrm>
                <a:custGeom>
                  <a:avLst/>
                  <a:gdLst>
                    <a:gd name="connsiteX0" fmla="*/ 25622 w 48503"/>
                    <a:gd name="connsiteY0" fmla="*/ 48464 h 48503"/>
                    <a:gd name="connsiteX1" fmla="*/ 48464 w 48503"/>
                    <a:gd name="connsiteY1" fmla="*/ 22881 h 48503"/>
                    <a:gd name="connsiteX2" fmla="*/ 22881 w 48503"/>
                    <a:gd name="connsiteY2" fmla="*/ 39 h 48503"/>
                    <a:gd name="connsiteX3" fmla="*/ 39 w 48503"/>
                    <a:gd name="connsiteY3" fmla="*/ 25622 h 48503"/>
                    <a:gd name="connsiteX4" fmla="*/ 25622 w 48503"/>
                    <a:gd name="connsiteY4" fmla="*/ 48464 h 48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3" h="48503">
                      <a:moveTo>
                        <a:pt x="25622" y="48464"/>
                      </a:moveTo>
                      <a:cubicBezTo>
                        <a:pt x="39005" y="47712"/>
                        <a:pt x="49216" y="36264"/>
                        <a:pt x="48464" y="22881"/>
                      </a:cubicBezTo>
                      <a:cubicBezTo>
                        <a:pt x="47712" y="9498"/>
                        <a:pt x="36264" y="-713"/>
                        <a:pt x="22881" y="39"/>
                      </a:cubicBezTo>
                      <a:cubicBezTo>
                        <a:pt x="9498" y="792"/>
                        <a:pt x="-713" y="12240"/>
                        <a:pt x="39" y="25622"/>
                      </a:cubicBezTo>
                      <a:cubicBezTo>
                        <a:pt x="792" y="38951"/>
                        <a:pt x="12240" y="49217"/>
                        <a:pt x="25622" y="4846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9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49" name="Graphic 2">
              <a:extLst>
                <a:ext uri="{FF2B5EF4-FFF2-40B4-BE49-F238E27FC236}">
                  <a16:creationId xmlns:a16="http://schemas.microsoft.com/office/drawing/2014/main" id="{E0751F4A-2487-023B-6578-5A02F98F02F3}"/>
                </a:ext>
              </a:extLst>
            </p:cNvPr>
            <p:cNvGrpSpPr/>
            <p:nvPr/>
          </p:nvGrpSpPr>
          <p:grpSpPr>
            <a:xfrm>
              <a:off x="8161293" y="1403824"/>
              <a:ext cx="318897" cy="172815"/>
              <a:chOff x="8161300" y="1403825"/>
              <a:chExt cx="318897" cy="172815"/>
            </a:xfrm>
          </p:grpSpPr>
          <p:sp>
            <p:nvSpPr>
              <p:cNvPr id="5689" name="Freeform: Shape 5688">
                <a:extLst>
                  <a:ext uri="{FF2B5EF4-FFF2-40B4-BE49-F238E27FC236}">
                    <a16:creationId xmlns:a16="http://schemas.microsoft.com/office/drawing/2014/main" id="{078A5642-0613-9052-BBEA-3AFCD8373A74}"/>
                  </a:ext>
                </a:extLst>
              </p:cNvPr>
              <p:cNvSpPr/>
              <p:nvPr/>
            </p:nvSpPr>
            <p:spPr>
              <a:xfrm>
                <a:off x="8161300" y="1430720"/>
                <a:ext cx="292056" cy="145920"/>
              </a:xfrm>
              <a:custGeom>
                <a:avLst/>
                <a:gdLst>
                  <a:gd name="connsiteX0" fmla="*/ 0 w 292056"/>
                  <a:gd name="connsiteY0" fmla="*/ 145921 h 145920"/>
                  <a:gd name="connsiteX1" fmla="*/ 159088 w 292056"/>
                  <a:gd name="connsiteY1" fmla="*/ 129636 h 145920"/>
                  <a:gd name="connsiteX2" fmla="*/ 292056 w 292056"/>
                  <a:gd name="connsiteY2" fmla="*/ 0 h 1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056" h="145920">
                    <a:moveTo>
                      <a:pt x="0" y="145921"/>
                    </a:moveTo>
                    <a:lnTo>
                      <a:pt x="159088" y="129636"/>
                    </a:lnTo>
                    <a:lnTo>
                      <a:pt x="29205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899923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90" name="Freeform: Shape 5689">
                <a:extLst>
                  <a:ext uri="{FF2B5EF4-FFF2-40B4-BE49-F238E27FC236}">
                    <a16:creationId xmlns:a16="http://schemas.microsoft.com/office/drawing/2014/main" id="{E2A5777B-0968-8368-4EBB-2D4052D1C4A0}"/>
                  </a:ext>
                </a:extLst>
              </p:cNvPr>
              <p:cNvSpPr/>
              <p:nvPr/>
            </p:nvSpPr>
            <p:spPr>
              <a:xfrm>
                <a:off x="8424418" y="1403825"/>
                <a:ext cx="55779" cy="55779"/>
              </a:xfrm>
              <a:custGeom>
                <a:avLst/>
                <a:gdLst>
                  <a:gd name="connsiteX0" fmla="*/ 47373 w 55779"/>
                  <a:gd name="connsiteY0" fmla="*/ 47856 h 55779"/>
                  <a:gd name="connsiteX1" fmla="*/ 47856 w 55779"/>
                  <a:gd name="connsiteY1" fmla="*/ 8407 h 55779"/>
                  <a:gd name="connsiteX2" fmla="*/ 8407 w 55779"/>
                  <a:gd name="connsiteY2" fmla="*/ 7923 h 55779"/>
                  <a:gd name="connsiteX3" fmla="*/ 7923 w 55779"/>
                  <a:gd name="connsiteY3" fmla="*/ 47373 h 55779"/>
                  <a:gd name="connsiteX4" fmla="*/ 47373 w 55779"/>
                  <a:gd name="connsiteY4" fmla="*/ 47856 h 5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79" h="55779">
                    <a:moveTo>
                      <a:pt x="47373" y="47856"/>
                    </a:moveTo>
                    <a:cubicBezTo>
                      <a:pt x="58390" y="37107"/>
                      <a:pt x="58606" y="19425"/>
                      <a:pt x="47856" y="8407"/>
                    </a:cubicBezTo>
                    <a:cubicBezTo>
                      <a:pt x="37107" y="-2611"/>
                      <a:pt x="19425" y="-2826"/>
                      <a:pt x="8407" y="7923"/>
                    </a:cubicBezTo>
                    <a:cubicBezTo>
                      <a:pt x="-2611" y="18672"/>
                      <a:pt x="-2826" y="36355"/>
                      <a:pt x="7923" y="47373"/>
                    </a:cubicBezTo>
                    <a:cubicBezTo>
                      <a:pt x="18726" y="58390"/>
                      <a:pt x="36355" y="58605"/>
                      <a:pt x="47373" y="478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899923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0" name="Graphic 2">
              <a:extLst>
                <a:ext uri="{FF2B5EF4-FFF2-40B4-BE49-F238E27FC236}">
                  <a16:creationId xmlns:a16="http://schemas.microsoft.com/office/drawing/2014/main" id="{F9FACCB6-3EC3-0C99-07A4-779C7A4809B0}"/>
                </a:ext>
              </a:extLst>
            </p:cNvPr>
            <p:cNvGrpSpPr/>
            <p:nvPr/>
          </p:nvGrpSpPr>
          <p:grpSpPr>
            <a:xfrm>
              <a:off x="8134527" y="1137615"/>
              <a:ext cx="210512" cy="292190"/>
              <a:chOff x="8134534" y="1137616"/>
              <a:chExt cx="210512" cy="292190"/>
            </a:xfrm>
          </p:grpSpPr>
          <p:sp>
            <p:nvSpPr>
              <p:cNvPr id="5687" name="Freeform: Shape 5686">
                <a:extLst>
                  <a:ext uri="{FF2B5EF4-FFF2-40B4-BE49-F238E27FC236}">
                    <a16:creationId xmlns:a16="http://schemas.microsoft.com/office/drawing/2014/main" id="{70E880E5-FB24-8946-3585-22B3F68E13FF}"/>
                  </a:ext>
                </a:extLst>
              </p:cNvPr>
              <p:cNvSpPr/>
              <p:nvPr/>
            </p:nvSpPr>
            <p:spPr>
              <a:xfrm>
                <a:off x="8134534" y="1164623"/>
                <a:ext cx="183757" cy="265183"/>
              </a:xfrm>
              <a:custGeom>
                <a:avLst/>
                <a:gdLst>
                  <a:gd name="connsiteX0" fmla="*/ 0 w 183757"/>
                  <a:gd name="connsiteY0" fmla="*/ 265183 h 265183"/>
                  <a:gd name="connsiteX1" fmla="*/ 35741 w 183757"/>
                  <a:gd name="connsiteY1" fmla="*/ 113136 h 265183"/>
                  <a:gd name="connsiteX2" fmla="*/ 183758 w 183757"/>
                  <a:gd name="connsiteY2" fmla="*/ 0 h 26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57" h="265183">
                    <a:moveTo>
                      <a:pt x="0" y="265183"/>
                    </a:moveTo>
                    <a:lnTo>
                      <a:pt x="35741" y="113136"/>
                    </a:lnTo>
                    <a:lnTo>
                      <a:pt x="183758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9314128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88" name="Freeform: Shape 5687">
                <a:extLst>
                  <a:ext uri="{FF2B5EF4-FFF2-40B4-BE49-F238E27FC236}">
                    <a16:creationId xmlns:a16="http://schemas.microsoft.com/office/drawing/2014/main" id="{7C7EE634-0134-43B9-E8CC-EA4B517C5B0F}"/>
                  </a:ext>
                </a:extLst>
              </p:cNvPr>
              <p:cNvSpPr/>
              <p:nvPr/>
            </p:nvSpPr>
            <p:spPr>
              <a:xfrm>
                <a:off x="8289280" y="1137616"/>
                <a:ext cx="55766" cy="55734"/>
              </a:xfrm>
              <a:custGeom>
                <a:avLst/>
                <a:gdLst>
                  <a:gd name="connsiteX0" fmla="*/ 44814 w 55766"/>
                  <a:gd name="connsiteY0" fmla="*/ 50011 h 55734"/>
                  <a:gd name="connsiteX1" fmla="*/ 50027 w 55766"/>
                  <a:gd name="connsiteY1" fmla="*/ 10937 h 55734"/>
                  <a:gd name="connsiteX2" fmla="*/ 10953 w 55766"/>
                  <a:gd name="connsiteY2" fmla="*/ 5724 h 55734"/>
                  <a:gd name="connsiteX3" fmla="*/ 5740 w 55766"/>
                  <a:gd name="connsiteY3" fmla="*/ 44797 h 55734"/>
                  <a:gd name="connsiteX4" fmla="*/ 44814 w 55766"/>
                  <a:gd name="connsiteY4" fmla="*/ 50011 h 5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66" h="55734">
                    <a:moveTo>
                      <a:pt x="44814" y="50011"/>
                    </a:moveTo>
                    <a:cubicBezTo>
                      <a:pt x="57067" y="40659"/>
                      <a:pt x="59379" y="23138"/>
                      <a:pt x="50027" y="10937"/>
                    </a:cubicBezTo>
                    <a:cubicBezTo>
                      <a:pt x="40675" y="-1263"/>
                      <a:pt x="23154" y="-3628"/>
                      <a:pt x="10953" y="5724"/>
                    </a:cubicBezTo>
                    <a:cubicBezTo>
                      <a:pt x="-1301" y="15076"/>
                      <a:pt x="-3612" y="32597"/>
                      <a:pt x="5740" y="44797"/>
                    </a:cubicBezTo>
                    <a:cubicBezTo>
                      <a:pt x="15092" y="56998"/>
                      <a:pt x="32613" y="59363"/>
                      <a:pt x="44814" y="500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9314128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1" name="Graphic 2">
              <a:extLst>
                <a:ext uri="{FF2B5EF4-FFF2-40B4-BE49-F238E27FC236}">
                  <a16:creationId xmlns:a16="http://schemas.microsoft.com/office/drawing/2014/main" id="{54DE382A-4984-3AAD-D8B0-3F9E9D089823}"/>
                </a:ext>
              </a:extLst>
            </p:cNvPr>
            <p:cNvGrpSpPr/>
            <p:nvPr/>
          </p:nvGrpSpPr>
          <p:grpSpPr>
            <a:xfrm>
              <a:off x="7610074" y="1254914"/>
              <a:ext cx="907556" cy="370257"/>
              <a:chOff x="7610080" y="1254915"/>
              <a:chExt cx="907557" cy="370258"/>
            </a:xfrm>
          </p:grpSpPr>
          <p:sp>
            <p:nvSpPr>
              <p:cNvPr id="5685" name="Freeform: Shape 5684">
                <a:extLst>
                  <a:ext uri="{FF2B5EF4-FFF2-40B4-BE49-F238E27FC236}">
                    <a16:creationId xmlns:a16="http://schemas.microsoft.com/office/drawing/2014/main" id="{3460AD22-2A66-C423-EECE-8A1A1A2AA781}"/>
                  </a:ext>
                </a:extLst>
              </p:cNvPr>
              <p:cNvSpPr/>
              <p:nvPr/>
            </p:nvSpPr>
            <p:spPr>
              <a:xfrm>
                <a:off x="7610080" y="1281897"/>
                <a:ext cx="880736" cy="343276"/>
              </a:xfrm>
              <a:custGeom>
                <a:avLst/>
                <a:gdLst>
                  <a:gd name="connsiteX0" fmla="*/ 0 w 880736"/>
                  <a:gd name="connsiteY0" fmla="*/ 343276 h 343276"/>
                  <a:gd name="connsiteX1" fmla="*/ 501021 w 880736"/>
                  <a:gd name="connsiteY1" fmla="*/ 343276 h 343276"/>
                  <a:gd name="connsiteX2" fmla="*/ 880737 w 880736"/>
                  <a:gd name="connsiteY2" fmla="*/ 0 h 34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736" h="343276">
                    <a:moveTo>
                      <a:pt x="0" y="343276"/>
                    </a:moveTo>
                    <a:lnTo>
                      <a:pt x="501021" y="343276"/>
                    </a:lnTo>
                    <a:lnTo>
                      <a:pt x="880737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899985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86" name="Freeform: Shape 5685">
                <a:extLst>
                  <a:ext uri="{FF2B5EF4-FFF2-40B4-BE49-F238E27FC236}">
                    <a16:creationId xmlns:a16="http://schemas.microsoft.com/office/drawing/2014/main" id="{E52E25B0-67C5-A23C-4A28-4B5D8611AF56}"/>
                  </a:ext>
                </a:extLst>
              </p:cNvPr>
              <p:cNvSpPr/>
              <p:nvPr/>
            </p:nvSpPr>
            <p:spPr>
              <a:xfrm>
                <a:off x="8461846" y="1254915"/>
                <a:ext cx="55791" cy="55791"/>
              </a:xfrm>
              <a:custGeom>
                <a:avLst/>
                <a:gdLst>
                  <a:gd name="connsiteX0" fmla="*/ 46599 w 55791"/>
                  <a:gd name="connsiteY0" fmla="*/ 48588 h 55791"/>
                  <a:gd name="connsiteX1" fmla="*/ 48588 w 55791"/>
                  <a:gd name="connsiteY1" fmla="*/ 9192 h 55791"/>
                  <a:gd name="connsiteX2" fmla="*/ 9192 w 55791"/>
                  <a:gd name="connsiteY2" fmla="*/ 7203 h 55791"/>
                  <a:gd name="connsiteX3" fmla="*/ 7203 w 55791"/>
                  <a:gd name="connsiteY3" fmla="*/ 46599 h 55791"/>
                  <a:gd name="connsiteX4" fmla="*/ 46599 w 55791"/>
                  <a:gd name="connsiteY4" fmla="*/ 48588 h 5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1" h="55791">
                    <a:moveTo>
                      <a:pt x="46599" y="48588"/>
                    </a:moveTo>
                    <a:cubicBezTo>
                      <a:pt x="58047" y="38269"/>
                      <a:pt x="58907" y="20640"/>
                      <a:pt x="48588" y="9192"/>
                    </a:cubicBezTo>
                    <a:cubicBezTo>
                      <a:pt x="38269" y="-2256"/>
                      <a:pt x="20640" y="-3116"/>
                      <a:pt x="9192" y="7203"/>
                    </a:cubicBezTo>
                    <a:cubicBezTo>
                      <a:pt x="-2256" y="17523"/>
                      <a:pt x="-3116" y="35151"/>
                      <a:pt x="7203" y="46599"/>
                    </a:cubicBezTo>
                    <a:cubicBezTo>
                      <a:pt x="17576" y="58047"/>
                      <a:pt x="35205" y="58907"/>
                      <a:pt x="46599" y="485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899985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2" name="Graphic 2">
              <a:extLst>
                <a:ext uri="{FF2B5EF4-FFF2-40B4-BE49-F238E27FC236}">
                  <a16:creationId xmlns:a16="http://schemas.microsoft.com/office/drawing/2014/main" id="{12A543EE-8127-3982-400A-ADC214B82264}"/>
                </a:ext>
              </a:extLst>
            </p:cNvPr>
            <p:cNvGrpSpPr/>
            <p:nvPr/>
          </p:nvGrpSpPr>
          <p:grpSpPr>
            <a:xfrm>
              <a:off x="6617599" y="956301"/>
              <a:ext cx="1677684" cy="1953025"/>
              <a:chOff x="6617605" y="956301"/>
              <a:chExt cx="1677686" cy="1953027"/>
            </a:xfrm>
          </p:grpSpPr>
          <p:sp>
            <p:nvSpPr>
              <p:cNvPr id="5683" name="Freeform: Shape 5682">
                <a:extLst>
                  <a:ext uri="{FF2B5EF4-FFF2-40B4-BE49-F238E27FC236}">
                    <a16:creationId xmlns:a16="http://schemas.microsoft.com/office/drawing/2014/main" id="{2C786C8E-2055-1775-321A-8583C157486C}"/>
                  </a:ext>
                </a:extLst>
              </p:cNvPr>
              <p:cNvSpPr/>
              <p:nvPr/>
            </p:nvSpPr>
            <p:spPr>
              <a:xfrm>
                <a:off x="6617605" y="979683"/>
                <a:ext cx="1654304" cy="1929645"/>
              </a:xfrm>
              <a:custGeom>
                <a:avLst/>
                <a:gdLst>
                  <a:gd name="connsiteX0" fmla="*/ 0 w 1654304"/>
                  <a:gd name="connsiteY0" fmla="*/ 1929646 h 1929645"/>
                  <a:gd name="connsiteX1" fmla="*/ 355799 w 1654304"/>
                  <a:gd name="connsiteY1" fmla="*/ 1511985 h 1929645"/>
                  <a:gd name="connsiteX2" fmla="*/ 424272 w 1654304"/>
                  <a:gd name="connsiteY2" fmla="*/ 1199236 h 1929645"/>
                  <a:gd name="connsiteX3" fmla="*/ 1654304 w 1654304"/>
                  <a:gd name="connsiteY3" fmla="*/ 0 h 192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304" h="1929645">
                    <a:moveTo>
                      <a:pt x="0" y="1929646"/>
                    </a:moveTo>
                    <a:lnTo>
                      <a:pt x="355799" y="1511985"/>
                    </a:lnTo>
                    <a:lnTo>
                      <a:pt x="424272" y="1199236"/>
                    </a:lnTo>
                    <a:lnTo>
                      <a:pt x="1654304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84" name="Freeform: Shape 5683">
                <a:extLst>
                  <a:ext uri="{FF2B5EF4-FFF2-40B4-BE49-F238E27FC236}">
                    <a16:creationId xmlns:a16="http://schemas.microsoft.com/office/drawing/2014/main" id="{1C9082D9-52E0-2C2C-ECA3-90CF78695487}"/>
                  </a:ext>
                </a:extLst>
              </p:cNvPr>
              <p:cNvSpPr/>
              <p:nvPr/>
            </p:nvSpPr>
            <p:spPr>
              <a:xfrm>
                <a:off x="8246808" y="956301"/>
                <a:ext cx="48483" cy="48483"/>
              </a:xfrm>
              <a:custGeom>
                <a:avLst/>
                <a:gdLst>
                  <a:gd name="connsiteX0" fmla="*/ 41171 w 48483"/>
                  <a:gd name="connsiteY0" fmla="*/ 41602 h 48483"/>
                  <a:gd name="connsiteX1" fmla="*/ 41602 w 48483"/>
                  <a:gd name="connsiteY1" fmla="*/ 7312 h 48483"/>
                  <a:gd name="connsiteX2" fmla="*/ 7312 w 48483"/>
                  <a:gd name="connsiteY2" fmla="*/ 6882 h 48483"/>
                  <a:gd name="connsiteX3" fmla="*/ 6881 w 48483"/>
                  <a:gd name="connsiteY3" fmla="*/ 41172 h 48483"/>
                  <a:gd name="connsiteX4" fmla="*/ 41171 w 48483"/>
                  <a:gd name="connsiteY4" fmla="*/ 41602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3" h="48483">
                    <a:moveTo>
                      <a:pt x="41171" y="41602"/>
                    </a:moveTo>
                    <a:cubicBezTo>
                      <a:pt x="50738" y="32250"/>
                      <a:pt x="50954" y="16878"/>
                      <a:pt x="41602" y="7312"/>
                    </a:cubicBezTo>
                    <a:cubicBezTo>
                      <a:pt x="32250" y="-2255"/>
                      <a:pt x="16878" y="-2470"/>
                      <a:pt x="7312" y="6882"/>
                    </a:cubicBezTo>
                    <a:cubicBezTo>
                      <a:pt x="-2255" y="16233"/>
                      <a:pt x="-2470" y="31605"/>
                      <a:pt x="6881" y="41172"/>
                    </a:cubicBezTo>
                    <a:cubicBezTo>
                      <a:pt x="16233" y="50738"/>
                      <a:pt x="31551" y="50953"/>
                      <a:pt x="41171" y="416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3" name="Graphic 2">
              <a:extLst>
                <a:ext uri="{FF2B5EF4-FFF2-40B4-BE49-F238E27FC236}">
                  <a16:creationId xmlns:a16="http://schemas.microsoft.com/office/drawing/2014/main" id="{4A775247-27C1-6B26-51BB-606C93555D93}"/>
                </a:ext>
              </a:extLst>
            </p:cNvPr>
            <p:cNvGrpSpPr/>
            <p:nvPr/>
          </p:nvGrpSpPr>
          <p:grpSpPr>
            <a:xfrm>
              <a:off x="6479633" y="1637429"/>
              <a:ext cx="960492" cy="1123235"/>
              <a:chOff x="6479639" y="1637430"/>
              <a:chExt cx="960493" cy="1123236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681" name="Freeform: Shape 5680">
                <a:extLst>
                  <a:ext uri="{FF2B5EF4-FFF2-40B4-BE49-F238E27FC236}">
                    <a16:creationId xmlns:a16="http://schemas.microsoft.com/office/drawing/2014/main" id="{6CD2CB15-6DD7-5536-AF4E-7F7049FF679B}"/>
                  </a:ext>
                </a:extLst>
              </p:cNvPr>
              <p:cNvSpPr/>
              <p:nvPr/>
            </p:nvSpPr>
            <p:spPr>
              <a:xfrm>
                <a:off x="6479639" y="1660753"/>
                <a:ext cx="937009" cy="1099913"/>
              </a:xfrm>
              <a:custGeom>
                <a:avLst/>
                <a:gdLst>
                  <a:gd name="connsiteX0" fmla="*/ 0 w 937009"/>
                  <a:gd name="connsiteY0" fmla="*/ 1099914 h 1099913"/>
                  <a:gd name="connsiteX1" fmla="*/ 937009 w 937009"/>
                  <a:gd name="connsiteY1" fmla="*/ 0 h 1099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7009" h="1099913">
                    <a:moveTo>
                      <a:pt x="0" y="1099914"/>
                    </a:moveTo>
                    <a:lnTo>
                      <a:pt x="937009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82" name="Freeform: Shape 5681">
                <a:extLst>
                  <a:ext uri="{FF2B5EF4-FFF2-40B4-BE49-F238E27FC236}">
                    <a16:creationId xmlns:a16="http://schemas.microsoft.com/office/drawing/2014/main" id="{F9E2AB2A-A966-7F32-AB96-D734DE5DEFC3}"/>
                  </a:ext>
                </a:extLst>
              </p:cNvPr>
              <p:cNvSpPr/>
              <p:nvPr/>
            </p:nvSpPr>
            <p:spPr>
              <a:xfrm>
                <a:off x="7391604" y="1637430"/>
                <a:ext cx="48527" cy="48488"/>
              </a:xfrm>
              <a:custGeom>
                <a:avLst/>
                <a:gdLst>
                  <a:gd name="connsiteX0" fmla="*/ 42726 w 48527"/>
                  <a:gd name="connsiteY0" fmla="*/ 39985 h 48488"/>
                  <a:gd name="connsiteX1" fmla="*/ 39985 w 48527"/>
                  <a:gd name="connsiteY1" fmla="*/ 5802 h 48488"/>
                  <a:gd name="connsiteX2" fmla="*/ 5802 w 48527"/>
                  <a:gd name="connsiteY2" fmla="*/ 8543 h 48488"/>
                  <a:gd name="connsiteX3" fmla="*/ 8543 w 48527"/>
                  <a:gd name="connsiteY3" fmla="*/ 42726 h 48488"/>
                  <a:gd name="connsiteX4" fmla="*/ 42726 w 48527"/>
                  <a:gd name="connsiteY4" fmla="*/ 39985 h 48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27" h="48488">
                    <a:moveTo>
                      <a:pt x="42726" y="39985"/>
                    </a:moveTo>
                    <a:cubicBezTo>
                      <a:pt x="51433" y="29773"/>
                      <a:pt x="50197" y="14509"/>
                      <a:pt x="39985" y="5802"/>
                    </a:cubicBezTo>
                    <a:cubicBezTo>
                      <a:pt x="29773" y="-2905"/>
                      <a:pt x="14509" y="-1668"/>
                      <a:pt x="5802" y="8543"/>
                    </a:cubicBezTo>
                    <a:cubicBezTo>
                      <a:pt x="-2905" y="18755"/>
                      <a:pt x="-1669" y="34019"/>
                      <a:pt x="8543" y="42726"/>
                    </a:cubicBezTo>
                    <a:cubicBezTo>
                      <a:pt x="18755" y="51379"/>
                      <a:pt x="34019" y="50143"/>
                      <a:pt x="42726" y="399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4" name="Graphic 2">
              <a:extLst>
                <a:ext uri="{FF2B5EF4-FFF2-40B4-BE49-F238E27FC236}">
                  <a16:creationId xmlns:a16="http://schemas.microsoft.com/office/drawing/2014/main" id="{F0B1EAA0-4E4C-EB7F-2B1C-8904E2510165}"/>
                </a:ext>
              </a:extLst>
            </p:cNvPr>
            <p:cNvGrpSpPr/>
            <p:nvPr/>
          </p:nvGrpSpPr>
          <p:grpSpPr>
            <a:xfrm>
              <a:off x="6421534" y="1689913"/>
              <a:ext cx="443321" cy="730970"/>
              <a:chOff x="6421539" y="1689914"/>
              <a:chExt cx="443321" cy="730970"/>
            </a:xfrm>
          </p:grpSpPr>
          <p:sp>
            <p:nvSpPr>
              <p:cNvPr id="5679" name="Freeform: Shape 5678">
                <a:extLst>
                  <a:ext uri="{FF2B5EF4-FFF2-40B4-BE49-F238E27FC236}">
                    <a16:creationId xmlns:a16="http://schemas.microsoft.com/office/drawing/2014/main" id="{7C703CDF-97CD-6FA9-FDB7-0390B4309073}"/>
                  </a:ext>
                </a:extLst>
              </p:cNvPr>
              <p:cNvSpPr/>
              <p:nvPr/>
            </p:nvSpPr>
            <p:spPr>
              <a:xfrm>
                <a:off x="6421539" y="1712941"/>
                <a:ext cx="419327" cy="707943"/>
              </a:xfrm>
              <a:custGeom>
                <a:avLst/>
                <a:gdLst>
                  <a:gd name="connsiteX0" fmla="*/ 0 w 419327"/>
                  <a:gd name="connsiteY0" fmla="*/ 707943 h 707943"/>
                  <a:gd name="connsiteX1" fmla="*/ 355799 w 419327"/>
                  <a:gd name="connsiteY1" fmla="*/ 290283 h 707943"/>
                  <a:gd name="connsiteX2" fmla="*/ 419327 w 419327"/>
                  <a:gd name="connsiteY2" fmla="*/ 0 h 70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327" h="707943">
                    <a:moveTo>
                      <a:pt x="0" y="707943"/>
                    </a:moveTo>
                    <a:lnTo>
                      <a:pt x="355799" y="290283"/>
                    </a:lnTo>
                    <a:lnTo>
                      <a:pt x="419327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80" name="Freeform: Shape 5679">
                <a:extLst>
                  <a:ext uri="{FF2B5EF4-FFF2-40B4-BE49-F238E27FC236}">
                    <a16:creationId xmlns:a16="http://schemas.microsoft.com/office/drawing/2014/main" id="{2E20378F-AE92-23BC-28ED-7C12550E87C8}"/>
                  </a:ext>
                </a:extLst>
              </p:cNvPr>
              <p:cNvSpPr/>
              <p:nvPr/>
            </p:nvSpPr>
            <p:spPr>
              <a:xfrm>
                <a:off x="6816388" y="1689914"/>
                <a:ext cx="48472" cy="48472"/>
              </a:xfrm>
              <a:custGeom>
                <a:avLst/>
                <a:gdLst>
                  <a:gd name="connsiteX0" fmla="*/ 47911 w 48472"/>
                  <a:gd name="connsiteY0" fmla="*/ 29423 h 48472"/>
                  <a:gd name="connsiteX1" fmla="*/ 29423 w 48472"/>
                  <a:gd name="connsiteY1" fmla="*/ 561 h 48472"/>
                  <a:gd name="connsiteX2" fmla="*/ 561 w 48472"/>
                  <a:gd name="connsiteY2" fmla="*/ 19050 h 48472"/>
                  <a:gd name="connsiteX3" fmla="*/ 19050 w 48472"/>
                  <a:gd name="connsiteY3" fmla="*/ 47911 h 48472"/>
                  <a:gd name="connsiteX4" fmla="*/ 47911 w 48472"/>
                  <a:gd name="connsiteY4" fmla="*/ 29423 h 4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2" h="48472">
                    <a:moveTo>
                      <a:pt x="47911" y="29423"/>
                    </a:moveTo>
                    <a:cubicBezTo>
                      <a:pt x="50760" y="16362"/>
                      <a:pt x="42483" y="3410"/>
                      <a:pt x="29423" y="561"/>
                    </a:cubicBezTo>
                    <a:cubicBezTo>
                      <a:pt x="16363" y="-2287"/>
                      <a:pt x="3410" y="5989"/>
                      <a:pt x="561" y="19050"/>
                    </a:cubicBezTo>
                    <a:cubicBezTo>
                      <a:pt x="-2288" y="32110"/>
                      <a:pt x="5990" y="45063"/>
                      <a:pt x="19050" y="47911"/>
                    </a:cubicBezTo>
                    <a:cubicBezTo>
                      <a:pt x="32110" y="50760"/>
                      <a:pt x="45063" y="42483"/>
                      <a:pt x="47911" y="29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5" name="Graphic 2">
              <a:extLst>
                <a:ext uri="{FF2B5EF4-FFF2-40B4-BE49-F238E27FC236}">
                  <a16:creationId xmlns:a16="http://schemas.microsoft.com/office/drawing/2014/main" id="{1115309E-CF2C-55F6-116C-5625D156EBE0}"/>
                </a:ext>
              </a:extLst>
            </p:cNvPr>
            <p:cNvGrpSpPr/>
            <p:nvPr/>
          </p:nvGrpSpPr>
          <p:grpSpPr>
            <a:xfrm>
              <a:off x="4038947" y="5129468"/>
              <a:ext cx="1045654" cy="1077042"/>
              <a:chOff x="4038950" y="5129472"/>
              <a:chExt cx="1045655" cy="1077043"/>
            </a:xfrm>
          </p:grpSpPr>
          <p:sp>
            <p:nvSpPr>
              <p:cNvPr id="5676" name="Freeform: Shape 5675">
                <a:extLst>
                  <a:ext uri="{FF2B5EF4-FFF2-40B4-BE49-F238E27FC236}">
                    <a16:creationId xmlns:a16="http://schemas.microsoft.com/office/drawing/2014/main" id="{ACAD2302-1E32-CFFC-58FC-572AA7ECCC1C}"/>
                  </a:ext>
                </a:extLst>
              </p:cNvPr>
              <p:cNvSpPr/>
              <p:nvPr/>
            </p:nvSpPr>
            <p:spPr>
              <a:xfrm>
                <a:off x="4062462" y="5129472"/>
                <a:ext cx="1022142" cy="1053745"/>
              </a:xfrm>
              <a:custGeom>
                <a:avLst/>
                <a:gdLst>
                  <a:gd name="connsiteX0" fmla="*/ 274804 w 1022142"/>
                  <a:gd name="connsiteY0" fmla="*/ 951521 h 1053745"/>
                  <a:gd name="connsiteX1" fmla="*/ 902450 w 1022142"/>
                  <a:gd name="connsiteY1" fmla="*/ 152424 h 1053745"/>
                  <a:gd name="connsiteX2" fmla="*/ 1022143 w 1022142"/>
                  <a:gd name="connsiteY2" fmla="*/ 0 h 1053745"/>
                  <a:gd name="connsiteX3" fmla="*/ 783510 w 1022142"/>
                  <a:gd name="connsiteY3" fmla="*/ 56165 h 1053745"/>
                  <a:gd name="connsiteX4" fmla="*/ 0 w 1022142"/>
                  <a:gd name="connsiteY4" fmla="*/ 1053745 h 105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142" h="1053745">
                    <a:moveTo>
                      <a:pt x="274804" y="951521"/>
                    </a:moveTo>
                    <a:lnTo>
                      <a:pt x="902450" y="152424"/>
                    </a:lnTo>
                    <a:lnTo>
                      <a:pt x="1022143" y="0"/>
                    </a:lnTo>
                    <a:lnTo>
                      <a:pt x="783510" y="56165"/>
                    </a:lnTo>
                    <a:lnTo>
                      <a:pt x="0" y="1053745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7646288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77" name="Freeform: Shape 5676">
                <a:extLst>
                  <a:ext uri="{FF2B5EF4-FFF2-40B4-BE49-F238E27FC236}">
                    <a16:creationId xmlns:a16="http://schemas.microsoft.com/office/drawing/2014/main" id="{DACFE154-CA00-AA18-CA84-D952B820D52C}"/>
                  </a:ext>
                </a:extLst>
              </p:cNvPr>
              <p:cNvSpPr/>
              <p:nvPr/>
            </p:nvSpPr>
            <p:spPr>
              <a:xfrm>
                <a:off x="4313807" y="6055830"/>
                <a:ext cx="48476" cy="48460"/>
              </a:xfrm>
              <a:custGeom>
                <a:avLst/>
                <a:gdLst>
                  <a:gd name="connsiteX0" fmla="*/ 43291 w 48476"/>
                  <a:gd name="connsiteY0" fmla="*/ 39190 h 48460"/>
                  <a:gd name="connsiteX1" fmla="*/ 9270 w 48476"/>
                  <a:gd name="connsiteY1" fmla="*/ 43275 h 48460"/>
                  <a:gd name="connsiteX2" fmla="*/ 5185 w 48476"/>
                  <a:gd name="connsiteY2" fmla="*/ 9253 h 48460"/>
                  <a:gd name="connsiteX3" fmla="*/ 39207 w 48476"/>
                  <a:gd name="connsiteY3" fmla="*/ 5168 h 48460"/>
                  <a:gd name="connsiteX4" fmla="*/ 43291 w 48476"/>
                  <a:gd name="connsiteY4" fmla="*/ 39190 h 4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6" h="48460">
                    <a:moveTo>
                      <a:pt x="43291" y="39190"/>
                    </a:moveTo>
                    <a:cubicBezTo>
                      <a:pt x="35014" y="49724"/>
                      <a:pt x="19751" y="51551"/>
                      <a:pt x="9270" y="43275"/>
                    </a:cubicBezTo>
                    <a:cubicBezTo>
                      <a:pt x="-1264" y="34998"/>
                      <a:pt x="-3091" y="19734"/>
                      <a:pt x="5185" y="9253"/>
                    </a:cubicBezTo>
                    <a:cubicBezTo>
                      <a:pt x="13462" y="-1227"/>
                      <a:pt x="28726" y="-3108"/>
                      <a:pt x="39207" y="5168"/>
                    </a:cubicBezTo>
                    <a:cubicBezTo>
                      <a:pt x="49741" y="13446"/>
                      <a:pt x="51568" y="28655"/>
                      <a:pt x="43291" y="3919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7646283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78" name="Freeform: Shape 5677">
                <a:extLst>
                  <a:ext uri="{FF2B5EF4-FFF2-40B4-BE49-F238E27FC236}">
                    <a16:creationId xmlns:a16="http://schemas.microsoft.com/office/drawing/2014/main" id="{2314D518-A18A-7495-1FB2-A870E4897171}"/>
                  </a:ext>
                </a:extLst>
              </p:cNvPr>
              <p:cNvSpPr/>
              <p:nvPr/>
            </p:nvSpPr>
            <p:spPr>
              <a:xfrm>
                <a:off x="4038950" y="6158038"/>
                <a:ext cx="48453" cy="48476"/>
              </a:xfrm>
              <a:custGeom>
                <a:avLst/>
                <a:gdLst>
                  <a:gd name="connsiteX0" fmla="*/ 5185 w 48453"/>
                  <a:gd name="connsiteY0" fmla="*/ 9270 h 48476"/>
                  <a:gd name="connsiteX1" fmla="*/ 9270 w 48453"/>
                  <a:gd name="connsiteY1" fmla="*/ 43291 h 48476"/>
                  <a:gd name="connsiteX2" fmla="*/ 43291 w 48453"/>
                  <a:gd name="connsiteY2" fmla="*/ 39207 h 48476"/>
                  <a:gd name="connsiteX3" fmla="*/ 39207 w 48453"/>
                  <a:gd name="connsiteY3" fmla="*/ 5185 h 48476"/>
                  <a:gd name="connsiteX4" fmla="*/ 5185 w 48453"/>
                  <a:gd name="connsiteY4" fmla="*/ 9270 h 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53" h="48476">
                    <a:moveTo>
                      <a:pt x="5185" y="9270"/>
                    </a:moveTo>
                    <a:cubicBezTo>
                      <a:pt x="-3092" y="19804"/>
                      <a:pt x="-1264" y="35068"/>
                      <a:pt x="9270" y="43291"/>
                    </a:cubicBezTo>
                    <a:cubicBezTo>
                      <a:pt x="19804" y="51568"/>
                      <a:pt x="35068" y="49741"/>
                      <a:pt x="43291" y="39207"/>
                    </a:cubicBezTo>
                    <a:cubicBezTo>
                      <a:pt x="51514" y="28672"/>
                      <a:pt x="49741" y="13409"/>
                      <a:pt x="39207" y="5185"/>
                    </a:cubicBezTo>
                    <a:cubicBezTo>
                      <a:pt x="28726" y="-3092"/>
                      <a:pt x="13462" y="-1264"/>
                      <a:pt x="5185" y="92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7646328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6" name="Graphic 2">
              <a:extLst>
                <a:ext uri="{FF2B5EF4-FFF2-40B4-BE49-F238E27FC236}">
                  <a16:creationId xmlns:a16="http://schemas.microsoft.com/office/drawing/2014/main" id="{E10C0981-BCAD-0D11-003B-12195046611F}"/>
                </a:ext>
              </a:extLst>
            </p:cNvPr>
            <p:cNvGrpSpPr/>
            <p:nvPr/>
          </p:nvGrpSpPr>
          <p:grpSpPr>
            <a:xfrm>
              <a:off x="4236127" y="5343646"/>
              <a:ext cx="142143" cy="323375"/>
              <a:chOff x="4236131" y="5343650"/>
              <a:chExt cx="142143" cy="323375"/>
            </a:xfrm>
          </p:grpSpPr>
          <p:sp>
            <p:nvSpPr>
              <p:cNvPr id="5674" name="Freeform: Shape 5673">
                <a:extLst>
                  <a:ext uri="{FF2B5EF4-FFF2-40B4-BE49-F238E27FC236}">
                    <a16:creationId xmlns:a16="http://schemas.microsoft.com/office/drawing/2014/main" id="{84231875-85B8-62AA-83BE-EFFB86ACB2C6}"/>
                  </a:ext>
                </a:extLst>
              </p:cNvPr>
              <p:cNvSpPr/>
              <p:nvPr/>
            </p:nvSpPr>
            <p:spPr>
              <a:xfrm>
                <a:off x="4259603" y="5343650"/>
                <a:ext cx="118671" cy="300010"/>
              </a:xfrm>
              <a:custGeom>
                <a:avLst/>
                <a:gdLst>
                  <a:gd name="connsiteX0" fmla="*/ 118671 w 118671"/>
                  <a:gd name="connsiteY0" fmla="*/ 0 h 300010"/>
                  <a:gd name="connsiteX1" fmla="*/ 118564 w 118671"/>
                  <a:gd name="connsiteY1" fmla="*/ 167150 h 300010"/>
                  <a:gd name="connsiteX2" fmla="*/ 0 w 118671"/>
                  <a:gd name="connsiteY2" fmla="*/ 300011 h 30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671" h="300010">
                    <a:moveTo>
                      <a:pt x="118671" y="0"/>
                    </a:moveTo>
                    <a:lnTo>
                      <a:pt x="118564" y="167150"/>
                    </a:lnTo>
                    <a:lnTo>
                      <a:pt x="0" y="30001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7861616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75" name="Freeform: Shape 5674">
                <a:extLst>
                  <a:ext uri="{FF2B5EF4-FFF2-40B4-BE49-F238E27FC236}">
                    <a16:creationId xmlns:a16="http://schemas.microsoft.com/office/drawing/2014/main" id="{E344E3B5-3A08-0E70-FE9F-D85A4E4CF9CC}"/>
                  </a:ext>
                </a:extLst>
              </p:cNvPr>
              <p:cNvSpPr/>
              <p:nvPr/>
            </p:nvSpPr>
            <p:spPr>
              <a:xfrm>
                <a:off x="4236131" y="5618523"/>
                <a:ext cx="48502" cy="48502"/>
              </a:xfrm>
              <a:custGeom>
                <a:avLst/>
                <a:gdLst>
                  <a:gd name="connsiteX0" fmla="*/ 6166 w 48502"/>
                  <a:gd name="connsiteY0" fmla="*/ 8101 h 48502"/>
                  <a:gd name="connsiteX1" fmla="*/ 8101 w 48502"/>
                  <a:gd name="connsiteY1" fmla="*/ 42337 h 48502"/>
                  <a:gd name="connsiteX2" fmla="*/ 42337 w 48502"/>
                  <a:gd name="connsiteY2" fmla="*/ 40402 h 48502"/>
                  <a:gd name="connsiteX3" fmla="*/ 40402 w 48502"/>
                  <a:gd name="connsiteY3" fmla="*/ 6166 h 48502"/>
                  <a:gd name="connsiteX4" fmla="*/ 6166 w 48502"/>
                  <a:gd name="connsiteY4" fmla="*/ 8101 h 4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02" h="48502">
                    <a:moveTo>
                      <a:pt x="6166" y="8101"/>
                    </a:moveTo>
                    <a:cubicBezTo>
                      <a:pt x="-2756" y="18097"/>
                      <a:pt x="-1896" y="33415"/>
                      <a:pt x="8101" y="42337"/>
                    </a:cubicBezTo>
                    <a:cubicBezTo>
                      <a:pt x="18097" y="51259"/>
                      <a:pt x="33415" y="50399"/>
                      <a:pt x="42337" y="40402"/>
                    </a:cubicBezTo>
                    <a:cubicBezTo>
                      <a:pt x="51259" y="30405"/>
                      <a:pt x="50399" y="15087"/>
                      <a:pt x="40402" y="6166"/>
                    </a:cubicBezTo>
                    <a:cubicBezTo>
                      <a:pt x="30405" y="-2756"/>
                      <a:pt x="15088" y="-1896"/>
                      <a:pt x="6166" y="81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7861574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7" name="Graphic 2">
              <a:extLst>
                <a:ext uri="{FF2B5EF4-FFF2-40B4-BE49-F238E27FC236}">
                  <a16:creationId xmlns:a16="http://schemas.microsoft.com/office/drawing/2014/main" id="{10BC2ED5-5308-90FE-2BCE-0518DA5861F3}"/>
                </a:ext>
              </a:extLst>
            </p:cNvPr>
            <p:cNvGrpSpPr/>
            <p:nvPr/>
          </p:nvGrpSpPr>
          <p:grpSpPr>
            <a:xfrm>
              <a:off x="3798598" y="5523104"/>
              <a:ext cx="318897" cy="172869"/>
              <a:chOff x="3798601" y="5523108"/>
              <a:chExt cx="318897" cy="172869"/>
            </a:xfrm>
          </p:grpSpPr>
          <p:sp>
            <p:nvSpPr>
              <p:cNvPr id="5672" name="Freeform: Shape 5671">
                <a:extLst>
                  <a:ext uri="{FF2B5EF4-FFF2-40B4-BE49-F238E27FC236}">
                    <a16:creationId xmlns:a16="http://schemas.microsoft.com/office/drawing/2014/main" id="{1E65D288-0F4E-7737-CE61-5E3B2C9DDE3F}"/>
                  </a:ext>
                </a:extLst>
              </p:cNvPr>
              <p:cNvSpPr/>
              <p:nvPr/>
            </p:nvSpPr>
            <p:spPr>
              <a:xfrm>
                <a:off x="3825496" y="5523108"/>
                <a:ext cx="292002" cy="145974"/>
              </a:xfrm>
              <a:custGeom>
                <a:avLst/>
                <a:gdLst>
                  <a:gd name="connsiteX0" fmla="*/ 292003 w 292002"/>
                  <a:gd name="connsiteY0" fmla="*/ 0 h 145974"/>
                  <a:gd name="connsiteX1" fmla="*/ 132914 w 292002"/>
                  <a:gd name="connsiteY1" fmla="*/ 16339 h 145974"/>
                  <a:gd name="connsiteX2" fmla="*/ 0 w 292002"/>
                  <a:gd name="connsiteY2" fmla="*/ 145975 h 145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002" h="145974">
                    <a:moveTo>
                      <a:pt x="292003" y="0"/>
                    </a:moveTo>
                    <a:lnTo>
                      <a:pt x="132914" y="16339"/>
                    </a:lnTo>
                    <a:lnTo>
                      <a:pt x="0" y="145975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8100038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73" name="Freeform: Shape 5672">
                <a:extLst>
                  <a:ext uri="{FF2B5EF4-FFF2-40B4-BE49-F238E27FC236}">
                    <a16:creationId xmlns:a16="http://schemas.microsoft.com/office/drawing/2014/main" id="{2F702AD7-FE87-E156-8F52-94FD50DA6243}"/>
                  </a:ext>
                </a:extLst>
              </p:cNvPr>
              <p:cNvSpPr/>
              <p:nvPr/>
            </p:nvSpPr>
            <p:spPr>
              <a:xfrm>
                <a:off x="3798601" y="5640199"/>
                <a:ext cx="55779" cy="55778"/>
              </a:xfrm>
              <a:custGeom>
                <a:avLst/>
                <a:gdLst>
                  <a:gd name="connsiteX0" fmla="*/ 8407 w 55779"/>
                  <a:gd name="connsiteY0" fmla="*/ 7923 h 55778"/>
                  <a:gd name="connsiteX1" fmla="*/ 7923 w 55779"/>
                  <a:gd name="connsiteY1" fmla="*/ 47372 h 55778"/>
                  <a:gd name="connsiteX2" fmla="*/ 47373 w 55779"/>
                  <a:gd name="connsiteY2" fmla="*/ 47856 h 55778"/>
                  <a:gd name="connsiteX3" fmla="*/ 47856 w 55779"/>
                  <a:gd name="connsiteY3" fmla="*/ 8406 h 55778"/>
                  <a:gd name="connsiteX4" fmla="*/ 8407 w 55779"/>
                  <a:gd name="connsiteY4" fmla="*/ 7923 h 5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79" h="55778">
                    <a:moveTo>
                      <a:pt x="8407" y="7923"/>
                    </a:moveTo>
                    <a:cubicBezTo>
                      <a:pt x="-2611" y="18672"/>
                      <a:pt x="-2826" y="36355"/>
                      <a:pt x="7923" y="47372"/>
                    </a:cubicBezTo>
                    <a:cubicBezTo>
                      <a:pt x="18672" y="58391"/>
                      <a:pt x="36355" y="58605"/>
                      <a:pt x="47373" y="47856"/>
                    </a:cubicBezTo>
                    <a:cubicBezTo>
                      <a:pt x="58391" y="37107"/>
                      <a:pt x="58606" y="19425"/>
                      <a:pt x="47856" y="8406"/>
                    </a:cubicBezTo>
                    <a:cubicBezTo>
                      <a:pt x="37107" y="-2611"/>
                      <a:pt x="19425" y="-2826"/>
                      <a:pt x="8407" y="79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8100077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8" name="Graphic 2">
              <a:extLst>
                <a:ext uri="{FF2B5EF4-FFF2-40B4-BE49-F238E27FC236}">
                  <a16:creationId xmlns:a16="http://schemas.microsoft.com/office/drawing/2014/main" id="{9B15019D-B7D1-0FE4-278A-1A7850E846D5}"/>
                </a:ext>
              </a:extLst>
            </p:cNvPr>
            <p:cNvGrpSpPr/>
            <p:nvPr/>
          </p:nvGrpSpPr>
          <p:grpSpPr>
            <a:xfrm>
              <a:off x="3506992" y="5297639"/>
              <a:ext cx="907610" cy="370257"/>
              <a:chOff x="3506995" y="5297643"/>
              <a:chExt cx="907611" cy="370258"/>
            </a:xfrm>
          </p:grpSpPr>
          <p:sp>
            <p:nvSpPr>
              <p:cNvPr id="5670" name="Freeform: Shape 5669">
                <a:extLst>
                  <a:ext uri="{FF2B5EF4-FFF2-40B4-BE49-F238E27FC236}">
                    <a16:creationId xmlns:a16="http://schemas.microsoft.com/office/drawing/2014/main" id="{4104FAAB-83A7-F4C3-6617-9D8102451F3E}"/>
                  </a:ext>
                </a:extLst>
              </p:cNvPr>
              <p:cNvSpPr/>
              <p:nvPr/>
            </p:nvSpPr>
            <p:spPr>
              <a:xfrm>
                <a:off x="3533870" y="5297643"/>
                <a:ext cx="880736" cy="343276"/>
              </a:xfrm>
              <a:custGeom>
                <a:avLst/>
                <a:gdLst>
                  <a:gd name="connsiteX0" fmla="*/ 880737 w 880736"/>
                  <a:gd name="connsiteY0" fmla="*/ 0 h 343276"/>
                  <a:gd name="connsiteX1" fmla="*/ 379716 w 880736"/>
                  <a:gd name="connsiteY1" fmla="*/ 0 h 343276"/>
                  <a:gd name="connsiteX2" fmla="*/ 0 w 880736"/>
                  <a:gd name="connsiteY2" fmla="*/ 343277 h 34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736" h="343276">
                    <a:moveTo>
                      <a:pt x="880737" y="0"/>
                    </a:moveTo>
                    <a:lnTo>
                      <a:pt x="379716" y="0"/>
                    </a:lnTo>
                    <a:lnTo>
                      <a:pt x="0" y="343277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8100029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71" name="Freeform: Shape 5670">
                <a:extLst>
                  <a:ext uri="{FF2B5EF4-FFF2-40B4-BE49-F238E27FC236}">
                    <a16:creationId xmlns:a16="http://schemas.microsoft.com/office/drawing/2014/main" id="{C098966A-482B-F74A-A549-6A7DCF74C7BB}"/>
                  </a:ext>
                </a:extLst>
              </p:cNvPr>
              <p:cNvSpPr/>
              <p:nvPr/>
            </p:nvSpPr>
            <p:spPr>
              <a:xfrm>
                <a:off x="3506995" y="5612110"/>
                <a:ext cx="55791" cy="55791"/>
              </a:xfrm>
              <a:custGeom>
                <a:avLst/>
                <a:gdLst>
                  <a:gd name="connsiteX0" fmla="*/ 9192 w 55791"/>
                  <a:gd name="connsiteY0" fmla="*/ 7203 h 55791"/>
                  <a:gd name="connsiteX1" fmla="*/ 7203 w 55791"/>
                  <a:gd name="connsiteY1" fmla="*/ 46599 h 55791"/>
                  <a:gd name="connsiteX2" fmla="*/ 46599 w 55791"/>
                  <a:gd name="connsiteY2" fmla="*/ 48588 h 55791"/>
                  <a:gd name="connsiteX3" fmla="*/ 48588 w 55791"/>
                  <a:gd name="connsiteY3" fmla="*/ 9192 h 55791"/>
                  <a:gd name="connsiteX4" fmla="*/ 9192 w 55791"/>
                  <a:gd name="connsiteY4" fmla="*/ 7203 h 5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1" h="55791">
                    <a:moveTo>
                      <a:pt x="9192" y="7203"/>
                    </a:moveTo>
                    <a:cubicBezTo>
                      <a:pt x="-2256" y="17522"/>
                      <a:pt x="-3116" y="35151"/>
                      <a:pt x="7203" y="46599"/>
                    </a:cubicBezTo>
                    <a:cubicBezTo>
                      <a:pt x="17523" y="58047"/>
                      <a:pt x="35151" y="58907"/>
                      <a:pt x="46599" y="48588"/>
                    </a:cubicBezTo>
                    <a:cubicBezTo>
                      <a:pt x="58047" y="38269"/>
                      <a:pt x="58907" y="20640"/>
                      <a:pt x="48588" y="9192"/>
                    </a:cubicBezTo>
                    <a:cubicBezTo>
                      <a:pt x="38269" y="-2256"/>
                      <a:pt x="20640" y="-3116"/>
                      <a:pt x="9192" y="72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8100044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59" name="Graphic 2">
              <a:extLst>
                <a:ext uri="{FF2B5EF4-FFF2-40B4-BE49-F238E27FC236}">
                  <a16:creationId xmlns:a16="http://schemas.microsoft.com/office/drawing/2014/main" id="{D3733DE8-4047-7765-173A-828EB679AEB2}"/>
                </a:ext>
              </a:extLst>
            </p:cNvPr>
            <p:cNvGrpSpPr/>
            <p:nvPr/>
          </p:nvGrpSpPr>
          <p:grpSpPr>
            <a:xfrm>
              <a:off x="3165727" y="4912764"/>
              <a:ext cx="837880" cy="703784"/>
              <a:chOff x="3165729" y="4912768"/>
              <a:chExt cx="837881" cy="703785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8099940" scaled="1"/>
            </a:gradFill>
          </p:grpSpPr>
          <p:sp>
            <p:nvSpPr>
              <p:cNvPr id="5668" name="Freeform: Shape 5667">
                <a:extLst>
                  <a:ext uri="{FF2B5EF4-FFF2-40B4-BE49-F238E27FC236}">
                    <a16:creationId xmlns:a16="http://schemas.microsoft.com/office/drawing/2014/main" id="{1813BEA3-CCDB-21CB-9F6E-B0E1732AD027}"/>
                  </a:ext>
                </a:extLst>
              </p:cNvPr>
              <p:cNvSpPr/>
              <p:nvPr/>
            </p:nvSpPr>
            <p:spPr>
              <a:xfrm>
                <a:off x="3192528" y="4912768"/>
                <a:ext cx="811082" cy="676770"/>
              </a:xfrm>
              <a:custGeom>
                <a:avLst/>
                <a:gdLst>
                  <a:gd name="connsiteX0" fmla="*/ 811082 w 811082"/>
                  <a:gd name="connsiteY0" fmla="*/ 0 h 676770"/>
                  <a:gd name="connsiteX1" fmla="*/ 0 w 811082"/>
                  <a:gd name="connsiteY1" fmla="*/ 676771 h 676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1082" h="676770">
                    <a:moveTo>
                      <a:pt x="811082" y="0"/>
                    </a:moveTo>
                    <a:lnTo>
                      <a:pt x="0" y="676771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8100049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69" name="Freeform: Shape 5668">
                <a:extLst>
                  <a:ext uri="{FF2B5EF4-FFF2-40B4-BE49-F238E27FC236}">
                    <a16:creationId xmlns:a16="http://schemas.microsoft.com/office/drawing/2014/main" id="{82EB33EB-BC74-5596-D28E-3CB83B4030AD}"/>
                  </a:ext>
                </a:extLst>
              </p:cNvPr>
              <p:cNvSpPr/>
              <p:nvPr/>
            </p:nvSpPr>
            <p:spPr>
              <a:xfrm>
                <a:off x="3165729" y="5560750"/>
                <a:ext cx="55802" cy="55802"/>
              </a:xfrm>
              <a:custGeom>
                <a:avLst/>
                <a:gdLst>
                  <a:gd name="connsiteX0" fmla="*/ 10031 w 55802"/>
                  <a:gd name="connsiteY0" fmla="*/ 6483 h 55802"/>
                  <a:gd name="connsiteX1" fmla="*/ 6484 w 55802"/>
                  <a:gd name="connsiteY1" fmla="*/ 45772 h 55802"/>
                  <a:gd name="connsiteX2" fmla="*/ 45772 w 55802"/>
                  <a:gd name="connsiteY2" fmla="*/ 49319 h 55802"/>
                  <a:gd name="connsiteX3" fmla="*/ 49319 w 55802"/>
                  <a:gd name="connsiteY3" fmla="*/ 10031 h 55802"/>
                  <a:gd name="connsiteX4" fmla="*/ 10031 w 55802"/>
                  <a:gd name="connsiteY4" fmla="*/ 6483 h 5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02" h="55802">
                    <a:moveTo>
                      <a:pt x="10031" y="6483"/>
                    </a:moveTo>
                    <a:cubicBezTo>
                      <a:pt x="-1793" y="16373"/>
                      <a:pt x="-3406" y="33948"/>
                      <a:pt x="6484" y="45772"/>
                    </a:cubicBezTo>
                    <a:cubicBezTo>
                      <a:pt x="16373" y="57596"/>
                      <a:pt x="33948" y="59209"/>
                      <a:pt x="45772" y="49319"/>
                    </a:cubicBezTo>
                    <a:cubicBezTo>
                      <a:pt x="57596" y="39430"/>
                      <a:pt x="59208" y="21855"/>
                      <a:pt x="49319" y="10031"/>
                    </a:cubicBezTo>
                    <a:cubicBezTo>
                      <a:pt x="39430" y="-1793"/>
                      <a:pt x="21855" y="-3406"/>
                      <a:pt x="10031" y="64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809994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60" name="Graphic 2">
              <a:extLst>
                <a:ext uri="{FF2B5EF4-FFF2-40B4-BE49-F238E27FC236}">
                  <a16:creationId xmlns:a16="http://schemas.microsoft.com/office/drawing/2014/main" id="{054E46BE-BE3E-DD33-1ED7-DE302FD0FE46}"/>
                </a:ext>
              </a:extLst>
            </p:cNvPr>
            <p:cNvGrpSpPr/>
            <p:nvPr/>
          </p:nvGrpSpPr>
          <p:grpSpPr>
            <a:xfrm>
              <a:off x="3325460" y="4856115"/>
              <a:ext cx="837880" cy="703784"/>
              <a:chOff x="3325462" y="4856119"/>
              <a:chExt cx="837881" cy="703785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8099963" scaled="1"/>
            </a:gradFill>
          </p:grpSpPr>
          <p:sp>
            <p:nvSpPr>
              <p:cNvPr id="5666" name="Freeform: Shape 5665">
                <a:extLst>
                  <a:ext uri="{FF2B5EF4-FFF2-40B4-BE49-F238E27FC236}">
                    <a16:creationId xmlns:a16="http://schemas.microsoft.com/office/drawing/2014/main" id="{BBBC4079-A747-88DF-94D1-8D9411A30547}"/>
                  </a:ext>
                </a:extLst>
              </p:cNvPr>
              <p:cNvSpPr/>
              <p:nvPr/>
            </p:nvSpPr>
            <p:spPr>
              <a:xfrm>
                <a:off x="3352262" y="4856119"/>
                <a:ext cx="811082" cy="676770"/>
              </a:xfrm>
              <a:custGeom>
                <a:avLst/>
                <a:gdLst>
                  <a:gd name="connsiteX0" fmla="*/ 811082 w 811082"/>
                  <a:gd name="connsiteY0" fmla="*/ 0 h 676770"/>
                  <a:gd name="connsiteX1" fmla="*/ 0 w 811082"/>
                  <a:gd name="connsiteY1" fmla="*/ 676770 h 676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1082" h="676770">
                    <a:moveTo>
                      <a:pt x="811082" y="0"/>
                    </a:moveTo>
                    <a:lnTo>
                      <a:pt x="0" y="67677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8099951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67" name="Freeform: Shape 5666">
                <a:extLst>
                  <a:ext uri="{FF2B5EF4-FFF2-40B4-BE49-F238E27FC236}">
                    <a16:creationId xmlns:a16="http://schemas.microsoft.com/office/drawing/2014/main" id="{3609753F-3767-8DE0-0C3E-323B1A87796E}"/>
                  </a:ext>
                </a:extLst>
              </p:cNvPr>
              <p:cNvSpPr/>
              <p:nvPr/>
            </p:nvSpPr>
            <p:spPr>
              <a:xfrm>
                <a:off x="3325462" y="5504124"/>
                <a:ext cx="55802" cy="55780"/>
              </a:xfrm>
              <a:custGeom>
                <a:avLst/>
                <a:gdLst>
                  <a:gd name="connsiteX0" fmla="*/ 10031 w 55802"/>
                  <a:gd name="connsiteY0" fmla="*/ 6462 h 55780"/>
                  <a:gd name="connsiteX1" fmla="*/ 6484 w 55802"/>
                  <a:gd name="connsiteY1" fmla="*/ 45750 h 55780"/>
                  <a:gd name="connsiteX2" fmla="*/ 45772 w 55802"/>
                  <a:gd name="connsiteY2" fmla="*/ 49297 h 55780"/>
                  <a:gd name="connsiteX3" fmla="*/ 49319 w 55802"/>
                  <a:gd name="connsiteY3" fmla="*/ 10008 h 55780"/>
                  <a:gd name="connsiteX4" fmla="*/ 10031 w 55802"/>
                  <a:gd name="connsiteY4" fmla="*/ 6462 h 5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02" h="55780">
                    <a:moveTo>
                      <a:pt x="10031" y="6462"/>
                    </a:moveTo>
                    <a:cubicBezTo>
                      <a:pt x="-1793" y="16351"/>
                      <a:pt x="-3406" y="33926"/>
                      <a:pt x="6484" y="45750"/>
                    </a:cubicBezTo>
                    <a:cubicBezTo>
                      <a:pt x="16373" y="57574"/>
                      <a:pt x="33948" y="59186"/>
                      <a:pt x="45772" y="49297"/>
                    </a:cubicBezTo>
                    <a:cubicBezTo>
                      <a:pt x="57596" y="39408"/>
                      <a:pt x="59208" y="21833"/>
                      <a:pt x="49319" y="10008"/>
                    </a:cubicBezTo>
                    <a:cubicBezTo>
                      <a:pt x="39430" y="-1815"/>
                      <a:pt x="21855" y="-3374"/>
                      <a:pt x="10031" y="64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8099963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61" name="Graphic 2">
              <a:extLst>
                <a:ext uri="{FF2B5EF4-FFF2-40B4-BE49-F238E27FC236}">
                  <a16:creationId xmlns:a16="http://schemas.microsoft.com/office/drawing/2014/main" id="{3F273C76-EE86-4644-FE8D-A4103A7E8A8B}"/>
                </a:ext>
              </a:extLst>
            </p:cNvPr>
            <p:cNvGrpSpPr/>
            <p:nvPr/>
          </p:nvGrpSpPr>
          <p:grpSpPr>
            <a:xfrm>
              <a:off x="3978238" y="4785332"/>
              <a:ext cx="591690" cy="398527"/>
              <a:chOff x="3978241" y="4785336"/>
              <a:chExt cx="591691" cy="398528"/>
            </a:xfrm>
          </p:grpSpPr>
          <p:sp>
            <p:nvSpPr>
              <p:cNvPr id="5664" name="Freeform: Shape 5663">
                <a:extLst>
                  <a:ext uri="{FF2B5EF4-FFF2-40B4-BE49-F238E27FC236}">
                    <a16:creationId xmlns:a16="http://schemas.microsoft.com/office/drawing/2014/main" id="{A51FAFC6-231F-8D65-F971-C76D9C5D2620}"/>
                  </a:ext>
                </a:extLst>
              </p:cNvPr>
              <p:cNvSpPr/>
              <p:nvPr/>
            </p:nvSpPr>
            <p:spPr>
              <a:xfrm>
                <a:off x="4005061" y="4785336"/>
                <a:ext cx="564871" cy="371600"/>
              </a:xfrm>
              <a:custGeom>
                <a:avLst/>
                <a:gdLst>
                  <a:gd name="connsiteX0" fmla="*/ 564871 w 564871"/>
                  <a:gd name="connsiteY0" fmla="*/ 0 h 371600"/>
                  <a:gd name="connsiteX1" fmla="*/ 379716 w 564871"/>
                  <a:gd name="connsiteY1" fmla="*/ 28324 h 371600"/>
                  <a:gd name="connsiteX2" fmla="*/ 0 w 564871"/>
                  <a:gd name="connsiteY2" fmla="*/ 371601 h 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4871" h="371600">
                    <a:moveTo>
                      <a:pt x="564871" y="0"/>
                    </a:moveTo>
                    <a:lnTo>
                      <a:pt x="379716" y="28324"/>
                    </a:lnTo>
                    <a:lnTo>
                      <a:pt x="0" y="37160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81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65" name="Freeform: Shape 5664">
                <a:extLst>
                  <a:ext uri="{FF2B5EF4-FFF2-40B4-BE49-F238E27FC236}">
                    <a16:creationId xmlns:a16="http://schemas.microsoft.com/office/drawing/2014/main" id="{A86559BA-F876-4055-9806-5077831296D9}"/>
                  </a:ext>
                </a:extLst>
              </p:cNvPr>
              <p:cNvSpPr/>
              <p:nvPr/>
            </p:nvSpPr>
            <p:spPr>
              <a:xfrm>
                <a:off x="3978241" y="5128073"/>
                <a:ext cx="55791" cy="55791"/>
              </a:xfrm>
              <a:custGeom>
                <a:avLst/>
                <a:gdLst>
                  <a:gd name="connsiteX0" fmla="*/ 9192 w 55791"/>
                  <a:gd name="connsiteY0" fmla="*/ 7203 h 55791"/>
                  <a:gd name="connsiteX1" fmla="*/ 7203 w 55791"/>
                  <a:gd name="connsiteY1" fmla="*/ 46599 h 55791"/>
                  <a:gd name="connsiteX2" fmla="*/ 46599 w 55791"/>
                  <a:gd name="connsiteY2" fmla="*/ 48588 h 55791"/>
                  <a:gd name="connsiteX3" fmla="*/ 48588 w 55791"/>
                  <a:gd name="connsiteY3" fmla="*/ 9192 h 55791"/>
                  <a:gd name="connsiteX4" fmla="*/ 9192 w 55791"/>
                  <a:gd name="connsiteY4" fmla="*/ 7203 h 5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1" h="55791">
                    <a:moveTo>
                      <a:pt x="9192" y="7203"/>
                    </a:moveTo>
                    <a:cubicBezTo>
                      <a:pt x="-2256" y="17523"/>
                      <a:pt x="-3116" y="35151"/>
                      <a:pt x="7203" y="46599"/>
                    </a:cubicBezTo>
                    <a:cubicBezTo>
                      <a:pt x="17523" y="58047"/>
                      <a:pt x="35151" y="58907"/>
                      <a:pt x="46599" y="48588"/>
                    </a:cubicBezTo>
                    <a:cubicBezTo>
                      <a:pt x="58047" y="38269"/>
                      <a:pt x="58907" y="20640"/>
                      <a:pt x="48588" y="9192"/>
                    </a:cubicBezTo>
                    <a:cubicBezTo>
                      <a:pt x="38269" y="-2256"/>
                      <a:pt x="20586" y="-3116"/>
                      <a:pt x="9192" y="72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8100019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62" name="Graphic 2">
              <a:extLst>
                <a:ext uri="{FF2B5EF4-FFF2-40B4-BE49-F238E27FC236}">
                  <a16:creationId xmlns:a16="http://schemas.microsoft.com/office/drawing/2014/main" id="{C7C11A71-83B4-EC81-F17F-CEA8F03C924D}"/>
                </a:ext>
              </a:extLst>
            </p:cNvPr>
            <p:cNvGrpSpPr/>
            <p:nvPr/>
          </p:nvGrpSpPr>
          <p:grpSpPr>
            <a:xfrm>
              <a:off x="3729393" y="4360577"/>
              <a:ext cx="1458508" cy="1605933"/>
              <a:chOff x="3729396" y="4360580"/>
              <a:chExt cx="1458509" cy="1605934"/>
            </a:xfrm>
          </p:grpSpPr>
          <p:sp>
            <p:nvSpPr>
              <p:cNvPr id="5662" name="Freeform: Shape 5661">
                <a:extLst>
                  <a:ext uri="{FF2B5EF4-FFF2-40B4-BE49-F238E27FC236}">
                    <a16:creationId xmlns:a16="http://schemas.microsoft.com/office/drawing/2014/main" id="{9A2E73B6-A8D7-42E0-143C-7F225F73657C}"/>
                  </a:ext>
                </a:extLst>
              </p:cNvPr>
              <p:cNvSpPr/>
              <p:nvPr/>
            </p:nvSpPr>
            <p:spPr>
              <a:xfrm>
                <a:off x="3752777" y="4360580"/>
                <a:ext cx="1435127" cy="1582553"/>
              </a:xfrm>
              <a:custGeom>
                <a:avLst/>
                <a:gdLst>
                  <a:gd name="connsiteX0" fmla="*/ 1435128 w 1435127"/>
                  <a:gd name="connsiteY0" fmla="*/ 2634 h 1582553"/>
                  <a:gd name="connsiteX1" fmla="*/ 1230033 w 1435127"/>
                  <a:gd name="connsiteY1" fmla="*/ 0 h 1582553"/>
                  <a:gd name="connsiteX2" fmla="*/ 1230033 w 1435127"/>
                  <a:gd name="connsiteY2" fmla="*/ 383317 h 1582553"/>
                  <a:gd name="connsiteX3" fmla="*/ 0 w 1435127"/>
                  <a:gd name="connsiteY3" fmla="*/ 1582553 h 158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5127" h="1582553">
                    <a:moveTo>
                      <a:pt x="1435128" y="2634"/>
                    </a:moveTo>
                    <a:lnTo>
                      <a:pt x="1230033" y="0"/>
                    </a:lnTo>
                    <a:lnTo>
                      <a:pt x="1230033" y="383317"/>
                    </a:lnTo>
                    <a:lnTo>
                      <a:pt x="0" y="1582553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63" name="Freeform: Shape 5662">
                <a:extLst>
                  <a:ext uri="{FF2B5EF4-FFF2-40B4-BE49-F238E27FC236}">
                    <a16:creationId xmlns:a16="http://schemas.microsoft.com/office/drawing/2014/main" id="{B5F572A7-D12A-B30A-2AF0-C892B58E8061}"/>
                  </a:ext>
                </a:extLst>
              </p:cNvPr>
              <p:cNvSpPr/>
              <p:nvPr/>
            </p:nvSpPr>
            <p:spPr>
              <a:xfrm>
                <a:off x="3729396" y="5918032"/>
                <a:ext cx="48483" cy="48483"/>
              </a:xfrm>
              <a:custGeom>
                <a:avLst/>
                <a:gdLst>
                  <a:gd name="connsiteX0" fmla="*/ 7312 w 48483"/>
                  <a:gd name="connsiteY0" fmla="*/ 6882 h 48483"/>
                  <a:gd name="connsiteX1" fmla="*/ 6882 w 48483"/>
                  <a:gd name="connsiteY1" fmla="*/ 41172 h 48483"/>
                  <a:gd name="connsiteX2" fmla="*/ 41171 w 48483"/>
                  <a:gd name="connsiteY2" fmla="*/ 41601 h 48483"/>
                  <a:gd name="connsiteX3" fmla="*/ 41602 w 48483"/>
                  <a:gd name="connsiteY3" fmla="*/ 7311 h 48483"/>
                  <a:gd name="connsiteX4" fmla="*/ 7312 w 48483"/>
                  <a:gd name="connsiteY4" fmla="*/ 6882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3" h="48483">
                    <a:moveTo>
                      <a:pt x="7312" y="6882"/>
                    </a:moveTo>
                    <a:cubicBezTo>
                      <a:pt x="-2255" y="16233"/>
                      <a:pt x="-2470" y="31605"/>
                      <a:pt x="6882" y="41172"/>
                    </a:cubicBezTo>
                    <a:cubicBezTo>
                      <a:pt x="16233" y="50739"/>
                      <a:pt x="31605" y="50953"/>
                      <a:pt x="41171" y="41601"/>
                    </a:cubicBezTo>
                    <a:cubicBezTo>
                      <a:pt x="50738" y="32250"/>
                      <a:pt x="50953" y="16878"/>
                      <a:pt x="41602" y="7311"/>
                    </a:cubicBezTo>
                    <a:cubicBezTo>
                      <a:pt x="32250" y="-2256"/>
                      <a:pt x="16932" y="-2470"/>
                      <a:pt x="7312" y="68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54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563" name="Freeform: Shape 5562">
              <a:extLst>
                <a:ext uri="{FF2B5EF4-FFF2-40B4-BE49-F238E27FC236}">
                  <a16:creationId xmlns:a16="http://schemas.microsoft.com/office/drawing/2014/main" id="{FB0FB4E6-DFFA-B0C4-3C92-EAFA09287470}"/>
                </a:ext>
              </a:extLst>
            </p:cNvPr>
            <p:cNvSpPr/>
            <p:nvPr/>
          </p:nvSpPr>
          <p:spPr>
            <a:xfrm>
              <a:off x="4026341" y="4192083"/>
              <a:ext cx="877081" cy="152746"/>
            </a:xfrm>
            <a:custGeom>
              <a:avLst/>
              <a:gdLst>
                <a:gd name="connsiteX0" fmla="*/ 0 w 877082"/>
                <a:gd name="connsiteY0" fmla="*/ 152747 h 152746"/>
                <a:gd name="connsiteX1" fmla="*/ 333494 w 877082"/>
                <a:gd name="connsiteY1" fmla="*/ 0 h 152746"/>
                <a:gd name="connsiteX2" fmla="*/ 877082 w 877082"/>
                <a:gd name="connsiteY2" fmla="*/ 0 h 15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7082" h="152746">
                  <a:moveTo>
                    <a:pt x="0" y="152747"/>
                  </a:moveTo>
                  <a:lnTo>
                    <a:pt x="333494" y="0"/>
                  </a:lnTo>
                  <a:lnTo>
                    <a:pt x="877082" y="0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564" name="Graphic 2">
              <a:extLst>
                <a:ext uri="{FF2B5EF4-FFF2-40B4-BE49-F238E27FC236}">
                  <a16:creationId xmlns:a16="http://schemas.microsoft.com/office/drawing/2014/main" id="{E120C623-7B3B-6AAB-97B0-6441E316AC5F}"/>
                </a:ext>
              </a:extLst>
            </p:cNvPr>
            <p:cNvGrpSpPr/>
            <p:nvPr/>
          </p:nvGrpSpPr>
          <p:grpSpPr>
            <a:xfrm>
              <a:off x="4383860" y="4295867"/>
              <a:ext cx="643446" cy="1926151"/>
              <a:chOff x="4383864" y="4295870"/>
              <a:chExt cx="643447" cy="1926152"/>
            </a:xfrm>
          </p:grpSpPr>
          <p:sp>
            <p:nvSpPr>
              <p:cNvPr id="5660" name="Freeform: Shape 5659">
                <a:extLst>
                  <a:ext uri="{FF2B5EF4-FFF2-40B4-BE49-F238E27FC236}">
                    <a16:creationId xmlns:a16="http://schemas.microsoft.com/office/drawing/2014/main" id="{EDF40A1F-DC01-5582-5645-C17CCC57808B}"/>
                  </a:ext>
                </a:extLst>
              </p:cNvPr>
              <p:cNvSpPr/>
              <p:nvPr/>
            </p:nvSpPr>
            <p:spPr>
              <a:xfrm>
                <a:off x="4383864" y="4295870"/>
                <a:ext cx="643447" cy="1903148"/>
              </a:xfrm>
              <a:custGeom>
                <a:avLst/>
                <a:gdLst>
                  <a:gd name="connsiteX0" fmla="*/ 643448 w 643447"/>
                  <a:gd name="connsiteY0" fmla="*/ 0 h 1903148"/>
                  <a:gd name="connsiteX1" fmla="*/ 0 w 643447"/>
                  <a:gd name="connsiteY1" fmla="*/ 730570 h 1903148"/>
                  <a:gd name="connsiteX2" fmla="*/ 0 w 643447"/>
                  <a:gd name="connsiteY2" fmla="*/ 1264162 h 1903148"/>
                  <a:gd name="connsiteX3" fmla="*/ 360153 w 643447"/>
                  <a:gd name="connsiteY3" fmla="*/ 1615285 h 1903148"/>
                  <a:gd name="connsiteX4" fmla="*/ 360153 w 643447"/>
                  <a:gd name="connsiteY4" fmla="*/ 1903149 h 190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447" h="1903148">
                    <a:moveTo>
                      <a:pt x="643448" y="0"/>
                    </a:moveTo>
                    <a:lnTo>
                      <a:pt x="0" y="730570"/>
                    </a:lnTo>
                    <a:lnTo>
                      <a:pt x="0" y="1264162"/>
                    </a:lnTo>
                    <a:lnTo>
                      <a:pt x="360153" y="1615285"/>
                    </a:lnTo>
                    <a:lnTo>
                      <a:pt x="360153" y="1903149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61" name="Freeform: Shape 5660">
                <a:extLst>
                  <a:ext uri="{FF2B5EF4-FFF2-40B4-BE49-F238E27FC236}">
                    <a16:creationId xmlns:a16="http://schemas.microsoft.com/office/drawing/2014/main" id="{181C5BB4-FAE0-8A11-3ABF-4259133736A4}"/>
                  </a:ext>
                </a:extLst>
              </p:cNvPr>
              <p:cNvSpPr/>
              <p:nvPr/>
            </p:nvSpPr>
            <p:spPr>
              <a:xfrm>
                <a:off x="4719777" y="6173543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40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5565" name="Freeform: Shape 5564">
              <a:extLst>
                <a:ext uri="{FF2B5EF4-FFF2-40B4-BE49-F238E27FC236}">
                  <a16:creationId xmlns:a16="http://schemas.microsoft.com/office/drawing/2014/main" id="{4004EDA8-1C89-0FA0-A550-5ACD46ADF2C8}"/>
                </a:ext>
              </a:extLst>
            </p:cNvPr>
            <p:cNvSpPr/>
            <p:nvPr/>
          </p:nvSpPr>
          <p:spPr>
            <a:xfrm>
              <a:off x="6457813" y="4112808"/>
              <a:ext cx="1081531" cy="848112"/>
            </a:xfrm>
            <a:custGeom>
              <a:avLst/>
              <a:gdLst>
                <a:gd name="connsiteX0" fmla="*/ 0 w 1081532"/>
                <a:gd name="connsiteY0" fmla="*/ 0 h 848113"/>
                <a:gd name="connsiteX1" fmla="*/ 156240 w 1081532"/>
                <a:gd name="connsiteY1" fmla="*/ 246802 h 848113"/>
                <a:gd name="connsiteX2" fmla="*/ 464742 w 1081532"/>
                <a:gd name="connsiteY2" fmla="*/ 246802 h 848113"/>
                <a:gd name="connsiteX3" fmla="*/ 1081533 w 1081532"/>
                <a:gd name="connsiteY3" fmla="*/ 848113 h 8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532" h="848113">
                  <a:moveTo>
                    <a:pt x="0" y="0"/>
                  </a:moveTo>
                  <a:lnTo>
                    <a:pt x="156240" y="246802"/>
                  </a:lnTo>
                  <a:lnTo>
                    <a:pt x="464742" y="246802"/>
                  </a:lnTo>
                  <a:lnTo>
                    <a:pt x="1081533" y="848113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4420">
                    <a:srgbClr val="448DC8">
                      <a:alpha val="4314"/>
                    </a:srgbClr>
                  </a:gs>
                  <a:gs pos="16150">
                    <a:srgbClr val="2CA3D6">
                      <a:alpha val="16471"/>
                    </a:srgbClr>
                  </a:gs>
                  <a:gs pos="29290">
                    <a:srgbClr val="18B5E0">
                      <a:alpha val="29804"/>
                    </a:srgbClr>
                  </a:gs>
                  <a:gs pos="44440">
                    <a:srgbClr val="0AC1E7">
                      <a:alpha val="45098"/>
                    </a:srgbClr>
                  </a:gs>
                  <a:gs pos="63370">
                    <a:srgbClr val="02C8EC">
                      <a:alpha val="64314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566" name="Freeform: Shape 5565">
              <a:extLst>
                <a:ext uri="{FF2B5EF4-FFF2-40B4-BE49-F238E27FC236}">
                  <a16:creationId xmlns:a16="http://schemas.microsoft.com/office/drawing/2014/main" id="{DE12C38D-76A5-B7B8-24CA-F7A6A8B8B7C7}"/>
                </a:ext>
              </a:extLst>
            </p:cNvPr>
            <p:cNvSpPr/>
            <p:nvPr/>
          </p:nvSpPr>
          <p:spPr>
            <a:xfrm>
              <a:off x="6479633" y="3993438"/>
              <a:ext cx="1081477" cy="848112"/>
            </a:xfrm>
            <a:custGeom>
              <a:avLst/>
              <a:gdLst>
                <a:gd name="connsiteX0" fmla="*/ 0 w 1081478"/>
                <a:gd name="connsiteY0" fmla="*/ 0 h 848113"/>
                <a:gd name="connsiteX1" fmla="*/ 156186 w 1081478"/>
                <a:gd name="connsiteY1" fmla="*/ 246802 h 848113"/>
                <a:gd name="connsiteX2" fmla="*/ 464689 w 1081478"/>
                <a:gd name="connsiteY2" fmla="*/ 246802 h 848113"/>
                <a:gd name="connsiteX3" fmla="*/ 1081479 w 1081478"/>
                <a:gd name="connsiteY3" fmla="*/ 848113 h 8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478" h="848113">
                  <a:moveTo>
                    <a:pt x="0" y="0"/>
                  </a:moveTo>
                  <a:lnTo>
                    <a:pt x="156186" y="246802"/>
                  </a:lnTo>
                  <a:lnTo>
                    <a:pt x="464689" y="246802"/>
                  </a:lnTo>
                  <a:lnTo>
                    <a:pt x="1081479" y="848113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5083C2">
                      <a:alpha val="0"/>
                    </a:srgbClr>
                  </a:gs>
                  <a:gs pos="4420">
                    <a:srgbClr val="448DC8">
                      <a:alpha val="4314"/>
                    </a:srgbClr>
                  </a:gs>
                  <a:gs pos="16150">
                    <a:srgbClr val="2CA3D6">
                      <a:alpha val="16471"/>
                    </a:srgbClr>
                  </a:gs>
                  <a:gs pos="29290">
                    <a:srgbClr val="18B5E0">
                      <a:alpha val="29804"/>
                    </a:srgbClr>
                  </a:gs>
                  <a:gs pos="44440">
                    <a:srgbClr val="0AC1E7">
                      <a:alpha val="45098"/>
                    </a:srgbClr>
                  </a:gs>
                  <a:gs pos="63370">
                    <a:srgbClr val="02C8EC">
                      <a:alpha val="64314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567" name="Freeform: Shape 5566">
              <a:extLst>
                <a:ext uri="{FF2B5EF4-FFF2-40B4-BE49-F238E27FC236}">
                  <a16:creationId xmlns:a16="http://schemas.microsoft.com/office/drawing/2014/main" id="{6F01214A-0251-6E73-4408-08C744BB7F05}"/>
                </a:ext>
              </a:extLst>
            </p:cNvPr>
            <p:cNvSpPr/>
            <p:nvPr/>
          </p:nvSpPr>
          <p:spPr>
            <a:xfrm>
              <a:off x="6479633" y="4078357"/>
              <a:ext cx="1074221" cy="826882"/>
            </a:xfrm>
            <a:custGeom>
              <a:avLst/>
              <a:gdLst>
                <a:gd name="connsiteX0" fmla="*/ 0 w 1074222"/>
                <a:gd name="connsiteY0" fmla="*/ 0 h 826883"/>
                <a:gd name="connsiteX1" fmla="*/ 148931 w 1074222"/>
                <a:gd name="connsiteY1" fmla="*/ 225572 h 826883"/>
                <a:gd name="connsiteX2" fmla="*/ 457433 w 1074222"/>
                <a:gd name="connsiteY2" fmla="*/ 225572 h 826883"/>
                <a:gd name="connsiteX3" fmla="*/ 1074223 w 1074222"/>
                <a:gd name="connsiteY3" fmla="*/ 826883 h 82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222" h="826883">
                  <a:moveTo>
                    <a:pt x="0" y="0"/>
                  </a:moveTo>
                  <a:lnTo>
                    <a:pt x="148931" y="225572"/>
                  </a:lnTo>
                  <a:lnTo>
                    <a:pt x="457433" y="225572"/>
                  </a:lnTo>
                  <a:lnTo>
                    <a:pt x="1074223" y="826883"/>
                  </a:lnTo>
                </a:path>
              </a:pathLst>
            </a:custGeom>
            <a:noFill/>
            <a:ln w="6445" cap="flat">
              <a:gradFill>
                <a:gsLst>
                  <a:gs pos="0">
                    <a:srgbClr val="4970B0"/>
                  </a:gs>
                  <a:gs pos="479">
                    <a:srgbClr val="4673B2"/>
                  </a:gs>
                  <a:gs pos="893">
                    <a:srgbClr val="3E7EB9">
                      <a:alpha val="99608"/>
                    </a:srgbClr>
                  </a:gs>
                  <a:gs pos="1280">
                    <a:srgbClr val="2F90C6">
                      <a:alpha val="99608"/>
                    </a:srgbClr>
                  </a:gs>
                  <a:gs pos="1660">
                    <a:srgbClr val="1BA9D6">
                      <a:alpha val="99608"/>
                    </a:srgbClr>
                  </a:gs>
                  <a:gs pos="2020">
                    <a:srgbClr val="01C9EC">
                      <a:alpha val="99608"/>
                    </a:srgbClr>
                  </a:gs>
                  <a:gs pos="2030">
                    <a:srgbClr val="00CAED">
                      <a:alpha val="99608"/>
                    </a:srgbClr>
                  </a:gs>
                  <a:gs pos="25800">
                    <a:srgbClr val="04C7EB">
                      <a:alpha val="75686"/>
                    </a:srgbClr>
                  </a:gs>
                  <a:gs pos="47000">
                    <a:srgbClr val="0EBDE5">
                      <a:alpha val="53725"/>
                    </a:srgbClr>
                  </a:gs>
                  <a:gs pos="67220">
                    <a:srgbClr val="21ADDB">
                      <a:alpha val="33333"/>
                    </a:srgbClr>
                  </a:gs>
                  <a:gs pos="86730">
                    <a:srgbClr val="3A96CE">
                      <a:alpha val="13333"/>
                    </a:srgbClr>
                  </a:gs>
                  <a:gs pos="100000">
                    <a:srgbClr val="5083C2">
                      <a:alpha val="0"/>
                    </a:srgbClr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568" name="Graphic 2">
              <a:extLst>
                <a:ext uri="{FF2B5EF4-FFF2-40B4-BE49-F238E27FC236}">
                  <a16:creationId xmlns:a16="http://schemas.microsoft.com/office/drawing/2014/main" id="{4AD354E8-17A2-1510-4F4E-9445EE4FF0C7}"/>
                </a:ext>
              </a:extLst>
            </p:cNvPr>
            <p:cNvGrpSpPr/>
            <p:nvPr/>
          </p:nvGrpSpPr>
          <p:grpSpPr>
            <a:xfrm>
              <a:off x="2687120" y="1069460"/>
              <a:ext cx="1128913" cy="1042812"/>
              <a:chOff x="2687122" y="1069461"/>
              <a:chExt cx="1128914" cy="1042813"/>
            </a:xfrm>
          </p:grpSpPr>
          <p:sp>
            <p:nvSpPr>
              <p:cNvPr id="5657" name="Freeform: Shape 5656">
                <a:extLst>
                  <a:ext uri="{FF2B5EF4-FFF2-40B4-BE49-F238E27FC236}">
                    <a16:creationId xmlns:a16="http://schemas.microsoft.com/office/drawing/2014/main" id="{9BED868B-6AAC-CD00-20BB-3E9FFE62D7C3}"/>
                  </a:ext>
                </a:extLst>
              </p:cNvPr>
              <p:cNvSpPr/>
              <p:nvPr/>
            </p:nvSpPr>
            <p:spPr>
              <a:xfrm>
                <a:off x="2710372" y="1092980"/>
                <a:ext cx="1105664" cy="1019294"/>
              </a:xfrm>
              <a:custGeom>
                <a:avLst/>
                <a:gdLst>
                  <a:gd name="connsiteX0" fmla="*/ 107223 w 1105664"/>
                  <a:gd name="connsiteY0" fmla="*/ 273944 h 1019294"/>
                  <a:gd name="connsiteX1" fmla="*/ 945823 w 1105664"/>
                  <a:gd name="connsiteY1" fmla="*/ 899978 h 1019294"/>
                  <a:gd name="connsiteX2" fmla="*/ 1105664 w 1105664"/>
                  <a:gd name="connsiteY2" fmla="*/ 1019295 h 1019294"/>
                  <a:gd name="connsiteX3" fmla="*/ 1046759 w 1105664"/>
                  <a:gd name="connsiteY3" fmla="*/ 781414 h 1019294"/>
                  <a:gd name="connsiteX4" fmla="*/ 0 w 1105664"/>
                  <a:gd name="connsiteY4" fmla="*/ 0 h 101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5664" h="1019294">
                    <a:moveTo>
                      <a:pt x="107223" y="273944"/>
                    </a:moveTo>
                    <a:lnTo>
                      <a:pt x="945823" y="899978"/>
                    </a:lnTo>
                    <a:lnTo>
                      <a:pt x="1105664" y="1019295"/>
                    </a:lnTo>
                    <a:lnTo>
                      <a:pt x="1046759" y="781414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30463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8" name="Freeform: Shape 5657">
                <a:extLst>
                  <a:ext uri="{FF2B5EF4-FFF2-40B4-BE49-F238E27FC236}">
                    <a16:creationId xmlns:a16="http://schemas.microsoft.com/office/drawing/2014/main" id="{CDE55B6A-BDFB-9318-2E4F-68D7E0B35AE0}"/>
                  </a:ext>
                </a:extLst>
              </p:cNvPr>
              <p:cNvSpPr/>
              <p:nvPr/>
            </p:nvSpPr>
            <p:spPr>
              <a:xfrm>
                <a:off x="2794291" y="1343404"/>
                <a:ext cx="48489" cy="48489"/>
              </a:xfrm>
              <a:custGeom>
                <a:avLst/>
                <a:gdLst>
                  <a:gd name="connsiteX0" fmla="*/ 9760 w 48489"/>
                  <a:gd name="connsiteY0" fmla="*/ 43674 h 48489"/>
                  <a:gd name="connsiteX1" fmla="*/ 4816 w 48489"/>
                  <a:gd name="connsiteY1" fmla="*/ 9760 h 48489"/>
                  <a:gd name="connsiteX2" fmla="*/ 38729 w 48489"/>
                  <a:gd name="connsiteY2" fmla="*/ 4816 h 48489"/>
                  <a:gd name="connsiteX3" fmla="*/ 43674 w 48489"/>
                  <a:gd name="connsiteY3" fmla="*/ 38729 h 48489"/>
                  <a:gd name="connsiteX4" fmla="*/ 9760 w 48489"/>
                  <a:gd name="connsiteY4" fmla="*/ 43674 h 4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9" h="48489">
                    <a:moveTo>
                      <a:pt x="9760" y="43674"/>
                    </a:moveTo>
                    <a:cubicBezTo>
                      <a:pt x="-989" y="35666"/>
                      <a:pt x="-3193" y="20456"/>
                      <a:pt x="4816" y="9760"/>
                    </a:cubicBezTo>
                    <a:cubicBezTo>
                      <a:pt x="12824" y="-989"/>
                      <a:pt x="28034" y="-3193"/>
                      <a:pt x="38729" y="4816"/>
                    </a:cubicBezTo>
                    <a:cubicBezTo>
                      <a:pt x="49479" y="12824"/>
                      <a:pt x="51682" y="28034"/>
                      <a:pt x="43674" y="38729"/>
                    </a:cubicBezTo>
                    <a:cubicBezTo>
                      <a:pt x="35666" y="49479"/>
                      <a:pt x="20510" y="51682"/>
                      <a:pt x="9760" y="436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3046293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9" name="Freeform: Shape 5658">
                <a:extLst>
                  <a:ext uri="{FF2B5EF4-FFF2-40B4-BE49-F238E27FC236}">
                    <a16:creationId xmlns:a16="http://schemas.microsoft.com/office/drawing/2014/main" id="{2D24B998-C77F-3193-C8A6-42772DEF8ECD}"/>
                  </a:ext>
                </a:extLst>
              </p:cNvPr>
              <p:cNvSpPr/>
              <p:nvPr/>
            </p:nvSpPr>
            <p:spPr>
              <a:xfrm>
                <a:off x="2687122" y="1069461"/>
                <a:ext cx="48489" cy="48489"/>
              </a:xfrm>
              <a:custGeom>
                <a:avLst/>
                <a:gdLst>
                  <a:gd name="connsiteX0" fmla="*/ 38729 w 48489"/>
                  <a:gd name="connsiteY0" fmla="*/ 4816 h 48489"/>
                  <a:gd name="connsiteX1" fmla="*/ 4816 w 48489"/>
                  <a:gd name="connsiteY1" fmla="*/ 9760 h 48489"/>
                  <a:gd name="connsiteX2" fmla="*/ 9760 w 48489"/>
                  <a:gd name="connsiteY2" fmla="*/ 43674 h 48489"/>
                  <a:gd name="connsiteX3" fmla="*/ 43674 w 48489"/>
                  <a:gd name="connsiteY3" fmla="*/ 38729 h 48489"/>
                  <a:gd name="connsiteX4" fmla="*/ 38729 w 48489"/>
                  <a:gd name="connsiteY4" fmla="*/ 4816 h 4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9" h="48489">
                    <a:moveTo>
                      <a:pt x="38729" y="4816"/>
                    </a:moveTo>
                    <a:cubicBezTo>
                      <a:pt x="27980" y="-3193"/>
                      <a:pt x="12824" y="-989"/>
                      <a:pt x="4816" y="9760"/>
                    </a:cubicBezTo>
                    <a:cubicBezTo>
                      <a:pt x="-3193" y="20510"/>
                      <a:pt x="-989" y="35666"/>
                      <a:pt x="9760" y="43674"/>
                    </a:cubicBezTo>
                    <a:cubicBezTo>
                      <a:pt x="20510" y="51682"/>
                      <a:pt x="35666" y="49479"/>
                      <a:pt x="43674" y="38729"/>
                    </a:cubicBezTo>
                    <a:cubicBezTo>
                      <a:pt x="51682" y="27980"/>
                      <a:pt x="49479" y="12824"/>
                      <a:pt x="38729" y="48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30463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69" name="Graphic 2">
              <a:extLst>
                <a:ext uri="{FF2B5EF4-FFF2-40B4-BE49-F238E27FC236}">
                  <a16:creationId xmlns:a16="http://schemas.microsoft.com/office/drawing/2014/main" id="{A7190960-9425-428C-9A6A-74179385462C}"/>
                </a:ext>
              </a:extLst>
            </p:cNvPr>
            <p:cNvGrpSpPr/>
            <p:nvPr/>
          </p:nvGrpSpPr>
          <p:grpSpPr>
            <a:xfrm>
              <a:off x="4523976" y="1357087"/>
              <a:ext cx="196871" cy="1293075"/>
              <a:chOff x="4523980" y="1357088"/>
              <a:chExt cx="196871" cy="1293076"/>
            </a:xfrm>
          </p:grpSpPr>
          <p:sp>
            <p:nvSpPr>
              <p:cNvPr id="5655" name="Freeform: Shape 5654">
                <a:extLst>
                  <a:ext uri="{FF2B5EF4-FFF2-40B4-BE49-F238E27FC236}">
                    <a16:creationId xmlns:a16="http://schemas.microsoft.com/office/drawing/2014/main" id="{192F3A0A-E04A-8A41-3C71-1D63F2C6D97B}"/>
                  </a:ext>
                </a:extLst>
              </p:cNvPr>
              <p:cNvSpPr/>
              <p:nvPr/>
            </p:nvSpPr>
            <p:spPr>
              <a:xfrm>
                <a:off x="4548219" y="1380145"/>
                <a:ext cx="172632" cy="1270019"/>
              </a:xfrm>
              <a:custGeom>
                <a:avLst/>
                <a:gdLst>
                  <a:gd name="connsiteX0" fmla="*/ 0 w 172632"/>
                  <a:gd name="connsiteY0" fmla="*/ 0 h 1270019"/>
                  <a:gd name="connsiteX1" fmla="*/ 0 w 172632"/>
                  <a:gd name="connsiteY1" fmla="*/ 689294 h 1270019"/>
                  <a:gd name="connsiteX2" fmla="*/ 172632 w 172632"/>
                  <a:gd name="connsiteY2" fmla="*/ 947436 h 1270019"/>
                  <a:gd name="connsiteX3" fmla="*/ 172632 w 172632"/>
                  <a:gd name="connsiteY3" fmla="*/ 1270020 h 127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632" h="1270019">
                    <a:moveTo>
                      <a:pt x="0" y="0"/>
                    </a:moveTo>
                    <a:lnTo>
                      <a:pt x="0" y="689294"/>
                    </a:lnTo>
                    <a:lnTo>
                      <a:pt x="172632" y="947436"/>
                    </a:lnTo>
                    <a:lnTo>
                      <a:pt x="172632" y="127002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6" name="Freeform: Shape 5655">
                <a:extLst>
                  <a:ext uri="{FF2B5EF4-FFF2-40B4-BE49-F238E27FC236}">
                    <a16:creationId xmlns:a16="http://schemas.microsoft.com/office/drawing/2014/main" id="{C1D546FE-B5DD-84DE-5C17-5AD125B9A90A}"/>
                  </a:ext>
                </a:extLst>
              </p:cNvPr>
              <p:cNvSpPr/>
              <p:nvPr/>
            </p:nvSpPr>
            <p:spPr>
              <a:xfrm>
                <a:off x="4523980" y="1357088"/>
                <a:ext cx="48478" cy="48478"/>
              </a:xfrm>
              <a:custGeom>
                <a:avLst/>
                <a:gdLst>
                  <a:gd name="connsiteX0" fmla="*/ 48479 w 48478"/>
                  <a:gd name="connsiteY0" fmla="*/ 24240 h 48478"/>
                  <a:gd name="connsiteX1" fmla="*/ 24240 w 48478"/>
                  <a:gd name="connsiteY1" fmla="*/ 48479 h 48478"/>
                  <a:gd name="connsiteX2" fmla="*/ 0 w 48478"/>
                  <a:gd name="connsiteY2" fmla="*/ 24240 h 48478"/>
                  <a:gd name="connsiteX3" fmla="*/ 24240 w 48478"/>
                  <a:gd name="connsiteY3" fmla="*/ 0 h 48478"/>
                  <a:gd name="connsiteX4" fmla="*/ 48479 w 48478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40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40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0" name="Graphic 2">
              <a:extLst>
                <a:ext uri="{FF2B5EF4-FFF2-40B4-BE49-F238E27FC236}">
                  <a16:creationId xmlns:a16="http://schemas.microsoft.com/office/drawing/2014/main" id="{FE5F66EB-99FD-F9A1-7CE7-64A5DBBFDA78}"/>
                </a:ext>
              </a:extLst>
            </p:cNvPr>
            <p:cNvGrpSpPr/>
            <p:nvPr/>
          </p:nvGrpSpPr>
          <p:grpSpPr>
            <a:xfrm>
              <a:off x="4041445" y="314844"/>
              <a:ext cx="196871" cy="1875253"/>
              <a:chOff x="4041448" y="314844"/>
              <a:chExt cx="196871" cy="1875254"/>
            </a:xfrm>
          </p:grpSpPr>
          <p:sp>
            <p:nvSpPr>
              <p:cNvPr id="5653" name="Freeform: Shape 5652">
                <a:extLst>
                  <a:ext uri="{FF2B5EF4-FFF2-40B4-BE49-F238E27FC236}">
                    <a16:creationId xmlns:a16="http://schemas.microsoft.com/office/drawing/2014/main" id="{D7EFEC74-5B6A-4472-D1E5-0EB36CD61950}"/>
                  </a:ext>
                </a:extLst>
              </p:cNvPr>
              <p:cNvSpPr/>
              <p:nvPr/>
            </p:nvSpPr>
            <p:spPr>
              <a:xfrm>
                <a:off x="4065687" y="337847"/>
                <a:ext cx="172632" cy="1852251"/>
              </a:xfrm>
              <a:custGeom>
                <a:avLst/>
                <a:gdLst>
                  <a:gd name="connsiteX0" fmla="*/ 0 w 172632"/>
                  <a:gd name="connsiteY0" fmla="*/ 0 h 1852251"/>
                  <a:gd name="connsiteX1" fmla="*/ 0 w 172632"/>
                  <a:gd name="connsiteY1" fmla="*/ 689347 h 1852251"/>
                  <a:gd name="connsiteX2" fmla="*/ 172632 w 172632"/>
                  <a:gd name="connsiteY2" fmla="*/ 947490 h 1852251"/>
                  <a:gd name="connsiteX3" fmla="*/ 135494 w 172632"/>
                  <a:gd name="connsiteY3" fmla="*/ 1852251 h 1852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632" h="1852251">
                    <a:moveTo>
                      <a:pt x="0" y="0"/>
                    </a:moveTo>
                    <a:lnTo>
                      <a:pt x="0" y="689347"/>
                    </a:lnTo>
                    <a:lnTo>
                      <a:pt x="172632" y="947490"/>
                    </a:lnTo>
                    <a:lnTo>
                      <a:pt x="135494" y="185225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4" name="Freeform: Shape 5653">
                <a:extLst>
                  <a:ext uri="{FF2B5EF4-FFF2-40B4-BE49-F238E27FC236}">
                    <a16:creationId xmlns:a16="http://schemas.microsoft.com/office/drawing/2014/main" id="{772E0AFA-0535-F410-695E-F4436AFC529D}"/>
                  </a:ext>
                </a:extLst>
              </p:cNvPr>
              <p:cNvSpPr/>
              <p:nvPr/>
            </p:nvSpPr>
            <p:spPr>
              <a:xfrm>
                <a:off x="4041448" y="314844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1" name="Graphic 2">
              <a:extLst>
                <a:ext uri="{FF2B5EF4-FFF2-40B4-BE49-F238E27FC236}">
                  <a16:creationId xmlns:a16="http://schemas.microsoft.com/office/drawing/2014/main" id="{CA5EA31D-ED7C-CD01-2721-216EA2CE4C5B}"/>
                </a:ext>
              </a:extLst>
            </p:cNvPr>
            <p:cNvGrpSpPr/>
            <p:nvPr/>
          </p:nvGrpSpPr>
          <p:grpSpPr>
            <a:xfrm>
              <a:off x="4176937" y="478286"/>
              <a:ext cx="152370" cy="1716003"/>
              <a:chOff x="4176941" y="478286"/>
              <a:chExt cx="152370" cy="1716004"/>
            </a:xfrm>
          </p:grpSpPr>
          <p:sp>
            <p:nvSpPr>
              <p:cNvPr id="5651" name="Freeform: Shape 5650">
                <a:extLst>
                  <a:ext uri="{FF2B5EF4-FFF2-40B4-BE49-F238E27FC236}">
                    <a16:creationId xmlns:a16="http://schemas.microsoft.com/office/drawing/2014/main" id="{1DCF91B9-F40C-40C1-529D-800C3FC7C3E6}"/>
                  </a:ext>
                </a:extLst>
              </p:cNvPr>
              <p:cNvSpPr/>
              <p:nvPr/>
            </p:nvSpPr>
            <p:spPr>
              <a:xfrm>
                <a:off x="4201181" y="501343"/>
                <a:ext cx="128130" cy="1692947"/>
              </a:xfrm>
              <a:custGeom>
                <a:avLst/>
                <a:gdLst>
                  <a:gd name="connsiteX0" fmla="*/ 0 w 128130"/>
                  <a:gd name="connsiteY0" fmla="*/ 0 h 1692947"/>
                  <a:gd name="connsiteX1" fmla="*/ 0 w 128130"/>
                  <a:gd name="connsiteY1" fmla="*/ 595775 h 1692947"/>
                  <a:gd name="connsiteX2" fmla="*/ 128130 w 128130"/>
                  <a:gd name="connsiteY2" fmla="*/ 788240 h 1692947"/>
                  <a:gd name="connsiteX3" fmla="*/ 90992 w 128130"/>
                  <a:gd name="connsiteY3" fmla="*/ 1692948 h 1692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130" h="1692947">
                    <a:moveTo>
                      <a:pt x="0" y="0"/>
                    </a:moveTo>
                    <a:lnTo>
                      <a:pt x="0" y="595775"/>
                    </a:lnTo>
                    <a:lnTo>
                      <a:pt x="128130" y="788240"/>
                    </a:lnTo>
                    <a:lnTo>
                      <a:pt x="90992" y="1692948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2" name="Freeform: Shape 5651">
                <a:extLst>
                  <a:ext uri="{FF2B5EF4-FFF2-40B4-BE49-F238E27FC236}">
                    <a16:creationId xmlns:a16="http://schemas.microsoft.com/office/drawing/2014/main" id="{F24003FA-84E1-9474-1704-4478DB6CFA92}"/>
                  </a:ext>
                </a:extLst>
              </p:cNvPr>
              <p:cNvSpPr/>
              <p:nvPr/>
            </p:nvSpPr>
            <p:spPr>
              <a:xfrm>
                <a:off x="4176941" y="478286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2" name="Graphic 2">
              <a:extLst>
                <a:ext uri="{FF2B5EF4-FFF2-40B4-BE49-F238E27FC236}">
                  <a16:creationId xmlns:a16="http://schemas.microsoft.com/office/drawing/2014/main" id="{7C2C2926-70A2-6670-CC2C-314E97F65EF0}"/>
                </a:ext>
              </a:extLst>
            </p:cNvPr>
            <p:cNvGrpSpPr/>
            <p:nvPr/>
          </p:nvGrpSpPr>
          <p:grpSpPr>
            <a:xfrm>
              <a:off x="4331213" y="2104610"/>
              <a:ext cx="318314" cy="530450"/>
              <a:chOff x="4331216" y="2104612"/>
              <a:chExt cx="318314" cy="530450"/>
            </a:xfrm>
          </p:grpSpPr>
          <p:sp>
            <p:nvSpPr>
              <p:cNvPr id="5649" name="Freeform: Shape 5648">
                <a:extLst>
                  <a:ext uri="{FF2B5EF4-FFF2-40B4-BE49-F238E27FC236}">
                    <a16:creationId xmlns:a16="http://schemas.microsoft.com/office/drawing/2014/main" id="{AA091128-61C7-A5AF-49D1-11451507DCA1}"/>
                  </a:ext>
                </a:extLst>
              </p:cNvPr>
              <p:cNvSpPr/>
              <p:nvPr/>
            </p:nvSpPr>
            <p:spPr>
              <a:xfrm>
                <a:off x="4354572" y="2128022"/>
                <a:ext cx="294958" cy="507040"/>
              </a:xfrm>
              <a:custGeom>
                <a:avLst/>
                <a:gdLst>
                  <a:gd name="connsiteX0" fmla="*/ 0 w 294958"/>
                  <a:gd name="connsiteY0" fmla="*/ 0 h 507040"/>
                  <a:gd name="connsiteX1" fmla="*/ 214662 w 294958"/>
                  <a:gd name="connsiteY1" fmla="*/ 194131 h 507040"/>
                  <a:gd name="connsiteX2" fmla="*/ 294959 w 294958"/>
                  <a:gd name="connsiteY2" fmla="*/ 507041 h 507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958" h="507040">
                    <a:moveTo>
                      <a:pt x="0" y="0"/>
                    </a:moveTo>
                    <a:lnTo>
                      <a:pt x="214662" y="194131"/>
                    </a:lnTo>
                    <a:lnTo>
                      <a:pt x="294959" y="507041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5357235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50" name="Freeform: Shape 5649">
                <a:extLst>
                  <a:ext uri="{FF2B5EF4-FFF2-40B4-BE49-F238E27FC236}">
                    <a16:creationId xmlns:a16="http://schemas.microsoft.com/office/drawing/2014/main" id="{8924DB42-AFF0-5D19-334F-AFAD58719252}"/>
                  </a:ext>
                </a:extLst>
              </p:cNvPr>
              <p:cNvSpPr/>
              <p:nvPr/>
            </p:nvSpPr>
            <p:spPr>
              <a:xfrm>
                <a:off x="4331216" y="2104612"/>
                <a:ext cx="48485" cy="48485"/>
              </a:xfrm>
              <a:custGeom>
                <a:avLst/>
                <a:gdLst>
                  <a:gd name="connsiteX0" fmla="*/ 7985 w 48485"/>
                  <a:gd name="connsiteY0" fmla="*/ 42221 h 48485"/>
                  <a:gd name="connsiteX1" fmla="*/ 6265 w 48485"/>
                  <a:gd name="connsiteY1" fmla="*/ 7985 h 48485"/>
                  <a:gd name="connsiteX2" fmla="*/ 40501 w 48485"/>
                  <a:gd name="connsiteY2" fmla="*/ 6265 h 48485"/>
                  <a:gd name="connsiteX3" fmla="*/ 42221 w 48485"/>
                  <a:gd name="connsiteY3" fmla="*/ 40501 h 48485"/>
                  <a:gd name="connsiteX4" fmla="*/ 7985 w 48485"/>
                  <a:gd name="connsiteY4" fmla="*/ 42221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5" h="48485">
                    <a:moveTo>
                      <a:pt x="7985" y="42221"/>
                    </a:moveTo>
                    <a:cubicBezTo>
                      <a:pt x="-1958" y="33245"/>
                      <a:pt x="-2711" y="17928"/>
                      <a:pt x="6265" y="7985"/>
                    </a:cubicBezTo>
                    <a:cubicBezTo>
                      <a:pt x="15240" y="-1958"/>
                      <a:pt x="30558" y="-2711"/>
                      <a:pt x="40501" y="6265"/>
                    </a:cubicBezTo>
                    <a:cubicBezTo>
                      <a:pt x="50444" y="15241"/>
                      <a:pt x="51196" y="30558"/>
                      <a:pt x="42221" y="40501"/>
                    </a:cubicBezTo>
                    <a:cubicBezTo>
                      <a:pt x="33245" y="50444"/>
                      <a:pt x="17928" y="51196"/>
                      <a:pt x="7985" y="422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5357266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3" name="Graphic 2">
              <a:extLst>
                <a:ext uri="{FF2B5EF4-FFF2-40B4-BE49-F238E27FC236}">
                  <a16:creationId xmlns:a16="http://schemas.microsoft.com/office/drawing/2014/main" id="{863BA567-EA4A-D215-B727-95417B8912C6}"/>
                </a:ext>
              </a:extLst>
            </p:cNvPr>
            <p:cNvGrpSpPr/>
            <p:nvPr/>
          </p:nvGrpSpPr>
          <p:grpSpPr>
            <a:xfrm>
              <a:off x="4613087" y="1472909"/>
              <a:ext cx="48478" cy="712349"/>
              <a:chOff x="4613091" y="1472911"/>
              <a:chExt cx="48478" cy="71235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647" name="Freeform: Shape 5646">
                <a:extLst>
                  <a:ext uri="{FF2B5EF4-FFF2-40B4-BE49-F238E27FC236}">
                    <a16:creationId xmlns:a16="http://schemas.microsoft.com/office/drawing/2014/main" id="{40F16E5B-4220-26C8-0A65-21CCA629AFA3}"/>
                  </a:ext>
                </a:extLst>
              </p:cNvPr>
              <p:cNvSpPr/>
              <p:nvPr/>
            </p:nvSpPr>
            <p:spPr>
              <a:xfrm>
                <a:off x="4637330" y="1495914"/>
                <a:ext cx="5374" cy="689347"/>
              </a:xfrm>
              <a:custGeom>
                <a:avLst/>
                <a:gdLst>
                  <a:gd name="connsiteX0" fmla="*/ 0 w 5374"/>
                  <a:gd name="connsiteY0" fmla="*/ 0 h 689347"/>
                  <a:gd name="connsiteX1" fmla="*/ 0 w 5374"/>
                  <a:gd name="connsiteY1" fmla="*/ 689347 h 689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89347">
                    <a:moveTo>
                      <a:pt x="0" y="0"/>
                    </a:moveTo>
                    <a:lnTo>
                      <a:pt x="0" y="689347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48" name="Freeform: Shape 5647">
                <a:extLst>
                  <a:ext uri="{FF2B5EF4-FFF2-40B4-BE49-F238E27FC236}">
                    <a16:creationId xmlns:a16="http://schemas.microsoft.com/office/drawing/2014/main" id="{DFACCA3F-BCB9-6A3B-7B84-B22EA9033B75}"/>
                  </a:ext>
                </a:extLst>
              </p:cNvPr>
              <p:cNvSpPr/>
              <p:nvPr/>
            </p:nvSpPr>
            <p:spPr>
              <a:xfrm>
                <a:off x="4613091" y="1472911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4" name="Graphic 2">
              <a:extLst>
                <a:ext uri="{FF2B5EF4-FFF2-40B4-BE49-F238E27FC236}">
                  <a16:creationId xmlns:a16="http://schemas.microsoft.com/office/drawing/2014/main" id="{64C2EA2B-6173-EF0F-8420-8DE2B2C2EDF8}"/>
                </a:ext>
              </a:extLst>
            </p:cNvPr>
            <p:cNvGrpSpPr/>
            <p:nvPr/>
          </p:nvGrpSpPr>
          <p:grpSpPr>
            <a:xfrm>
              <a:off x="5106797" y="1989678"/>
              <a:ext cx="48478" cy="712349"/>
              <a:chOff x="5106802" y="1989679"/>
              <a:chExt cx="48478" cy="71235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645" name="Freeform: Shape 5644">
                <a:extLst>
                  <a:ext uri="{FF2B5EF4-FFF2-40B4-BE49-F238E27FC236}">
                    <a16:creationId xmlns:a16="http://schemas.microsoft.com/office/drawing/2014/main" id="{179FC7F2-6190-2DE7-14D1-0EC470D74D5B}"/>
                  </a:ext>
                </a:extLst>
              </p:cNvPr>
              <p:cNvSpPr/>
              <p:nvPr/>
            </p:nvSpPr>
            <p:spPr>
              <a:xfrm>
                <a:off x="5131042" y="2012737"/>
                <a:ext cx="5374" cy="689293"/>
              </a:xfrm>
              <a:custGeom>
                <a:avLst/>
                <a:gdLst>
                  <a:gd name="connsiteX0" fmla="*/ 0 w 5374"/>
                  <a:gd name="connsiteY0" fmla="*/ 0 h 689293"/>
                  <a:gd name="connsiteX1" fmla="*/ 0 w 5374"/>
                  <a:gd name="connsiteY1" fmla="*/ 689293 h 68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89293">
                    <a:moveTo>
                      <a:pt x="0" y="0"/>
                    </a:moveTo>
                    <a:lnTo>
                      <a:pt x="0" y="689293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46" name="Freeform: Shape 5645">
                <a:extLst>
                  <a:ext uri="{FF2B5EF4-FFF2-40B4-BE49-F238E27FC236}">
                    <a16:creationId xmlns:a16="http://schemas.microsoft.com/office/drawing/2014/main" id="{852A6E62-87F6-ED77-FE88-9F993FF25DE0}"/>
                  </a:ext>
                </a:extLst>
              </p:cNvPr>
              <p:cNvSpPr/>
              <p:nvPr/>
            </p:nvSpPr>
            <p:spPr>
              <a:xfrm>
                <a:off x="5106802" y="1989679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39 w 48478"/>
                  <a:gd name="connsiteY1" fmla="*/ 48479 h 48478"/>
                  <a:gd name="connsiteX2" fmla="*/ 0 w 48478"/>
                  <a:gd name="connsiteY2" fmla="*/ 24239 h 48478"/>
                  <a:gd name="connsiteX3" fmla="*/ 24239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6" y="48479"/>
                      <a:pt x="24239" y="48479"/>
                    </a:cubicBezTo>
                    <a:cubicBezTo>
                      <a:pt x="10852" y="48479"/>
                      <a:pt x="0" y="37627"/>
                      <a:pt x="0" y="24239"/>
                    </a:cubicBezTo>
                    <a:cubicBezTo>
                      <a:pt x="0" y="10852"/>
                      <a:pt x="10852" y="0"/>
                      <a:pt x="24239" y="0"/>
                    </a:cubicBezTo>
                    <a:cubicBezTo>
                      <a:pt x="37626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5" name="Graphic 2">
              <a:extLst>
                <a:ext uri="{FF2B5EF4-FFF2-40B4-BE49-F238E27FC236}">
                  <a16:creationId xmlns:a16="http://schemas.microsoft.com/office/drawing/2014/main" id="{889A9F36-5D7B-6103-2173-8825A0986E7B}"/>
                </a:ext>
              </a:extLst>
            </p:cNvPr>
            <p:cNvGrpSpPr/>
            <p:nvPr/>
          </p:nvGrpSpPr>
          <p:grpSpPr>
            <a:xfrm>
              <a:off x="4405197" y="712940"/>
              <a:ext cx="48479" cy="712349"/>
              <a:chOff x="4405201" y="712941"/>
              <a:chExt cx="48479" cy="71235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643" name="Freeform: Shape 5642">
                <a:extLst>
                  <a:ext uri="{FF2B5EF4-FFF2-40B4-BE49-F238E27FC236}">
                    <a16:creationId xmlns:a16="http://schemas.microsoft.com/office/drawing/2014/main" id="{F125FB63-7406-6B27-29C0-D14855FC055B}"/>
                  </a:ext>
                </a:extLst>
              </p:cNvPr>
              <p:cNvSpPr/>
              <p:nvPr/>
            </p:nvSpPr>
            <p:spPr>
              <a:xfrm>
                <a:off x="4429441" y="735945"/>
                <a:ext cx="5374" cy="689347"/>
              </a:xfrm>
              <a:custGeom>
                <a:avLst/>
                <a:gdLst>
                  <a:gd name="connsiteX0" fmla="*/ 0 w 5374"/>
                  <a:gd name="connsiteY0" fmla="*/ 0 h 689347"/>
                  <a:gd name="connsiteX1" fmla="*/ 0 w 5374"/>
                  <a:gd name="connsiteY1" fmla="*/ 689347 h 689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89347">
                    <a:moveTo>
                      <a:pt x="0" y="0"/>
                    </a:moveTo>
                    <a:lnTo>
                      <a:pt x="0" y="689347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44" name="Freeform: Shape 5643">
                <a:extLst>
                  <a:ext uri="{FF2B5EF4-FFF2-40B4-BE49-F238E27FC236}">
                    <a16:creationId xmlns:a16="http://schemas.microsoft.com/office/drawing/2014/main" id="{0E232291-2D2F-374D-D086-345B5C6DFA78}"/>
                  </a:ext>
                </a:extLst>
              </p:cNvPr>
              <p:cNvSpPr/>
              <p:nvPr/>
            </p:nvSpPr>
            <p:spPr>
              <a:xfrm>
                <a:off x="4405201" y="712941"/>
                <a:ext cx="48479" cy="48478"/>
              </a:xfrm>
              <a:custGeom>
                <a:avLst/>
                <a:gdLst>
                  <a:gd name="connsiteX0" fmla="*/ 0 w 48479"/>
                  <a:gd name="connsiteY0" fmla="*/ 24240 h 48478"/>
                  <a:gd name="connsiteX1" fmla="*/ 24240 w 48479"/>
                  <a:gd name="connsiteY1" fmla="*/ 0 h 48478"/>
                  <a:gd name="connsiteX2" fmla="*/ 48479 w 48479"/>
                  <a:gd name="connsiteY2" fmla="*/ 24240 h 48478"/>
                  <a:gd name="connsiteX3" fmla="*/ 24240 w 48479"/>
                  <a:gd name="connsiteY3" fmla="*/ 48479 h 48478"/>
                  <a:gd name="connsiteX4" fmla="*/ 0 w 48479"/>
                  <a:gd name="connsiteY4" fmla="*/ 24240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9" h="48478">
                    <a:moveTo>
                      <a:pt x="0" y="24240"/>
                    </a:moveTo>
                    <a:cubicBezTo>
                      <a:pt x="0" y="10857"/>
                      <a:pt x="10857" y="0"/>
                      <a:pt x="24240" y="0"/>
                    </a:cubicBezTo>
                    <a:cubicBezTo>
                      <a:pt x="37622" y="0"/>
                      <a:pt x="48479" y="10857"/>
                      <a:pt x="48479" y="24240"/>
                    </a:cubicBezTo>
                    <a:cubicBezTo>
                      <a:pt x="48479" y="37622"/>
                      <a:pt x="37622" y="48479"/>
                      <a:pt x="24240" y="48479"/>
                    </a:cubicBezTo>
                    <a:cubicBezTo>
                      <a:pt x="10857" y="48479"/>
                      <a:pt x="0" y="37622"/>
                      <a:pt x="0" y="242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6" name="Graphic 2">
              <a:extLst>
                <a:ext uri="{FF2B5EF4-FFF2-40B4-BE49-F238E27FC236}">
                  <a16:creationId xmlns:a16="http://schemas.microsoft.com/office/drawing/2014/main" id="{32B38EBC-3DB6-E675-776A-093BCDC0EEE3}"/>
                </a:ext>
              </a:extLst>
            </p:cNvPr>
            <p:cNvGrpSpPr/>
            <p:nvPr/>
          </p:nvGrpSpPr>
          <p:grpSpPr>
            <a:xfrm>
              <a:off x="4464587" y="872136"/>
              <a:ext cx="48478" cy="712349"/>
              <a:chOff x="4464591" y="872137"/>
              <a:chExt cx="48478" cy="712350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6200000" scaled="1"/>
            </a:gradFill>
          </p:grpSpPr>
          <p:sp>
            <p:nvSpPr>
              <p:cNvPr id="5641" name="Freeform: Shape 5640">
                <a:extLst>
                  <a:ext uri="{FF2B5EF4-FFF2-40B4-BE49-F238E27FC236}">
                    <a16:creationId xmlns:a16="http://schemas.microsoft.com/office/drawing/2014/main" id="{75BE15EE-B228-EB41-4FDC-FA05C2565A91}"/>
                  </a:ext>
                </a:extLst>
              </p:cNvPr>
              <p:cNvSpPr/>
              <p:nvPr/>
            </p:nvSpPr>
            <p:spPr>
              <a:xfrm>
                <a:off x="4488830" y="895194"/>
                <a:ext cx="5374" cy="689293"/>
              </a:xfrm>
              <a:custGeom>
                <a:avLst/>
                <a:gdLst>
                  <a:gd name="connsiteX0" fmla="*/ 0 w 5374"/>
                  <a:gd name="connsiteY0" fmla="*/ 0 h 689293"/>
                  <a:gd name="connsiteX1" fmla="*/ 0 w 5374"/>
                  <a:gd name="connsiteY1" fmla="*/ 689294 h 68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4" h="689293">
                    <a:moveTo>
                      <a:pt x="0" y="0"/>
                    </a:moveTo>
                    <a:lnTo>
                      <a:pt x="0" y="689294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42" name="Freeform: Shape 5641">
                <a:extLst>
                  <a:ext uri="{FF2B5EF4-FFF2-40B4-BE49-F238E27FC236}">
                    <a16:creationId xmlns:a16="http://schemas.microsoft.com/office/drawing/2014/main" id="{206F82AF-2B8E-7986-3D21-6B608E4800E5}"/>
                  </a:ext>
                </a:extLst>
              </p:cNvPr>
              <p:cNvSpPr/>
              <p:nvPr/>
            </p:nvSpPr>
            <p:spPr>
              <a:xfrm>
                <a:off x="4464591" y="872137"/>
                <a:ext cx="48478" cy="48479"/>
              </a:xfrm>
              <a:custGeom>
                <a:avLst/>
                <a:gdLst>
                  <a:gd name="connsiteX0" fmla="*/ 0 w 48478"/>
                  <a:gd name="connsiteY0" fmla="*/ 24239 h 48479"/>
                  <a:gd name="connsiteX1" fmla="*/ 24239 w 48478"/>
                  <a:gd name="connsiteY1" fmla="*/ 0 h 48479"/>
                  <a:gd name="connsiteX2" fmla="*/ 48479 w 48478"/>
                  <a:gd name="connsiteY2" fmla="*/ 24239 h 48479"/>
                  <a:gd name="connsiteX3" fmla="*/ 24239 w 48478"/>
                  <a:gd name="connsiteY3" fmla="*/ 48479 h 48479"/>
                  <a:gd name="connsiteX4" fmla="*/ 0 w 48478"/>
                  <a:gd name="connsiteY4" fmla="*/ 2423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9">
                    <a:moveTo>
                      <a:pt x="0" y="24239"/>
                    </a:moveTo>
                    <a:cubicBezTo>
                      <a:pt x="0" y="10857"/>
                      <a:pt x="10856" y="0"/>
                      <a:pt x="24239" y="0"/>
                    </a:cubicBezTo>
                    <a:cubicBezTo>
                      <a:pt x="37622" y="0"/>
                      <a:pt x="48479" y="10857"/>
                      <a:pt x="48479" y="24239"/>
                    </a:cubicBezTo>
                    <a:cubicBezTo>
                      <a:pt x="48479" y="37622"/>
                      <a:pt x="37622" y="48479"/>
                      <a:pt x="24239" y="48479"/>
                    </a:cubicBezTo>
                    <a:cubicBezTo>
                      <a:pt x="10856" y="48533"/>
                      <a:pt x="0" y="37676"/>
                      <a:pt x="0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7" name="Graphic 2">
              <a:extLst>
                <a:ext uri="{FF2B5EF4-FFF2-40B4-BE49-F238E27FC236}">
                  <a16:creationId xmlns:a16="http://schemas.microsoft.com/office/drawing/2014/main" id="{FD0304C4-9054-B428-56E3-66955ECA97D9}"/>
                </a:ext>
              </a:extLst>
            </p:cNvPr>
            <p:cNvGrpSpPr/>
            <p:nvPr/>
          </p:nvGrpSpPr>
          <p:grpSpPr>
            <a:xfrm>
              <a:off x="4429544" y="1553690"/>
              <a:ext cx="139148" cy="332365"/>
              <a:chOff x="4429548" y="1553691"/>
              <a:chExt cx="139148" cy="332365"/>
            </a:xfrm>
          </p:grpSpPr>
          <p:sp>
            <p:nvSpPr>
              <p:cNvPr id="5639" name="Freeform: Shape 5638">
                <a:extLst>
                  <a:ext uri="{FF2B5EF4-FFF2-40B4-BE49-F238E27FC236}">
                    <a16:creationId xmlns:a16="http://schemas.microsoft.com/office/drawing/2014/main" id="{5D2E4A99-6EB5-4500-F4CE-C13EEA85770D}"/>
                  </a:ext>
                </a:extLst>
              </p:cNvPr>
              <p:cNvSpPr/>
              <p:nvPr/>
            </p:nvSpPr>
            <p:spPr>
              <a:xfrm>
                <a:off x="4453788" y="1576694"/>
                <a:ext cx="114909" cy="309362"/>
              </a:xfrm>
              <a:custGeom>
                <a:avLst/>
                <a:gdLst>
                  <a:gd name="connsiteX0" fmla="*/ 114909 w 114909"/>
                  <a:gd name="connsiteY0" fmla="*/ 309363 h 309362"/>
                  <a:gd name="connsiteX1" fmla="*/ 0 w 114909"/>
                  <a:gd name="connsiteY1" fmla="*/ 180372 h 309362"/>
                  <a:gd name="connsiteX2" fmla="*/ 0 w 114909"/>
                  <a:gd name="connsiteY2" fmla="*/ 0 h 309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909" h="309362">
                    <a:moveTo>
                      <a:pt x="114909" y="309363"/>
                    </a:moveTo>
                    <a:lnTo>
                      <a:pt x="0" y="180372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62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40" name="Freeform: Shape 5639">
                <a:extLst>
                  <a:ext uri="{FF2B5EF4-FFF2-40B4-BE49-F238E27FC236}">
                    <a16:creationId xmlns:a16="http://schemas.microsoft.com/office/drawing/2014/main" id="{4206F3E2-0679-1551-DF12-40334804C173}"/>
                  </a:ext>
                </a:extLst>
              </p:cNvPr>
              <p:cNvSpPr/>
              <p:nvPr/>
            </p:nvSpPr>
            <p:spPr>
              <a:xfrm>
                <a:off x="4429548" y="1553691"/>
                <a:ext cx="48478" cy="48478"/>
              </a:xfrm>
              <a:custGeom>
                <a:avLst/>
                <a:gdLst>
                  <a:gd name="connsiteX0" fmla="*/ 48479 w 48478"/>
                  <a:gd name="connsiteY0" fmla="*/ 24239 h 48478"/>
                  <a:gd name="connsiteX1" fmla="*/ 24240 w 48478"/>
                  <a:gd name="connsiteY1" fmla="*/ 48479 h 48478"/>
                  <a:gd name="connsiteX2" fmla="*/ 0 w 48478"/>
                  <a:gd name="connsiteY2" fmla="*/ 24239 h 48478"/>
                  <a:gd name="connsiteX3" fmla="*/ 24240 w 48478"/>
                  <a:gd name="connsiteY3" fmla="*/ 0 h 48478"/>
                  <a:gd name="connsiteX4" fmla="*/ 48479 w 48478"/>
                  <a:gd name="connsiteY4" fmla="*/ 24239 h 4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78" h="48478">
                    <a:moveTo>
                      <a:pt x="48479" y="24239"/>
                    </a:moveTo>
                    <a:cubicBezTo>
                      <a:pt x="48479" y="37627"/>
                      <a:pt x="37627" y="48479"/>
                      <a:pt x="24240" y="48479"/>
                    </a:cubicBezTo>
                    <a:cubicBezTo>
                      <a:pt x="10853" y="48479"/>
                      <a:pt x="0" y="37627"/>
                      <a:pt x="0" y="24239"/>
                    </a:cubicBezTo>
                    <a:cubicBezTo>
                      <a:pt x="0" y="10852"/>
                      <a:pt x="10853" y="0"/>
                      <a:pt x="24240" y="0"/>
                    </a:cubicBezTo>
                    <a:cubicBezTo>
                      <a:pt x="37627" y="0"/>
                      <a:pt x="48479" y="10852"/>
                      <a:pt x="48479" y="242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62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8" name="Graphic 2">
              <a:extLst>
                <a:ext uri="{FF2B5EF4-FFF2-40B4-BE49-F238E27FC236}">
                  <a16:creationId xmlns:a16="http://schemas.microsoft.com/office/drawing/2014/main" id="{957C5E25-BDFA-CBF3-B321-1EEFFC0C210B}"/>
                </a:ext>
              </a:extLst>
            </p:cNvPr>
            <p:cNvGrpSpPr/>
            <p:nvPr/>
          </p:nvGrpSpPr>
          <p:grpSpPr>
            <a:xfrm>
              <a:off x="3703160" y="1903141"/>
              <a:ext cx="338392" cy="142165"/>
              <a:chOff x="3703163" y="1903142"/>
              <a:chExt cx="338392" cy="142165"/>
            </a:xfrm>
          </p:grpSpPr>
          <p:sp>
            <p:nvSpPr>
              <p:cNvPr id="5637" name="Freeform: Shape 5636">
                <a:extLst>
                  <a:ext uri="{FF2B5EF4-FFF2-40B4-BE49-F238E27FC236}">
                    <a16:creationId xmlns:a16="http://schemas.microsoft.com/office/drawing/2014/main" id="{55EABF08-ADE5-8FEF-A3D1-663A90B32BA4}"/>
                  </a:ext>
                </a:extLst>
              </p:cNvPr>
              <p:cNvSpPr/>
              <p:nvPr/>
            </p:nvSpPr>
            <p:spPr>
              <a:xfrm>
                <a:off x="3726496" y="1926581"/>
                <a:ext cx="315059" cy="118725"/>
              </a:xfrm>
              <a:custGeom>
                <a:avLst/>
                <a:gdLst>
                  <a:gd name="connsiteX0" fmla="*/ 315060 w 315059"/>
                  <a:gd name="connsiteY0" fmla="*/ 118725 h 118725"/>
                  <a:gd name="connsiteX1" fmla="*/ 139794 w 315059"/>
                  <a:gd name="connsiteY1" fmla="*/ 118618 h 118725"/>
                  <a:gd name="connsiteX2" fmla="*/ 0 w 315059"/>
                  <a:gd name="connsiteY2" fmla="*/ 0 h 11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5059" h="118725">
                    <a:moveTo>
                      <a:pt x="315060" y="118725"/>
                    </a:moveTo>
                    <a:lnTo>
                      <a:pt x="139794" y="118618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3261557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38" name="Freeform: Shape 5637">
                <a:extLst>
                  <a:ext uri="{FF2B5EF4-FFF2-40B4-BE49-F238E27FC236}">
                    <a16:creationId xmlns:a16="http://schemas.microsoft.com/office/drawing/2014/main" id="{2D8B335A-A189-B95A-1F5F-66DCF5EADA63}"/>
                  </a:ext>
                </a:extLst>
              </p:cNvPr>
              <p:cNvSpPr/>
              <p:nvPr/>
            </p:nvSpPr>
            <p:spPr>
              <a:xfrm>
                <a:off x="3703163" y="1903142"/>
                <a:ext cx="48514" cy="48492"/>
              </a:xfrm>
              <a:custGeom>
                <a:avLst/>
                <a:gdLst>
                  <a:gd name="connsiteX0" fmla="*/ 39940 w 48514"/>
                  <a:gd name="connsiteY0" fmla="*/ 5758 h 48492"/>
                  <a:gd name="connsiteX1" fmla="*/ 5757 w 48514"/>
                  <a:gd name="connsiteY1" fmla="*/ 8552 h 48492"/>
                  <a:gd name="connsiteX2" fmla="*/ 8552 w 48514"/>
                  <a:gd name="connsiteY2" fmla="*/ 42735 h 48492"/>
                  <a:gd name="connsiteX3" fmla="*/ 42735 w 48514"/>
                  <a:gd name="connsiteY3" fmla="*/ 39940 h 48492"/>
                  <a:gd name="connsiteX4" fmla="*/ 39940 w 48514"/>
                  <a:gd name="connsiteY4" fmla="*/ 5758 h 4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14" h="48492">
                    <a:moveTo>
                      <a:pt x="39940" y="5758"/>
                    </a:moveTo>
                    <a:cubicBezTo>
                      <a:pt x="29728" y="-2896"/>
                      <a:pt x="14411" y="-1659"/>
                      <a:pt x="5757" y="8552"/>
                    </a:cubicBezTo>
                    <a:cubicBezTo>
                      <a:pt x="-2896" y="18764"/>
                      <a:pt x="-1659" y="34082"/>
                      <a:pt x="8552" y="42735"/>
                    </a:cubicBezTo>
                    <a:cubicBezTo>
                      <a:pt x="18764" y="51388"/>
                      <a:pt x="34082" y="50152"/>
                      <a:pt x="42735" y="39940"/>
                    </a:cubicBezTo>
                    <a:cubicBezTo>
                      <a:pt x="51442" y="29728"/>
                      <a:pt x="50152" y="14411"/>
                      <a:pt x="39940" y="57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3261552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79" name="Graphic 2">
              <a:extLst>
                <a:ext uri="{FF2B5EF4-FFF2-40B4-BE49-F238E27FC236}">
                  <a16:creationId xmlns:a16="http://schemas.microsoft.com/office/drawing/2014/main" id="{094931C0-9EEC-158A-5AC4-C9AD952C5626}"/>
                </a:ext>
              </a:extLst>
            </p:cNvPr>
            <p:cNvGrpSpPr/>
            <p:nvPr/>
          </p:nvGrpSpPr>
          <p:grpSpPr>
            <a:xfrm>
              <a:off x="3253055" y="2166784"/>
              <a:ext cx="1425924" cy="748241"/>
              <a:chOff x="3253058" y="2166785"/>
              <a:chExt cx="1425925" cy="748241"/>
            </a:xfrm>
          </p:grpSpPr>
          <p:grpSp>
            <p:nvGrpSpPr>
              <p:cNvPr id="5628" name="Graphic 2">
                <a:extLst>
                  <a:ext uri="{FF2B5EF4-FFF2-40B4-BE49-F238E27FC236}">
                    <a16:creationId xmlns:a16="http://schemas.microsoft.com/office/drawing/2014/main" id="{C93906D6-6061-3D0D-43E6-B4C08A2104ED}"/>
                  </a:ext>
                </a:extLst>
              </p:cNvPr>
              <p:cNvGrpSpPr/>
              <p:nvPr/>
            </p:nvGrpSpPr>
            <p:grpSpPr>
              <a:xfrm>
                <a:off x="3253058" y="2166785"/>
                <a:ext cx="671330" cy="503535"/>
                <a:chOff x="3253058" y="2166785"/>
                <a:chExt cx="671330" cy="503535"/>
              </a:xfrm>
            </p:grpSpPr>
            <p:sp>
              <p:nvSpPr>
                <p:cNvPr id="5635" name="Freeform: Shape 5634">
                  <a:extLst>
                    <a:ext uri="{FF2B5EF4-FFF2-40B4-BE49-F238E27FC236}">
                      <a16:creationId xmlns:a16="http://schemas.microsoft.com/office/drawing/2014/main" id="{6E36A3A4-15AC-36D7-5C24-3B0383B68505}"/>
                    </a:ext>
                  </a:extLst>
                </p:cNvPr>
                <p:cNvSpPr/>
                <p:nvPr/>
              </p:nvSpPr>
              <p:spPr>
                <a:xfrm>
                  <a:off x="3276265" y="2190421"/>
                  <a:ext cx="648124" cy="479898"/>
                </a:xfrm>
                <a:custGeom>
                  <a:avLst/>
                  <a:gdLst>
                    <a:gd name="connsiteX0" fmla="*/ 0 w 648124"/>
                    <a:gd name="connsiteY0" fmla="*/ 0 h 479898"/>
                    <a:gd name="connsiteX1" fmla="*/ 491401 w 648124"/>
                    <a:gd name="connsiteY1" fmla="*/ 287112 h 479898"/>
                    <a:gd name="connsiteX2" fmla="*/ 648124 w 648124"/>
                    <a:gd name="connsiteY2" fmla="*/ 479899 h 479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8124" h="479898">
                      <a:moveTo>
                        <a:pt x="0" y="0"/>
                      </a:moveTo>
                      <a:lnTo>
                        <a:pt x="491401" y="287112"/>
                      </a:lnTo>
                      <a:lnTo>
                        <a:pt x="648124" y="479899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2656131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36" name="Freeform: Shape 5635">
                  <a:extLst>
                    <a:ext uri="{FF2B5EF4-FFF2-40B4-BE49-F238E27FC236}">
                      <a16:creationId xmlns:a16="http://schemas.microsoft.com/office/drawing/2014/main" id="{5CFC27A1-0BF7-5BAE-D406-0E26D99B6FE9}"/>
                    </a:ext>
                  </a:extLst>
                </p:cNvPr>
                <p:cNvSpPr/>
                <p:nvPr/>
              </p:nvSpPr>
              <p:spPr>
                <a:xfrm>
                  <a:off x="3253058" y="2166785"/>
                  <a:ext cx="48508" cy="48484"/>
                </a:xfrm>
                <a:custGeom>
                  <a:avLst/>
                  <a:gdLst>
                    <a:gd name="connsiteX0" fmla="*/ 12027 w 48508"/>
                    <a:gd name="connsiteY0" fmla="*/ 45189 h 48484"/>
                    <a:gd name="connsiteX1" fmla="*/ 3320 w 48508"/>
                    <a:gd name="connsiteY1" fmla="*/ 12027 h 48484"/>
                    <a:gd name="connsiteX2" fmla="*/ 36482 w 48508"/>
                    <a:gd name="connsiteY2" fmla="*/ 3320 h 48484"/>
                    <a:gd name="connsiteX3" fmla="*/ 45189 w 48508"/>
                    <a:gd name="connsiteY3" fmla="*/ 36482 h 48484"/>
                    <a:gd name="connsiteX4" fmla="*/ 12027 w 48508"/>
                    <a:gd name="connsiteY4" fmla="*/ 45189 h 48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8" h="48484">
                      <a:moveTo>
                        <a:pt x="12027" y="45189"/>
                      </a:moveTo>
                      <a:cubicBezTo>
                        <a:pt x="472" y="38416"/>
                        <a:pt x="-3452" y="23583"/>
                        <a:pt x="3320" y="12027"/>
                      </a:cubicBezTo>
                      <a:cubicBezTo>
                        <a:pt x="10092" y="472"/>
                        <a:pt x="24926" y="-3452"/>
                        <a:pt x="36482" y="3320"/>
                      </a:cubicBezTo>
                      <a:cubicBezTo>
                        <a:pt x="48037" y="10092"/>
                        <a:pt x="51960" y="24926"/>
                        <a:pt x="45189" y="36482"/>
                      </a:cubicBezTo>
                      <a:cubicBezTo>
                        <a:pt x="38417" y="48037"/>
                        <a:pt x="23583" y="51907"/>
                        <a:pt x="12027" y="4518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656120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629" name="Graphic 2">
                <a:extLst>
                  <a:ext uri="{FF2B5EF4-FFF2-40B4-BE49-F238E27FC236}">
                    <a16:creationId xmlns:a16="http://schemas.microsoft.com/office/drawing/2014/main" id="{9B217BE4-73B0-461B-B1E4-E4C139CEA1BF}"/>
                  </a:ext>
                </a:extLst>
              </p:cNvPr>
              <p:cNvGrpSpPr/>
              <p:nvPr/>
            </p:nvGrpSpPr>
            <p:grpSpPr>
              <a:xfrm>
                <a:off x="3449231" y="2382683"/>
                <a:ext cx="1229752" cy="532343"/>
                <a:chOff x="3449231" y="2382683"/>
                <a:chExt cx="1229752" cy="532343"/>
              </a:xfrm>
            </p:grpSpPr>
            <p:sp>
              <p:nvSpPr>
                <p:cNvPr id="5633" name="Freeform: Shape 5632">
                  <a:extLst>
                    <a:ext uri="{FF2B5EF4-FFF2-40B4-BE49-F238E27FC236}">
                      <a16:creationId xmlns:a16="http://schemas.microsoft.com/office/drawing/2014/main" id="{0391F65A-7D5F-F868-5160-940E7792A251}"/>
                    </a:ext>
                  </a:extLst>
                </p:cNvPr>
                <p:cNvSpPr/>
                <p:nvPr/>
              </p:nvSpPr>
              <p:spPr>
                <a:xfrm>
                  <a:off x="3472492" y="2406319"/>
                  <a:ext cx="1206491" cy="508706"/>
                </a:xfrm>
                <a:custGeom>
                  <a:avLst/>
                  <a:gdLst>
                    <a:gd name="connsiteX0" fmla="*/ 0 w 1206491"/>
                    <a:gd name="connsiteY0" fmla="*/ 0 h 508706"/>
                    <a:gd name="connsiteX1" fmla="*/ 606793 w 1206491"/>
                    <a:gd name="connsiteY1" fmla="*/ 354563 h 508706"/>
                    <a:gd name="connsiteX2" fmla="*/ 922713 w 1206491"/>
                    <a:gd name="connsiteY2" fmla="*/ 342900 h 508706"/>
                    <a:gd name="connsiteX3" fmla="*/ 1206492 w 1206491"/>
                    <a:gd name="connsiteY3" fmla="*/ 508707 h 50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6491" h="508706">
                      <a:moveTo>
                        <a:pt x="0" y="0"/>
                      </a:moveTo>
                      <a:lnTo>
                        <a:pt x="606793" y="354563"/>
                      </a:lnTo>
                      <a:lnTo>
                        <a:pt x="922713" y="342900"/>
                      </a:lnTo>
                      <a:lnTo>
                        <a:pt x="1206492" y="508707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2656114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34" name="Freeform: Shape 5633">
                  <a:extLst>
                    <a:ext uri="{FF2B5EF4-FFF2-40B4-BE49-F238E27FC236}">
                      <a16:creationId xmlns:a16="http://schemas.microsoft.com/office/drawing/2014/main" id="{2BAB673F-A36B-196C-6BDB-4274B7239184}"/>
                    </a:ext>
                  </a:extLst>
                </p:cNvPr>
                <p:cNvSpPr/>
                <p:nvPr/>
              </p:nvSpPr>
              <p:spPr>
                <a:xfrm>
                  <a:off x="3449231" y="2382683"/>
                  <a:ext cx="48508" cy="48485"/>
                </a:xfrm>
                <a:custGeom>
                  <a:avLst/>
                  <a:gdLst>
                    <a:gd name="connsiteX0" fmla="*/ 12027 w 48508"/>
                    <a:gd name="connsiteY0" fmla="*/ 45189 h 48485"/>
                    <a:gd name="connsiteX1" fmla="*/ 3320 w 48508"/>
                    <a:gd name="connsiteY1" fmla="*/ 12027 h 48485"/>
                    <a:gd name="connsiteX2" fmla="*/ 36482 w 48508"/>
                    <a:gd name="connsiteY2" fmla="*/ 3320 h 48485"/>
                    <a:gd name="connsiteX3" fmla="*/ 45189 w 48508"/>
                    <a:gd name="connsiteY3" fmla="*/ 36482 h 48485"/>
                    <a:gd name="connsiteX4" fmla="*/ 12027 w 48508"/>
                    <a:gd name="connsiteY4" fmla="*/ 45189 h 48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8" h="48485">
                      <a:moveTo>
                        <a:pt x="12027" y="45189"/>
                      </a:moveTo>
                      <a:cubicBezTo>
                        <a:pt x="472" y="38417"/>
                        <a:pt x="-3452" y="23583"/>
                        <a:pt x="3320" y="12027"/>
                      </a:cubicBezTo>
                      <a:cubicBezTo>
                        <a:pt x="10092" y="472"/>
                        <a:pt x="24926" y="-3452"/>
                        <a:pt x="36482" y="3320"/>
                      </a:cubicBezTo>
                      <a:cubicBezTo>
                        <a:pt x="48037" y="10092"/>
                        <a:pt x="51960" y="24926"/>
                        <a:pt x="45189" y="36482"/>
                      </a:cubicBezTo>
                      <a:cubicBezTo>
                        <a:pt x="38417" y="48037"/>
                        <a:pt x="23636" y="51907"/>
                        <a:pt x="12027" y="4518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656118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630" name="Graphic 2">
                <a:extLst>
                  <a:ext uri="{FF2B5EF4-FFF2-40B4-BE49-F238E27FC236}">
                    <a16:creationId xmlns:a16="http://schemas.microsoft.com/office/drawing/2014/main" id="{A24C7DD8-D3AB-52A2-F903-A4FA9225F439}"/>
                  </a:ext>
                </a:extLst>
              </p:cNvPr>
              <p:cNvGrpSpPr/>
              <p:nvPr/>
            </p:nvGrpSpPr>
            <p:grpSpPr>
              <a:xfrm>
                <a:off x="3445523" y="2515489"/>
                <a:ext cx="354819" cy="116563"/>
                <a:chOff x="3445523" y="2515489"/>
                <a:chExt cx="354819" cy="116563"/>
              </a:xfrm>
            </p:grpSpPr>
            <p:sp>
              <p:nvSpPr>
                <p:cNvPr id="5631" name="Freeform: Shape 5630">
                  <a:extLst>
                    <a:ext uri="{FF2B5EF4-FFF2-40B4-BE49-F238E27FC236}">
                      <a16:creationId xmlns:a16="http://schemas.microsoft.com/office/drawing/2014/main" id="{052BAFE2-9816-1C6D-8D91-D3FB2CB0CE74}"/>
                    </a:ext>
                  </a:extLst>
                </p:cNvPr>
                <p:cNvSpPr/>
                <p:nvPr/>
              </p:nvSpPr>
              <p:spPr>
                <a:xfrm>
                  <a:off x="3468729" y="2539126"/>
                  <a:ext cx="331613" cy="92927"/>
                </a:xfrm>
                <a:custGeom>
                  <a:avLst/>
                  <a:gdLst>
                    <a:gd name="connsiteX0" fmla="*/ 331613 w 331613"/>
                    <a:gd name="connsiteY0" fmla="*/ 63098 h 92927"/>
                    <a:gd name="connsiteX1" fmla="*/ 159035 w 331613"/>
                    <a:gd name="connsiteY1" fmla="*/ 92927 h 92927"/>
                    <a:gd name="connsiteX2" fmla="*/ 0 w 331613"/>
                    <a:gd name="connsiteY2" fmla="*/ 0 h 9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1613" h="92927">
                      <a:moveTo>
                        <a:pt x="331613" y="63098"/>
                      </a:moveTo>
                      <a:lnTo>
                        <a:pt x="159035" y="9292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445" cap="flat">
                  <a:gradFill>
                    <a:gsLst>
                      <a:gs pos="0">
                        <a:srgbClr val="5083C2">
                          <a:alpha val="0"/>
                        </a:srgbClr>
                      </a:gs>
                      <a:gs pos="13270">
                        <a:srgbClr val="3A96CE">
                          <a:alpha val="13333"/>
                        </a:srgbClr>
                      </a:gs>
                      <a:gs pos="32780">
                        <a:srgbClr val="21ADDB">
                          <a:alpha val="33333"/>
                        </a:srgbClr>
                      </a:gs>
                      <a:gs pos="53000">
                        <a:srgbClr val="0EBDE5">
                          <a:alpha val="53725"/>
                        </a:srgbClr>
                      </a:gs>
                      <a:gs pos="74200">
                        <a:srgbClr val="04C7EB">
                          <a:alpha val="75686"/>
                        </a:srgbClr>
                      </a:gs>
                      <a:gs pos="97970">
                        <a:srgbClr val="00CAED">
                          <a:alpha val="99608"/>
                        </a:srgbClr>
                      </a:gs>
                      <a:gs pos="97980">
                        <a:srgbClr val="01C9EC">
                          <a:alpha val="99608"/>
                        </a:srgbClr>
                      </a:gs>
                      <a:gs pos="98340">
                        <a:srgbClr val="1BA9D6">
                          <a:alpha val="99608"/>
                        </a:srgbClr>
                      </a:gs>
                      <a:gs pos="98720">
                        <a:srgbClr val="2F90C6">
                          <a:alpha val="99608"/>
                        </a:srgbClr>
                      </a:gs>
                      <a:gs pos="99110">
                        <a:srgbClr val="3E7EB9">
                          <a:alpha val="99608"/>
                        </a:srgbClr>
                      </a:gs>
                      <a:gs pos="99520">
                        <a:srgbClr val="4673B2"/>
                      </a:gs>
                      <a:gs pos="100000">
                        <a:srgbClr val="4970B0"/>
                      </a:gs>
                    </a:gsLst>
                    <a:lin ang="12656139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32" name="Freeform: Shape 5631">
                  <a:extLst>
                    <a:ext uri="{FF2B5EF4-FFF2-40B4-BE49-F238E27FC236}">
                      <a16:creationId xmlns:a16="http://schemas.microsoft.com/office/drawing/2014/main" id="{3A7FD078-5140-6E02-5195-1DEF1451F14C}"/>
                    </a:ext>
                  </a:extLst>
                </p:cNvPr>
                <p:cNvSpPr/>
                <p:nvPr/>
              </p:nvSpPr>
              <p:spPr>
                <a:xfrm>
                  <a:off x="3445523" y="2515489"/>
                  <a:ext cx="48508" cy="48508"/>
                </a:xfrm>
                <a:custGeom>
                  <a:avLst/>
                  <a:gdLst>
                    <a:gd name="connsiteX0" fmla="*/ 36482 w 48508"/>
                    <a:gd name="connsiteY0" fmla="*/ 3320 h 48508"/>
                    <a:gd name="connsiteX1" fmla="*/ 3320 w 48508"/>
                    <a:gd name="connsiteY1" fmla="*/ 12027 h 48508"/>
                    <a:gd name="connsiteX2" fmla="*/ 12027 w 48508"/>
                    <a:gd name="connsiteY2" fmla="*/ 45189 h 48508"/>
                    <a:gd name="connsiteX3" fmla="*/ 45189 w 48508"/>
                    <a:gd name="connsiteY3" fmla="*/ 36482 h 48508"/>
                    <a:gd name="connsiteX4" fmla="*/ 36482 w 48508"/>
                    <a:gd name="connsiteY4" fmla="*/ 3320 h 4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08" h="48508">
                      <a:moveTo>
                        <a:pt x="36482" y="3320"/>
                      </a:moveTo>
                      <a:cubicBezTo>
                        <a:pt x="24926" y="-3452"/>
                        <a:pt x="10092" y="472"/>
                        <a:pt x="3320" y="12027"/>
                      </a:cubicBezTo>
                      <a:cubicBezTo>
                        <a:pt x="-3452" y="23583"/>
                        <a:pt x="472" y="38416"/>
                        <a:pt x="12027" y="45189"/>
                      </a:cubicBezTo>
                      <a:cubicBezTo>
                        <a:pt x="23583" y="51961"/>
                        <a:pt x="38417" y="48037"/>
                        <a:pt x="45189" y="36482"/>
                      </a:cubicBezTo>
                      <a:cubicBezTo>
                        <a:pt x="51960" y="24926"/>
                        <a:pt x="48037" y="10039"/>
                        <a:pt x="36482" y="332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2656065" scaled="1"/>
                </a:gradFill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580" name="Graphic 2">
              <a:extLst>
                <a:ext uri="{FF2B5EF4-FFF2-40B4-BE49-F238E27FC236}">
                  <a16:creationId xmlns:a16="http://schemas.microsoft.com/office/drawing/2014/main" id="{90AAEB81-8810-3153-915C-DD00A5FEE666}"/>
                </a:ext>
              </a:extLst>
            </p:cNvPr>
            <p:cNvGrpSpPr/>
            <p:nvPr/>
          </p:nvGrpSpPr>
          <p:grpSpPr>
            <a:xfrm>
              <a:off x="3672993" y="1466922"/>
              <a:ext cx="180394" cy="318467"/>
              <a:chOff x="3672996" y="1466923"/>
              <a:chExt cx="180394" cy="318467"/>
            </a:xfrm>
          </p:grpSpPr>
          <p:sp>
            <p:nvSpPr>
              <p:cNvPr id="5626" name="Freeform: Shape 5625">
                <a:extLst>
                  <a:ext uri="{FF2B5EF4-FFF2-40B4-BE49-F238E27FC236}">
                    <a16:creationId xmlns:a16="http://schemas.microsoft.com/office/drawing/2014/main" id="{070D3CB1-3D85-93E3-0AEF-6F0D2337993D}"/>
                  </a:ext>
                </a:extLst>
              </p:cNvPr>
              <p:cNvSpPr/>
              <p:nvPr/>
            </p:nvSpPr>
            <p:spPr>
              <a:xfrm>
                <a:off x="3699891" y="1493872"/>
                <a:ext cx="153498" cy="291518"/>
              </a:xfrm>
              <a:custGeom>
                <a:avLst/>
                <a:gdLst>
                  <a:gd name="connsiteX0" fmla="*/ 153499 w 153498"/>
                  <a:gd name="connsiteY0" fmla="*/ 291519 h 291518"/>
                  <a:gd name="connsiteX1" fmla="*/ 136354 w 153498"/>
                  <a:gd name="connsiteY1" fmla="*/ 132914 h 291518"/>
                  <a:gd name="connsiteX2" fmla="*/ 0 w 153498"/>
                  <a:gd name="connsiteY2" fmla="*/ 0 h 291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498" h="291518">
                    <a:moveTo>
                      <a:pt x="153499" y="291519"/>
                    </a:moveTo>
                    <a:lnTo>
                      <a:pt x="136354" y="132914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35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27" name="Freeform: Shape 5626">
                <a:extLst>
                  <a:ext uri="{FF2B5EF4-FFF2-40B4-BE49-F238E27FC236}">
                    <a16:creationId xmlns:a16="http://schemas.microsoft.com/office/drawing/2014/main" id="{684FEED8-5F02-3C4D-6D0C-19FE913F8E48}"/>
                  </a:ext>
                </a:extLst>
              </p:cNvPr>
              <p:cNvSpPr/>
              <p:nvPr/>
            </p:nvSpPr>
            <p:spPr>
              <a:xfrm>
                <a:off x="3672996" y="1466923"/>
                <a:ext cx="55779" cy="55779"/>
              </a:xfrm>
              <a:custGeom>
                <a:avLst/>
                <a:gdLst>
                  <a:gd name="connsiteX0" fmla="*/ 47373 w 55779"/>
                  <a:gd name="connsiteY0" fmla="*/ 7923 h 55779"/>
                  <a:gd name="connsiteX1" fmla="*/ 7923 w 55779"/>
                  <a:gd name="connsiteY1" fmla="*/ 8407 h 55779"/>
                  <a:gd name="connsiteX2" fmla="*/ 8407 w 55779"/>
                  <a:gd name="connsiteY2" fmla="*/ 47856 h 55779"/>
                  <a:gd name="connsiteX3" fmla="*/ 47856 w 55779"/>
                  <a:gd name="connsiteY3" fmla="*/ 47373 h 55779"/>
                  <a:gd name="connsiteX4" fmla="*/ 47373 w 55779"/>
                  <a:gd name="connsiteY4" fmla="*/ 7923 h 5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79" h="55779">
                    <a:moveTo>
                      <a:pt x="47373" y="7923"/>
                    </a:moveTo>
                    <a:cubicBezTo>
                      <a:pt x="36355" y="-2826"/>
                      <a:pt x="18672" y="-2611"/>
                      <a:pt x="7923" y="8407"/>
                    </a:cubicBezTo>
                    <a:cubicBezTo>
                      <a:pt x="-2826" y="19424"/>
                      <a:pt x="-2611" y="37107"/>
                      <a:pt x="8407" y="47856"/>
                    </a:cubicBezTo>
                    <a:cubicBezTo>
                      <a:pt x="19425" y="58605"/>
                      <a:pt x="37107" y="58390"/>
                      <a:pt x="47856" y="47373"/>
                    </a:cubicBezTo>
                    <a:cubicBezTo>
                      <a:pt x="58605" y="36355"/>
                      <a:pt x="58391" y="18672"/>
                      <a:pt x="47373" y="79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35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1" name="Graphic 2">
              <a:extLst>
                <a:ext uri="{FF2B5EF4-FFF2-40B4-BE49-F238E27FC236}">
                  <a16:creationId xmlns:a16="http://schemas.microsoft.com/office/drawing/2014/main" id="{2A7DC94C-6342-653C-671F-668E55046DFE}"/>
                </a:ext>
              </a:extLst>
            </p:cNvPr>
            <p:cNvGrpSpPr/>
            <p:nvPr/>
          </p:nvGrpSpPr>
          <p:grpSpPr>
            <a:xfrm>
              <a:off x="3702500" y="1176317"/>
              <a:ext cx="387316" cy="905212"/>
              <a:chOff x="3702503" y="1176318"/>
              <a:chExt cx="387316" cy="905213"/>
            </a:xfrm>
          </p:grpSpPr>
          <p:sp>
            <p:nvSpPr>
              <p:cNvPr id="5624" name="Freeform: Shape 5623">
                <a:extLst>
                  <a:ext uri="{FF2B5EF4-FFF2-40B4-BE49-F238E27FC236}">
                    <a16:creationId xmlns:a16="http://schemas.microsoft.com/office/drawing/2014/main" id="{BF09ABF9-88A5-F14D-A50F-2704EF1F7C13}"/>
                  </a:ext>
                </a:extLst>
              </p:cNvPr>
              <p:cNvSpPr/>
              <p:nvPr/>
            </p:nvSpPr>
            <p:spPr>
              <a:xfrm>
                <a:off x="3729452" y="1203213"/>
                <a:ext cx="360367" cy="878318"/>
              </a:xfrm>
              <a:custGeom>
                <a:avLst/>
                <a:gdLst>
                  <a:gd name="connsiteX0" fmla="*/ 360368 w 360367"/>
                  <a:gd name="connsiteY0" fmla="*/ 878319 h 878318"/>
                  <a:gd name="connsiteX1" fmla="*/ 360368 w 360367"/>
                  <a:gd name="connsiteY1" fmla="*/ 378856 h 878318"/>
                  <a:gd name="connsiteX2" fmla="*/ 0 w 360367"/>
                  <a:gd name="connsiteY2" fmla="*/ 0 h 878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0367" h="878318">
                    <a:moveTo>
                      <a:pt x="360368" y="878319"/>
                    </a:moveTo>
                    <a:lnTo>
                      <a:pt x="360368" y="378856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35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25" name="Freeform: Shape 5624">
                <a:extLst>
                  <a:ext uri="{FF2B5EF4-FFF2-40B4-BE49-F238E27FC236}">
                    <a16:creationId xmlns:a16="http://schemas.microsoft.com/office/drawing/2014/main" id="{4DE15448-3C23-8B1A-FC53-3773F81F2B7C}"/>
                  </a:ext>
                </a:extLst>
              </p:cNvPr>
              <p:cNvSpPr/>
              <p:nvPr/>
            </p:nvSpPr>
            <p:spPr>
              <a:xfrm>
                <a:off x="3702503" y="1176318"/>
                <a:ext cx="55791" cy="55832"/>
              </a:xfrm>
              <a:custGeom>
                <a:avLst/>
                <a:gdLst>
                  <a:gd name="connsiteX0" fmla="*/ 48125 w 55791"/>
                  <a:gd name="connsiteY0" fmla="*/ 8675 h 55832"/>
                  <a:gd name="connsiteX1" fmla="*/ 8675 w 55791"/>
                  <a:gd name="connsiteY1" fmla="*/ 7708 h 55832"/>
                  <a:gd name="connsiteX2" fmla="*/ 7708 w 55791"/>
                  <a:gd name="connsiteY2" fmla="*/ 47157 h 55832"/>
                  <a:gd name="connsiteX3" fmla="*/ 47157 w 55791"/>
                  <a:gd name="connsiteY3" fmla="*/ 48125 h 55832"/>
                  <a:gd name="connsiteX4" fmla="*/ 48125 w 55791"/>
                  <a:gd name="connsiteY4" fmla="*/ 8675 h 5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1" h="55832">
                    <a:moveTo>
                      <a:pt x="48125" y="8675"/>
                    </a:moveTo>
                    <a:cubicBezTo>
                      <a:pt x="37537" y="-2504"/>
                      <a:pt x="19854" y="-2934"/>
                      <a:pt x="8675" y="7708"/>
                    </a:cubicBezTo>
                    <a:cubicBezTo>
                      <a:pt x="-2504" y="18296"/>
                      <a:pt x="-2934" y="35978"/>
                      <a:pt x="7708" y="47157"/>
                    </a:cubicBezTo>
                    <a:cubicBezTo>
                      <a:pt x="18296" y="58336"/>
                      <a:pt x="35978" y="58766"/>
                      <a:pt x="47157" y="48125"/>
                    </a:cubicBezTo>
                    <a:cubicBezTo>
                      <a:pt x="58283" y="37483"/>
                      <a:pt x="58713" y="19800"/>
                      <a:pt x="48125" y="86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35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2" name="Graphic 2">
              <a:extLst>
                <a:ext uri="{FF2B5EF4-FFF2-40B4-BE49-F238E27FC236}">
                  <a16:creationId xmlns:a16="http://schemas.microsoft.com/office/drawing/2014/main" id="{A583358A-AFC4-19A8-42C3-4F0FDB6C91CF}"/>
                </a:ext>
              </a:extLst>
            </p:cNvPr>
            <p:cNvGrpSpPr/>
            <p:nvPr/>
          </p:nvGrpSpPr>
          <p:grpSpPr>
            <a:xfrm>
              <a:off x="3389180" y="1398040"/>
              <a:ext cx="1683382" cy="1454316"/>
              <a:chOff x="3389183" y="1398041"/>
              <a:chExt cx="1683383" cy="1454317"/>
            </a:xfrm>
          </p:grpSpPr>
          <p:sp>
            <p:nvSpPr>
              <p:cNvPr id="5622" name="Freeform: Shape 5621">
                <a:extLst>
                  <a:ext uri="{FF2B5EF4-FFF2-40B4-BE49-F238E27FC236}">
                    <a16:creationId xmlns:a16="http://schemas.microsoft.com/office/drawing/2014/main" id="{374AF60B-45D1-A21C-A1A2-968D3EE99071}"/>
                  </a:ext>
                </a:extLst>
              </p:cNvPr>
              <p:cNvSpPr/>
              <p:nvPr/>
            </p:nvSpPr>
            <p:spPr>
              <a:xfrm>
                <a:off x="3412565" y="1421422"/>
                <a:ext cx="1660001" cy="1430935"/>
              </a:xfrm>
              <a:custGeom>
                <a:avLst/>
                <a:gdLst>
                  <a:gd name="connsiteX0" fmla="*/ 1657260 w 1660001"/>
                  <a:gd name="connsiteY0" fmla="*/ 1430936 h 1430935"/>
                  <a:gd name="connsiteX1" fmla="*/ 1660002 w 1660001"/>
                  <a:gd name="connsiteY1" fmla="*/ 1226486 h 1430935"/>
                  <a:gd name="connsiteX2" fmla="*/ 1258034 w 1660001"/>
                  <a:gd name="connsiteY2" fmla="*/ 1226486 h 1430935"/>
                  <a:gd name="connsiteX3" fmla="*/ 0 w 1660001"/>
                  <a:gd name="connsiteY3" fmla="*/ 0 h 1430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0001" h="1430935">
                    <a:moveTo>
                      <a:pt x="1657260" y="1430936"/>
                    </a:moveTo>
                    <a:lnTo>
                      <a:pt x="1660002" y="1226486"/>
                    </a:lnTo>
                    <a:lnTo>
                      <a:pt x="1258034" y="1226486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23" name="Freeform: Shape 5622">
                <a:extLst>
                  <a:ext uri="{FF2B5EF4-FFF2-40B4-BE49-F238E27FC236}">
                    <a16:creationId xmlns:a16="http://schemas.microsoft.com/office/drawing/2014/main" id="{FBE7B1DA-0B82-3A1F-C5E7-57153BA815C9}"/>
                  </a:ext>
                </a:extLst>
              </p:cNvPr>
              <p:cNvSpPr/>
              <p:nvPr/>
            </p:nvSpPr>
            <p:spPr>
              <a:xfrm>
                <a:off x="3389183" y="1398041"/>
                <a:ext cx="48483" cy="48483"/>
              </a:xfrm>
              <a:custGeom>
                <a:avLst/>
                <a:gdLst>
                  <a:gd name="connsiteX0" fmla="*/ 41172 w 48483"/>
                  <a:gd name="connsiteY0" fmla="*/ 6881 h 48483"/>
                  <a:gd name="connsiteX1" fmla="*/ 6881 w 48483"/>
                  <a:gd name="connsiteY1" fmla="*/ 7312 h 48483"/>
                  <a:gd name="connsiteX2" fmla="*/ 7312 w 48483"/>
                  <a:gd name="connsiteY2" fmla="*/ 41601 h 48483"/>
                  <a:gd name="connsiteX3" fmla="*/ 41601 w 48483"/>
                  <a:gd name="connsiteY3" fmla="*/ 41172 h 48483"/>
                  <a:gd name="connsiteX4" fmla="*/ 41172 w 48483"/>
                  <a:gd name="connsiteY4" fmla="*/ 6881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3" h="48483">
                    <a:moveTo>
                      <a:pt x="41172" y="6881"/>
                    </a:moveTo>
                    <a:cubicBezTo>
                      <a:pt x="31605" y="-2470"/>
                      <a:pt x="16233" y="-2255"/>
                      <a:pt x="6881" y="7312"/>
                    </a:cubicBezTo>
                    <a:cubicBezTo>
                      <a:pt x="-2470" y="16878"/>
                      <a:pt x="-2255" y="32250"/>
                      <a:pt x="7312" y="41601"/>
                    </a:cubicBezTo>
                    <a:cubicBezTo>
                      <a:pt x="16878" y="50953"/>
                      <a:pt x="32250" y="50738"/>
                      <a:pt x="41601" y="41172"/>
                    </a:cubicBezTo>
                    <a:cubicBezTo>
                      <a:pt x="50953" y="31551"/>
                      <a:pt x="50738" y="16233"/>
                      <a:pt x="41172" y="68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3" name="Graphic 2">
              <a:extLst>
                <a:ext uri="{FF2B5EF4-FFF2-40B4-BE49-F238E27FC236}">
                  <a16:creationId xmlns:a16="http://schemas.microsoft.com/office/drawing/2014/main" id="{9B8EF304-3751-51D3-2842-705F476E8720}"/>
                </a:ext>
              </a:extLst>
            </p:cNvPr>
            <p:cNvGrpSpPr/>
            <p:nvPr/>
          </p:nvGrpSpPr>
          <p:grpSpPr>
            <a:xfrm>
              <a:off x="4009946" y="2103133"/>
              <a:ext cx="1112652" cy="874504"/>
              <a:chOff x="4009950" y="2103135"/>
              <a:chExt cx="1112653" cy="874504"/>
            </a:xfrm>
          </p:grpSpPr>
          <p:sp>
            <p:nvSpPr>
              <p:cNvPr id="5620" name="Freeform: Shape 5619">
                <a:extLst>
                  <a:ext uri="{FF2B5EF4-FFF2-40B4-BE49-F238E27FC236}">
                    <a16:creationId xmlns:a16="http://schemas.microsoft.com/office/drawing/2014/main" id="{B1B6F3F5-5734-FBDE-4B13-0CEBC5BEFB3D}"/>
                  </a:ext>
                </a:extLst>
              </p:cNvPr>
              <p:cNvSpPr/>
              <p:nvPr/>
            </p:nvSpPr>
            <p:spPr>
              <a:xfrm>
                <a:off x="4033332" y="2126571"/>
                <a:ext cx="1089271" cy="851069"/>
              </a:xfrm>
              <a:custGeom>
                <a:avLst/>
                <a:gdLst>
                  <a:gd name="connsiteX0" fmla="*/ 1089272 w 1089271"/>
                  <a:gd name="connsiteY0" fmla="*/ 851069 h 851069"/>
                  <a:gd name="connsiteX1" fmla="*/ 929538 w 1089271"/>
                  <a:gd name="connsiteY1" fmla="*/ 598731 h 851069"/>
                  <a:gd name="connsiteX2" fmla="*/ 614103 w 1089271"/>
                  <a:gd name="connsiteY2" fmla="*/ 598731 h 851069"/>
                  <a:gd name="connsiteX3" fmla="*/ 0 w 1089271"/>
                  <a:gd name="connsiteY3" fmla="*/ 0 h 85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71" h="851069">
                    <a:moveTo>
                      <a:pt x="1089272" y="851069"/>
                    </a:moveTo>
                    <a:lnTo>
                      <a:pt x="929538" y="598731"/>
                    </a:lnTo>
                    <a:lnTo>
                      <a:pt x="614103" y="598731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4420">
                      <a:srgbClr val="448DC8">
                        <a:alpha val="4314"/>
                      </a:srgbClr>
                    </a:gs>
                    <a:gs pos="16150">
                      <a:srgbClr val="2CA3D6">
                        <a:alpha val="16471"/>
                      </a:srgbClr>
                    </a:gs>
                    <a:gs pos="29290">
                      <a:srgbClr val="18B5E0">
                        <a:alpha val="29804"/>
                      </a:srgbClr>
                    </a:gs>
                    <a:gs pos="44440">
                      <a:srgbClr val="0AC1E7">
                        <a:alpha val="45098"/>
                      </a:srgbClr>
                    </a:gs>
                    <a:gs pos="63370">
                      <a:srgbClr val="02C8EC">
                        <a:alpha val="64314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21" name="Freeform: Shape 5620">
                <a:extLst>
                  <a:ext uri="{FF2B5EF4-FFF2-40B4-BE49-F238E27FC236}">
                    <a16:creationId xmlns:a16="http://schemas.microsoft.com/office/drawing/2014/main" id="{00077AA2-B2DF-8D09-C587-89B2B7FB7947}"/>
                  </a:ext>
                </a:extLst>
              </p:cNvPr>
              <p:cNvSpPr/>
              <p:nvPr/>
            </p:nvSpPr>
            <p:spPr>
              <a:xfrm>
                <a:off x="4009950" y="2103135"/>
                <a:ext cx="48483" cy="48483"/>
              </a:xfrm>
              <a:custGeom>
                <a:avLst/>
                <a:gdLst>
                  <a:gd name="connsiteX0" fmla="*/ 41172 w 48483"/>
                  <a:gd name="connsiteY0" fmla="*/ 6881 h 48483"/>
                  <a:gd name="connsiteX1" fmla="*/ 6881 w 48483"/>
                  <a:gd name="connsiteY1" fmla="*/ 7312 h 48483"/>
                  <a:gd name="connsiteX2" fmla="*/ 7312 w 48483"/>
                  <a:gd name="connsiteY2" fmla="*/ 41601 h 48483"/>
                  <a:gd name="connsiteX3" fmla="*/ 41601 w 48483"/>
                  <a:gd name="connsiteY3" fmla="*/ 41172 h 48483"/>
                  <a:gd name="connsiteX4" fmla="*/ 41172 w 48483"/>
                  <a:gd name="connsiteY4" fmla="*/ 6881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3" h="48483">
                    <a:moveTo>
                      <a:pt x="41172" y="6881"/>
                    </a:moveTo>
                    <a:cubicBezTo>
                      <a:pt x="31605" y="-2470"/>
                      <a:pt x="16233" y="-2255"/>
                      <a:pt x="6881" y="7312"/>
                    </a:cubicBezTo>
                    <a:cubicBezTo>
                      <a:pt x="-2470" y="16878"/>
                      <a:pt x="-2255" y="32250"/>
                      <a:pt x="7312" y="41601"/>
                    </a:cubicBezTo>
                    <a:cubicBezTo>
                      <a:pt x="16878" y="50953"/>
                      <a:pt x="32250" y="50738"/>
                      <a:pt x="41601" y="41172"/>
                    </a:cubicBezTo>
                    <a:cubicBezTo>
                      <a:pt x="50953" y="31605"/>
                      <a:pt x="50738" y="16233"/>
                      <a:pt x="41172" y="68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4420">
                    <a:srgbClr val="448DC8">
                      <a:alpha val="4314"/>
                    </a:srgbClr>
                  </a:gs>
                  <a:gs pos="16150">
                    <a:srgbClr val="2CA3D6">
                      <a:alpha val="16471"/>
                    </a:srgbClr>
                  </a:gs>
                  <a:gs pos="29290">
                    <a:srgbClr val="18B5E0">
                      <a:alpha val="29804"/>
                    </a:srgbClr>
                  </a:gs>
                  <a:gs pos="44440">
                    <a:srgbClr val="0AC1E7">
                      <a:alpha val="45098"/>
                    </a:srgbClr>
                  </a:gs>
                  <a:gs pos="63370">
                    <a:srgbClr val="02C8EC">
                      <a:alpha val="64314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4" name="Graphic 2">
              <a:extLst>
                <a:ext uri="{FF2B5EF4-FFF2-40B4-BE49-F238E27FC236}">
                  <a16:creationId xmlns:a16="http://schemas.microsoft.com/office/drawing/2014/main" id="{783D97C4-0F61-ACC1-4FEB-CC51AB888E3D}"/>
                </a:ext>
              </a:extLst>
            </p:cNvPr>
            <p:cNvGrpSpPr/>
            <p:nvPr/>
          </p:nvGrpSpPr>
          <p:grpSpPr>
            <a:xfrm>
              <a:off x="3951847" y="2181011"/>
              <a:ext cx="1112652" cy="874449"/>
              <a:chOff x="3951851" y="2181013"/>
              <a:chExt cx="1112653" cy="874450"/>
            </a:xfrm>
          </p:grpSpPr>
          <p:sp>
            <p:nvSpPr>
              <p:cNvPr id="5618" name="Freeform: Shape 5617">
                <a:extLst>
                  <a:ext uri="{FF2B5EF4-FFF2-40B4-BE49-F238E27FC236}">
                    <a16:creationId xmlns:a16="http://schemas.microsoft.com/office/drawing/2014/main" id="{FEE262CD-A316-F0CC-BF78-BD5226C5875E}"/>
                  </a:ext>
                </a:extLst>
              </p:cNvPr>
              <p:cNvSpPr/>
              <p:nvPr/>
            </p:nvSpPr>
            <p:spPr>
              <a:xfrm>
                <a:off x="3975232" y="2204395"/>
                <a:ext cx="1089271" cy="851069"/>
              </a:xfrm>
              <a:custGeom>
                <a:avLst/>
                <a:gdLst>
                  <a:gd name="connsiteX0" fmla="*/ 1089272 w 1089271"/>
                  <a:gd name="connsiteY0" fmla="*/ 851069 h 851069"/>
                  <a:gd name="connsiteX1" fmla="*/ 929538 w 1089271"/>
                  <a:gd name="connsiteY1" fmla="*/ 598731 h 851069"/>
                  <a:gd name="connsiteX2" fmla="*/ 614103 w 1089271"/>
                  <a:gd name="connsiteY2" fmla="*/ 598731 h 851069"/>
                  <a:gd name="connsiteX3" fmla="*/ 0 w 1089271"/>
                  <a:gd name="connsiteY3" fmla="*/ 0 h 85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71" h="851069">
                    <a:moveTo>
                      <a:pt x="1089272" y="851069"/>
                    </a:moveTo>
                    <a:lnTo>
                      <a:pt x="929538" y="598731"/>
                    </a:lnTo>
                    <a:lnTo>
                      <a:pt x="614103" y="598731"/>
                    </a:lnTo>
                    <a:lnTo>
                      <a:pt x="0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4420">
                      <a:srgbClr val="448DC8">
                        <a:alpha val="4314"/>
                      </a:srgbClr>
                    </a:gs>
                    <a:gs pos="16150">
                      <a:srgbClr val="2CA3D6">
                        <a:alpha val="16471"/>
                      </a:srgbClr>
                    </a:gs>
                    <a:gs pos="29290">
                      <a:srgbClr val="18B5E0">
                        <a:alpha val="29804"/>
                      </a:srgbClr>
                    </a:gs>
                    <a:gs pos="44440">
                      <a:srgbClr val="0AC1E7">
                        <a:alpha val="45098"/>
                      </a:srgbClr>
                    </a:gs>
                    <a:gs pos="63370">
                      <a:srgbClr val="02C8EC">
                        <a:alpha val="64314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08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19" name="Freeform: Shape 5618">
                <a:extLst>
                  <a:ext uri="{FF2B5EF4-FFF2-40B4-BE49-F238E27FC236}">
                    <a16:creationId xmlns:a16="http://schemas.microsoft.com/office/drawing/2014/main" id="{587E592F-1B67-CB35-8BB2-B4FEC60AFAAD}"/>
                  </a:ext>
                </a:extLst>
              </p:cNvPr>
              <p:cNvSpPr/>
              <p:nvPr/>
            </p:nvSpPr>
            <p:spPr>
              <a:xfrm>
                <a:off x="3951851" y="2181013"/>
                <a:ext cx="48502" cy="48483"/>
              </a:xfrm>
              <a:custGeom>
                <a:avLst/>
                <a:gdLst>
                  <a:gd name="connsiteX0" fmla="*/ 41172 w 48502"/>
                  <a:gd name="connsiteY0" fmla="*/ 6881 h 48483"/>
                  <a:gd name="connsiteX1" fmla="*/ 6881 w 48502"/>
                  <a:gd name="connsiteY1" fmla="*/ 7312 h 48483"/>
                  <a:gd name="connsiteX2" fmla="*/ 7312 w 48502"/>
                  <a:gd name="connsiteY2" fmla="*/ 41602 h 48483"/>
                  <a:gd name="connsiteX3" fmla="*/ 41601 w 48502"/>
                  <a:gd name="connsiteY3" fmla="*/ 41172 h 48483"/>
                  <a:gd name="connsiteX4" fmla="*/ 41172 w 48502"/>
                  <a:gd name="connsiteY4" fmla="*/ 6881 h 4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02" h="48483">
                    <a:moveTo>
                      <a:pt x="41172" y="6881"/>
                    </a:moveTo>
                    <a:cubicBezTo>
                      <a:pt x="31605" y="-2470"/>
                      <a:pt x="16233" y="-2255"/>
                      <a:pt x="6881" y="7312"/>
                    </a:cubicBezTo>
                    <a:cubicBezTo>
                      <a:pt x="-2470" y="16878"/>
                      <a:pt x="-2255" y="32250"/>
                      <a:pt x="7312" y="41602"/>
                    </a:cubicBezTo>
                    <a:cubicBezTo>
                      <a:pt x="16878" y="50953"/>
                      <a:pt x="32250" y="50738"/>
                      <a:pt x="41601" y="41172"/>
                    </a:cubicBezTo>
                    <a:cubicBezTo>
                      <a:pt x="50953" y="31605"/>
                      <a:pt x="50792" y="16233"/>
                      <a:pt x="41172" y="68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4420">
                    <a:srgbClr val="448DC8">
                      <a:alpha val="4314"/>
                    </a:srgbClr>
                  </a:gs>
                  <a:gs pos="16150">
                    <a:srgbClr val="2CA3D6">
                      <a:alpha val="16471"/>
                    </a:srgbClr>
                  </a:gs>
                  <a:gs pos="29290">
                    <a:srgbClr val="18B5E0">
                      <a:alpha val="29804"/>
                    </a:srgbClr>
                  </a:gs>
                  <a:gs pos="44440">
                    <a:srgbClr val="0AC1E7">
                      <a:alpha val="45098"/>
                    </a:srgbClr>
                  </a:gs>
                  <a:gs pos="63370">
                    <a:srgbClr val="02C8EC">
                      <a:alpha val="64314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080000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5" name="Graphic 2">
              <a:extLst>
                <a:ext uri="{FF2B5EF4-FFF2-40B4-BE49-F238E27FC236}">
                  <a16:creationId xmlns:a16="http://schemas.microsoft.com/office/drawing/2014/main" id="{C1802898-06D3-F3A0-FAE2-B1C863B8A83E}"/>
                </a:ext>
              </a:extLst>
            </p:cNvPr>
            <p:cNvGrpSpPr/>
            <p:nvPr/>
          </p:nvGrpSpPr>
          <p:grpSpPr>
            <a:xfrm>
              <a:off x="6223693" y="605069"/>
              <a:ext cx="279804" cy="1705041"/>
              <a:chOff x="6223700" y="605070"/>
              <a:chExt cx="279805" cy="1705043"/>
            </a:xfrm>
          </p:grpSpPr>
          <p:sp>
            <p:nvSpPr>
              <p:cNvPr id="5616" name="Freeform: Shape 5615">
                <a:extLst>
                  <a:ext uri="{FF2B5EF4-FFF2-40B4-BE49-F238E27FC236}">
                    <a16:creationId xmlns:a16="http://schemas.microsoft.com/office/drawing/2014/main" id="{758C409E-0751-14F8-8713-A036A1325B00}"/>
                  </a:ext>
                </a:extLst>
              </p:cNvPr>
              <p:cNvSpPr/>
              <p:nvPr/>
            </p:nvSpPr>
            <p:spPr>
              <a:xfrm>
                <a:off x="6223700" y="628076"/>
                <a:ext cx="255562" cy="1682037"/>
              </a:xfrm>
              <a:custGeom>
                <a:avLst/>
                <a:gdLst>
                  <a:gd name="connsiteX0" fmla="*/ 0 w 255562"/>
                  <a:gd name="connsiteY0" fmla="*/ 1682037 h 1682037"/>
                  <a:gd name="connsiteX1" fmla="*/ 234118 w 255562"/>
                  <a:gd name="connsiteY1" fmla="*/ 1381597 h 1682037"/>
                  <a:gd name="connsiteX2" fmla="*/ 255563 w 255562"/>
                  <a:gd name="connsiteY2" fmla="*/ 0 h 168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5562" h="1682037">
                    <a:moveTo>
                      <a:pt x="0" y="1682037"/>
                    </a:moveTo>
                    <a:lnTo>
                      <a:pt x="234118" y="1381597"/>
                    </a:lnTo>
                    <a:lnTo>
                      <a:pt x="255563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17" name="Freeform: Shape 5616">
                <a:extLst>
                  <a:ext uri="{FF2B5EF4-FFF2-40B4-BE49-F238E27FC236}">
                    <a16:creationId xmlns:a16="http://schemas.microsoft.com/office/drawing/2014/main" id="{B50D0818-F019-4C11-845D-C985A3E62960}"/>
                  </a:ext>
                </a:extLst>
              </p:cNvPr>
              <p:cNvSpPr/>
              <p:nvPr/>
            </p:nvSpPr>
            <p:spPr>
              <a:xfrm>
                <a:off x="6455020" y="605070"/>
                <a:ext cx="48485" cy="48485"/>
              </a:xfrm>
              <a:custGeom>
                <a:avLst/>
                <a:gdLst>
                  <a:gd name="connsiteX0" fmla="*/ 48482 w 48485"/>
                  <a:gd name="connsiteY0" fmla="*/ 24619 h 48485"/>
                  <a:gd name="connsiteX1" fmla="*/ 24619 w 48485"/>
                  <a:gd name="connsiteY1" fmla="*/ 3 h 48485"/>
                  <a:gd name="connsiteX2" fmla="*/ 3 w 48485"/>
                  <a:gd name="connsiteY2" fmla="*/ 23866 h 48485"/>
                  <a:gd name="connsiteX3" fmla="*/ 23866 w 48485"/>
                  <a:gd name="connsiteY3" fmla="*/ 48482 h 48485"/>
                  <a:gd name="connsiteX4" fmla="*/ 48482 w 48485"/>
                  <a:gd name="connsiteY4" fmla="*/ 24619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5" h="48485">
                    <a:moveTo>
                      <a:pt x="48482" y="24619"/>
                    </a:moveTo>
                    <a:cubicBezTo>
                      <a:pt x="48697" y="11236"/>
                      <a:pt x="38002" y="218"/>
                      <a:pt x="24619" y="3"/>
                    </a:cubicBezTo>
                    <a:cubicBezTo>
                      <a:pt x="11236" y="-212"/>
                      <a:pt x="218" y="10484"/>
                      <a:pt x="3" y="23866"/>
                    </a:cubicBezTo>
                    <a:cubicBezTo>
                      <a:pt x="-212" y="37249"/>
                      <a:pt x="10484" y="48267"/>
                      <a:pt x="23866" y="48482"/>
                    </a:cubicBezTo>
                    <a:cubicBezTo>
                      <a:pt x="37249" y="48697"/>
                      <a:pt x="48267" y="38002"/>
                      <a:pt x="48482" y="2461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6" name="Graphic 2">
              <a:extLst>
                <a:ext uri="{FF2B5EF4-FFF2-40B4-BE49-F238E27FC236}">
                  <a16:creationId xmlns:a16="http://schemas.microsoft.com/office/drawing/2014/main" id="{4EC0B447-6ED1-5532-7631-E39EB94BEA78}"/>
                </a:ext>
              </a:extLst>
            </p:cNvPr>
            <p:cNvGrpSpPr/>
            <p:nvPr/>
          </p:nvGrpSpPr>
          <p:grpSpPr>
            <a:xfrm>
              <a:off x="6332583" y="640487"/>
              <a:ext cx="279804" cy="1705041"/>
              <a:chOff x="6332589" y="640488"/>
              <a:chExt cx="279805" cy="1705043"/>
            </a:xfrm>
          </p:grpSpPr>
          <p:sp>
            <p:nvSpPr>
              <p:cNvPr id="5614" name="Freeform: Shape 5613">
                <a:extLst>
                  <a:ext uri="{FF2B5EF4-FFF2-40B4-BE49-F238E27FC236}">
                    <a16:creationId xmlns:a16="http://schemas.microsoft.com/office/drawing/2014/main" id="{99827876-4BD4-DB71-945E-DCEF802F9795}"/>
                  </a:ext>
                </a:extLst>
              </p:cNvPr>
              <p:cNvSpPr/>
              <p:nvPr/>
            </p:nvSpPr>
            <p:spPr>
              <a:xfrm>
                <a:off x="6332589" y="663495"/>
                <a:ext cx="255616" cy="1682037"/>
              </a:xfrm>
              <a:custGeom>
                <a:avLst/>
                <a:gdLst>
                  <a:gd name="connsiteX0" fmla="*/ 0 w 255616"/>
                  <a:gd name="connsiteY0" fmla="*/ 1682037 h 1682037"/>
                  <a:gd name="connsiteX1" fmla="*/ 234172 w 255616"/>
                  <a:gd name="connsiteY1" fmla="*/ 1381543 h 1682037"/>
                  <a:gd name="connsiteX2" fmla="*/ 255616 w 255616"/>
                  <a:gd name="connsiteY2" fmla="*/ 0 h 168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5616" h="1682037">
                    <a:moveTo>
                      <a:pt x="0" y="1682037"/>
                    </a:moveTo>
                    <a:lnTo>
                      <a:pt x="234172" y="1381543"/>
                    </a:lnTo>
                    <a:lnTo>
                      <a:pt x="255616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15" name="Freeform: Shape 5614">
                <a:extLst>
                  <a:ext uri="{FF2B5EF4-FFF2-40B4-BE49-F238E27FC236}">
                    <a16:creationId xmlns:a16="http://schemas.microsoft.com/office/drawing/2014/main" id="{5AC6BDF4-48D8-6BD3-6F0F-41D6A72CD760}"/>
                  </a:ext>
                </a:extLst>
              </p:cNvPr>
              <p:cNvSpPr/>
              <p:nvPr/>
            </p:nvSpPr>
            <p:spPr>
              <a:xfrm>
                <a:off x="6563909" y="640488"/>
                <a:ext cx="48485" cy="48485"/>
              </a:xfrm>
              <a:custGeom>
                <a:avLst/>
                <a:gdLst>
                  <a:gd name="connsiteX0" fmla="*/ 48482 w 48485"/>
                  <a:gd name="connsiteY0" fmla="*/ 24619 h 48485"/>
                  <a:gd name="connsiteX1" fmla="*/ 24619 w 48485"/>
                  <a:gd name="connsiteY1" fmla="*/ 3 h 48485"/>
                  <a:gd name="connsiteX2" fmla="*/ 3 w 48485"/>
                  <a:gd name="connsiteY2" fmla="*/ 23866 h 48485"/>
                  <a:gd name="connsiteX3" fmla="*/ 23866 w 48485"/>
                  <a:gd name="connsiteY3" fmla="*/ 48482 h 48485"/>
                  <a:gd name="connsiteX4" fmla="*/ 48482 w 48485"/>
                  <a:gd name="connsiteY4" fmla="*/ 24619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5" h="48485">
                    <a:moveTo>
                      <a:pt x="48482" y="24619"/>
                    </a:moveTo>
                    <a:cubicBezTo>
                      <a:pt x="48697" y="11236"/>
                      <a:pt x="38002" y="218"/>
                      <a:pt x="24619" y="3"/>
                    </a:cubicBezTo>
                    <a:cubicBezTo>
                      <a:pt x="11236" y="-212"/>
                      <a:pt x="218" y="10484"/>
                      <a:pt x="3" y="23866"/>
                    </a:cubicBezTo>
                    <a:cubicBezTo>
                      <a:pt x="-212" y="37249"/>
                      <a:pt x="10484" y="48267"/>
                      <a:pt x="23866" y="48482"/>
                    </a:cubicBezTo>
                    <a:cubicBezTo>
                      <a:pt x="37249" y="48697"/>
                      <a:pt x="48321" y="38002"/>
                      <a:pt x="48482" y="2461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7" name="Graphic 2">
              <a:extLst>
                <a:ext uri="{FF2B5EF4-FFF2-40B4-BE49-F238E27FC236}">
                  <a16:creationId xmlns:a16="http://schemas.microsoft.com/office/drawing/2014/main" id="{214D36AD-DE5C-2588-B3DC-554170D372B8}"/>
                </a:ext>
              </a:extLst>
            </p:cNvPr>
            <p:cNvGrpSpPr/>
            <p:nvPr/>
          </p:nvGrpSpPr>
          <p:grpSpPr>
            <a:xfrm>
              <a:off x="6583148" y="522289"/>
              <a:ext cx="597722" cy="1168183"/>
              <a:chOff x="6583154" y="522290"/>
              <a:chExt cx="597723" cy="1168184"/>
            </a:xfrm>
          </p:grpSpPr>
          <p:sp>
            <p:nvSpPr>
              <p:cNvPr id="5612" name="Freeform: Shape 5611">
                <a:extLst>
                  <a:ext uri="{FF2B5EF4-FFF2-40B4-BE49-F238E27FC236}">
                    <a16:creationId xmlns:a16="http://schemas.microsoft.com/office/drawing/2014/main" id="{6234F1E9-871C-0B3F-E1E8-BCB47A06E5E8}"/>
                  </a:ext>
                </a:extLst>
              </p:cNvPr>
              <p:cNvSpPr/>
              <p:nvPr/>
            </p:nvSpPr>
            <p:spPr>
              <a:xfrm>
                <a:off x="6583154" y="545576"/>
                <a:ext cx="574222" cy="1144899"/>
              </a:xfrm>
              <a:custGeom>
                <a:avLst/>
                <a:gdLst>
                  <a:gd name="connsiteX0" fmla="*/ 0 w 574222"/>
                  <a:gd name="connsiteY0" fmla="*/ 1144899 h 1144899"/>
                  <a:gd name="connsiteX1" fmla="*/ 326776 w 574222"/>
                  <a:gd name="connsiteY1" fmla="*/ 732022 h 1144899"/>
                  <a:gd name="connsiteX2" fmla="*/ 326776 w 574222"/>
                  <a:gd name="connsiteY2" fmla="*/ 326561 h 1144899"/>
                  <a:gd name="connsiteX3" fmla="*/ 574223 w 574222"/>
                  <a:gd name="connsiteY3" fmla="*/ 0 h 1144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4222" h="1144899">
                    <a:moveTo>
                      <a:pt x="0" y="1144899"/>
                    </a:moveTo>
                    <a:lnTo>
                      <a:pt x="326776" y="732022"/>
                    </a:lnTo>
                    <a:lnTo>
                      <a:pt x="326776" y="326561"/>
                    </a:lnTo>
                    <a:lnTo>
                      <a:pt x="574223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13" name="Freeform: Shape 5612">
                <a:extLst>
                  <a:ext uri="{FF2B5EF4-FFF2-40B4-BE49-F238E27FC236}">
                    <a16:creationId xmlns:a16="http://schemas.microsoft.com/office/drawing/2014/main" id="{21784665-FAB9-219D-6553-EE57309467A4}"/>
                  </a:ext>
                </a:extLst>
              </p:cNvPr>
              <p:cNvSpPr/>
              <p:nvPr/>
            </p:nvSpPr>
            <p:spPr>
              <a:xfrm>
                <a:off x="7132425" y="522290"/>
                <a:ext cx="48452" cy="48468"/>
              </a:xfrm>
              <a:custGeom>
                <a:avLst/>
                <a:gdLst>
                  <a:gd name="connsiteX0" fmla="*/ 43548 w 48452"/>
                  <a:gd name="connsiteY0" fmla="*/ 38872 h 48468"/>
                  <a:gd name="connsiteX1" fmla="*/ 38872 w 48452"/>
                  <a:gd name="connsiteY1" fmla="*/ 4905 h 48468"/>
                  <a:gd name="connsiteX2" fmla="*/ 4905 w 48452"/>
                  <a:gd name="connsiteY2" fmla="*/ 9581 h 48468"/>
                  <a:gd name="connsiteX3" fmla="*/ 9580 w 48452"/>
                  <a:gd name="connsiteY3" fmla="*/ 43548 h 48468"/>
                  <a:gd name="connsiteX4" fmla="*/ 43548 w 48452"/>
                  <a:gd name="connsiteY4" fmla="*/ 38872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52" h="48468">
                    <a:moveTo>
                      <a:pt x="43548" y="38872"/>
                    </a:moveTo>
                    <a:cubicBezTo>
                      <a:pt x="51610" y="28177"/>
                      <a:pt x="49514" y="12966"/>
                      <a:pt x="38872" y="4905"/>
                    </a:cubicBezTo>
                    <a:cubicBezTo>
                      <a:pt x="28176" y="-3157"/>
                      <a:pt x="12966" y="-1061"/>
                      <a:pt x="4905" y="9581"/>
                    </a:cubicBezTo>
                    <a:cubicBezTo>
                      <a:pt x="-3157" y="20276"/>
                      <a:pt x="-1061" y="35486"/>
                      <a:pt x="9580" y="43548"/>
                    </a:cubicBezTo>
                    <a:cubicBezTo>
                      <a:pt x="20222" y="51610"/>
                      <a:pt x="35433" y="49568"/>
                      <a:pt x="43548" y="388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0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8" name="Graphic 2">
              <a:extLst>
                <a:ext uri="{FF2B5EF4-FFF2-40B4-BE49-F238E27FC236}">
                  <a16:creationId xmlns:a16="http://schemas.microsoft.com/office/drawing/2014/main" id="{F9BDACC2-E3F0-9D66-CDE8-8D9CB65EB8C8}"/>
                </a:ext>
              </a:extLst>
            </p:cNvPr>
            <p:cNvGrpSpPr/>
            <p:nvPr/>
          </p:nvGrpSpPr>
          <p:grpSpPr>
            <a:xfrm>
              <a:off x="7021340" y="814948"/>
              <a:ext cx="161777" cy="201496"/>
              <a:chOff x="7021345" y="814949"/>
              <a:chExt cx="161777" cy="201496"/>
            </a:xfrm>
            <a:gradFill>
              <a:gsLst>
                <a:gs pos="0">
                  <a:srgbClr val="5083C2">
                    <a:alpha val="0"/>
                  </a:srgbClr>
                </a:gs>
                <a:gs pos="13270">
                  <a:srgbClr val="3A96CE">
                    <a:alpha val="13333"/>
                  </a:srgbClr>
                </a:gs>
                <a:gs pos="32780">
                  <a:srgbClr val="21ADDB">
                    <a:alpha val="33333"/>
                  </a:srgbClr>
                </a:gs>
                <a:gs pos="53000">
                  <a:srgbClr val="0EBDE5">
                    <a:alpha val="53725"/>
                  </a:srgbClr>
                </a:gs>
                <a:gs pos="74200">
                  <a:srgbClr val="04C7EB">
                    <a:alpha val="75686"/>
                  </a:srgbClr>
                </a:gs>
                <a:gs pos="97970">
                  <a:srgbClr val="00CAED">
                    <a:alpha val="99608"/>
                  </a:srgbClr>
                </a:gs>
                <a:gs pos="97980">
                  <a:srgbClr val="01C9EC">
                    <a:alpha val="99608"/>
                  </a:srgbClr>
                </a:gs>
                <a:gs pos="98340">
                  <a:srgbClr val="1BA9D6">
                    <a:alpha val="99608"/>
                  </a:srgbClr>
                </a:gs>
                <a:gs pos="98720">
                  <a:srgbClr val="2F90C6">
                    <a:alpha val="99608"/>
                  </a:srgbClr>
                </a:gs>
                <a:gs pos="99110">
                  <a:srgbClr val="3E7EB9">
                    <a:alpha val="99608"/>
                  </a:srgbClr>
                </a:gs>
                <a:gs pos="99520">
                  <a:srgbClr val="4673B2"/>
                </a:gs>
                <a:gs pos="100000">
                  <a:srgbClr val="4970B0"/>
                </a:gs>
              </a:gsLst>
              <a:lin ang="18417156" scaled="1"/>
            </a:gradFill>
          </p:grpSpPr>
          <p:sp>
            <p:nvSpPr>
              <p:cNvPr id="5610" name="Freeform: Shape 5609">
                <a:extLst>
                  <a:ext uri="{FF2B5EF4-FFF2-40B4-BE49-F238E27FC236}">
                    <a16:creationId xmlns:a16="http://schemas.microsoft.com/office/drawing/2014/main" id="{3901128D-F4AE-79C9-7457-E8702607ABD2}"/>
                  </a:ext>
                </a:extLst>
              </p:cNvPr>
              <p:cNvSpPr/>
              <p:nvPr/>
            </p:nvSpPr>
            <p:spPr>
              <a:xfrm>
                <a:off x="7021345" y="841771"/>
                <a:ext cx="134741" cy="174674"/>
              </a:xfrm>
              <a:custGeom>
                <a:avLst/>
                <a:gdLst>
                  <a:gd name="connsiteX0" fmla="*/ 0 w 134741"/>
                  <a:gd name="connsiteY0" fmla="*/ 174675 h 174674"/>
                  <a:gd name="connsiteX1" fmla="*/ 134741 w 134741"/>
                  <a:gd name="connsiteY1" fmla="*/ 0 h 17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4741" h="174674">
                    <a:moveTo>
                      <a:pt x="0" y="174675"/>
                    </a:moveTo>
                    <a:lnTo>
                      <a:pt x="134741" y="0"/>
                    </a:lnTo>
                  </a:path>
                </a:pathLst>
              </a:custGeom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18416559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11" name="Freeform: Shape 5610">
                <a:extLst>
                  <a:ext uri="{FF2B5EF4-FFF2-40B4-BE49-F238E27FC236}">
                    <a16:creationId xmlns:a16="http://schemas.microsoft.com/office/drawing/2014/main" id="{F6FA1B90-1D5A-EDCD-8CFB-1720EC3CB998}"/>
                  </a:ext>
                </a:extLst>
              </p:cNvPr>
              <p:cNvSpPr/>
              <p:nvPr/>
            </p:nvSpPr>
            <p:spPr>
              <a:xfrm>
                <a:off x="7127330" y="814949"/>
                <a:ext cx="55793" cy="55793"/>
              </a:xfrm>
              <a:custGeom>
                <a:avLst/>
                <a:gdLst>
                  <a:gd name="connsiteX0" fmla="*/ 49986 w 55793"/>
                  <a:gd name="connsiteY0" fmla="*/ 44934 h 55793"/>
                  <a:gd name="connsiteX1" fmla="*/ 44934 w 55793"/>
                  <a:gd name="connsiteY1" fmla="*/ 5807 h 55793"/>
                  <a:gd name="connsiteX2" fmla="*/ 5807 w 55793"/>
                  <a:gd name="connsiteY2" fmla="*/ 10859 h 55793"/>
                  <a:gd name="connsiteX3" fmla="*/ 10859 w 55793"/>
                  <a:gd name="connsiteY3" fmla="*/ 49986 h 55793"/>
                  <a:gd name="connsiteX4" fmla="*/ 49986 w 55793"/>
                  <a:gd name="connsiteY4" fmla="*/ 44934 h 55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3" h="55793">
                    <a:moveTo>
                      <a:pt x="49986" y="44934"/>
                    </a:moveTo>
                    <a:cubicBezTo>
                      <a:pt x="59392" y="32734"/>
                      <a:pt x="57135" y="15213"/>
                      <a:pt x="44934" y="5807"/>
                    </a:cubicBezTo>
                    <a:cubicBezTo>
                      <a:pt x="32734" y="-3599"/>
                      <a:pt x="15212" y="-1341"/>
                      <a:pt x="5807" y="10859"/>
                    </a:cubicBezTo>
                    <a:cubicBezTo>
                      <a:pt x="-3599" y="23059"/>
                      <a:pt x="-1341" y="40581"/>
                      <a:pt x="10859" y="49986"/>
                    </a:cubicBezTo>
                    <a:cubicBezTo>
                      <a:pt x="23113" y="59392"/>
                      <a:pt x="40580" y="57134"/>
                      <a:pt x="49986" y="449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18417156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89" name="Graphic 2">
              <a:extLst>
                <a:ext uri="{FF2B5EF4-FFF2-40B4-BE49-F238E27FC236}">
                  <a16:creationId xmlns:a16="http://schemas.microsoft.com/office/drawing/2014/main" id="{363E7AAA-677C-97CC-7B5F-9B921F1CDC07}"/>
                </a:ext>
              </a:extLst>
            </p:cNvPr>
            <p:cNvGrpSpPr/>
            <p:nvPr/>
          </p:nvGrpSpPr>
          <p:grpSpPr>
            <a:xfrm>
              <a:off x="7147001" y="1785064"/>
              <a:ext cx="1528324" cy="760400"/>
              <a:chOff x="7147004" y="1785066"/>
              <a:chExt cx="1528325" cy="760401"/>
            </a:xfrm>
          </p:grpSpPr>
          <p:sp>
            <p:nvSpPr>
              <p:cNvPr id="5608" name="Freeform: Shape 5607">
                <a:extLst>
                  <a:ext uri="{FF2B5EF4-FFF2-40B4-BE49-F238E27FC236}">
                    <a16:creationId xmlns:a16="http://schemas.microsoft.com/office/drawing/2014/main" id="{E75E9A84-1335-F39C-F572-C6F4414494B6}"/>
                  </a:ext>
                </a:extLst>
              </p:cNvPr>
              <p:cNvSpPr/>
              <p:nvPr/>
            </p:nvSpPr>
            <p:spPr>
              <a:xfrm>
                <a:off x="7147004" y="1808770"/>
                <a:ext cx="1505158" cy="736697"/>
              </a:xfrm>
              <a:custGeom>
                <a:avLst/>
                <a:gdLst>
                  <a:gd name="connsiteX0" fmla="*/ 0 w 1505158"/>
                  <a:gd name="connsiteY0" fmla="*/ 736697 h 736697"/>
                  <a:gd name="connsiteX1" fmla="*/ 369343 w 1505158"/>
                  <a:gd name="connsiteY1" fmla="*/ 736697 h 736697"/>
                  <a:gd name="connsiteX2" fmla="*/ 654573 w 1505158"/>
                  <a:gd name="connsiteY2" fmla="*/ 453617 h 736697"/>
                  <a:gd name="connsiteX3" fmla="*/ 1505159 w 1505158"/>
                  <a:gd name="connsiteY3" fmla="*/ 0 h 73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5158" h="736697">
                    <a:moveTo>
                      <a:pt x="0" y="736697"/>
                    </a:moveTo>
                    <a:lnTo>
                      <a:pt x="369343" y="736697"/>
                    </a:lnTo>
                    <a:lnTo>
                      <a:pt x="654573" y="453617"/>
                    </a:lnTo>
                    <a:lnTo>
                      <a:pt x="1505159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46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09" name="Freeform: Shape 5608">
                <a:extLst>
                  <a:ext uri="{FF2B5EF4-FFF2-40B4-BE49-F238E27FC236}">
                    <a16:creationId xmlns:a16="http://schemas.microsoft.com/office/drawing/2014/main" id="{512BD7AA-D383-3262-2F6B-A74E32749D13}"/>
                  </a:ext>
                </a:extLst>
              </p:cNvPr>
              <p:cNvSpPr/>
              <p:nvPr/>
            </p:nvSpPr>
            <p:spPr>
              <a:xfrm>
                <a:off x="8626847" y="1785066"/>
                <a:ext cx="48482" cy="48495"/>
              </a:xfrm>
              <a:custGeom>
                <a:avLst/>
                <a:gdLst>
                  <a:gd name="connsiteX0" fmla="*/ 35635 w 48482"/>
                  <a:gd name="connsiteY0" fmla="*/ 45632 h 48495"/>
                  <a:gd name="connsiteX1" fmla="*/ 45632 w 48482"/>
                  <a:gd name="connsiteY1" fmla="*/ 12847 h 48495"/>
                  <a:gd name="connsiteX2" fmla="*/ 12847 w 48482"/>
                  <a:gd name="connsiteY2" fmla="*/ 2850 h 48495"/>
                  <a:gd name="connsiteX3" fmla="*/ 2850 w 48482"/>
                  <a:gd name="connsiteY3" fmla="*/ 35635 h 48495"/>
                  <a:gd name="connsiteX4" fmla="*/ 35635 w 48482"/>
                  <a:gd name="connsiteY4" fmla="*/ 45632 h 48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2" h="48495">
                    <a:moveTo>
                      <a:pt x="35635" y="45632"/>
                    </a:moveTo>
                    <a:cubicBezTo>
                      <a:pt x="47459" y="39344"/>
                      <a:pt x="51921" y="24617"/>
                      <a:pt x="45632" y="12847"/>
                    </a:cubicBezTo>
                    <a:cubicBezTo>
                      <a:pt x="39344" y="1023"/>
                      <a:pt x="24617" y="-3438"/>
                      <a:pt x="12847" y="2850"/>
                    </a:cubicBezTo>
                    <a:cubicBezTo>
                      <a:pt x="1023" y="9138"/>
                      <a:pt x="-3438" y="23865"/>
                      <a:pt x="2850" y="35635"/>
                    </a:cubicBezTo>
                    <a:cubicBezTo>
                      <a:pt x="9138" y="47406"/>
                      <a:pt x="23811" y="51974"/>
                      <a:pt x="35635" y="456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1404246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0" name="Graphic 2">
              <a:extLst>
                <a:ext uri="{FF2B5EF4-FFF2-40B4-BE49-F238E27FC236}">
                  <a16:creationId xmlns:a16="http://schemas.microsoft.com/office/drawing/2014/main" id="{5AD114EB-990E-ABFF-0A80-EB4F0F18A497}"/>
                </a:ext>
              </a:extLst>
            </p:cNvPr>
            <p:cNvGrpSpPr/>
            <p:nvPr/>
          </p:nvGrpSpPr>
          <p:grpSpPr>
            <a:xfrm>
              <a:off x="7171294" y="1914451"/>
              <a:ext cx="1120212" cy="575280"/>
              <a:chOff x="7171297" y="1914452"/>
              <a:chExt cx="1120212" cy="575280"/>
            </a:xfrm>
          </p:grpSpPr>
          <p:sp>
            <p:nvSpPr>
              <p:cNvPr id="5606" name="Freeform: Shape 5605">
                <a:extLst>
                  <a:ext uri="{FF2B5EF4-FFF2-40B4-BE49-F238E27FC236}">
                    <a16:creationId xmlns:a16="http://schemas.microsoft.com/office/drawing/2014/main" id="{74F482FB-22CB-7A5E-7CA2-86FDCAB970D6}"/>
                  </a:ext>
                </a:extLst>
              </p:cNvPr>
              <p:cNvSpPr/>
              <p:nvPr/>
            </p:nvSpPr>
            <p:spPr>
              <a:xfrm>
                <a:off x="7171297" y="1938083"/>
                <a:ext cx="1097011" cy="551649"/>
              </a:xfrm>
              <a:custGeom>
                <a:avLst/>
                <a:gdLst>
                  <a:gd name="connsiteX0" fmla="*/ 0 w 1097011"/>
                  <a:gd name="connsiteY0" fmla="*/ 551650 h 551649"/>
                  <a:gd name="connsiteX1" fmla="*/ 302914 w 1097011"/>
                  <a:gd name="connsiteY1" fmla="*/ 551650 h 551649"/>
                  <a:gd name="connsiteX2" fmla="*/ 596421 w 1097011"/>
                  <a:gd name="connsiteY2" fmla="*/ 280662 h 551649"/>
                  <a:gd name="connsiteX3" fmla="*/ 1097012 w 1097011"/>
                  <a:gd name="connsiteY3" fmla="*/ 0 h 55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7011" h="551649">
                    <a:moveTo>
                      <a:pt x="0" y="551650"/>
                    </a:moveTo>
                    <a:lnTo>
                      <a:pt x="302914" y="551650"/>
                    </a:lnTo>
                    <a:lnTo>
                      <a:pt x="596421" y="280662"/>
                    </a:lnTo>
                    <a:lnTo>
                      <a:pt x="1097012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53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07" name="Freeform: Shape 5606">
                <a:extLst>
                  <a:ext uri="{FF2B5EF4-FFF2-40B4-BE49-F238E27FC236}">
                    <a16:creationId xmlns:a16="http://schemas.microsoft.com/office/drawing/2014/main" id="{42677D45-7A84-B697-387F-3E8CF460494C}"/>
                  </a:ext>
                </a:extLst>
              </p:cNvPr>
              <p:cNvSpPr/>
              <p:nvPr/>
            </p:nvSpPr>
            <p:spPr>
              <a:xfrm>
                <a:off x="8243011" y="1914452"/>
                <a:ext cx="48498" cy="48474"/>
              </a:xfrm>
              <a:custGeom>
                <a:avLst/>
                <a:gdLst>
                  <a:gd name="connsiteX0" fmla="*/ 36100 w 48498"/>
                  <a:gd name="connsiteY0" fmla="*/ 45398 h 48474"/>
                  <a:gd name="connsiteX1" fmla="*/ 45398 w 48498"/>
                  <a:gd name="connsiteY1" fmla="*/ 12398 h 48474"/>
                  <a:gd name="connsiteX2" fmla="*/ 12398 w 48498"/>
                  <a:gd name="connsiteY2" fmla="*/ 3100 h 48474"/>
                  <a:gd name="connsiteX3" fmla="*/ 3100 w 48498"/>
                  <a:gd name="connsiteY3" fmla="*/ 36100 h 48474"/>
                  <a:gd name="connsiteX4" fmla="*/ 36100 w 48498"/>
                  <a:gd name="connsiteY4" fmla="*/ 45398 h 4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98" h="48474">
                    <a:moveTo>
                      <a:pt x="36100" y="45398"/>
                    </a:moveTo>
                    <a:cubicBezTo>
                      <a:pt x="47763" y="38841"/>
                      <a:pt x="51955" y="24061"/>
                      <a:pt x="45398" y="12398"/>
                    </a:cubicBezTo>
                    <a:cubicBezTo>
                      <a:pt x="38841" y="735"/>
                      <a:pt x="24061" y="-3457"/>
                      <a:pt x="12398" y="3100"/>
                    </a:cubicBezTo>
                    <a:cubicBezTo>
                      <a:pt x="735" y="9657"/>
                      <a:pt x="-3457" y="24437"/>
                      <a:pt x="3100" y="36100"/>
                    </a:cubicBezTo>
                    <a:cubicBezTo>
                      <a:pt x="9657" y="47763"/>
                      <a:pt x="24437" y="51901"/>
                      <a:pt x="36100" y="453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1404227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1" name="Graphic 2">
              <a:extLst>
                <a:ext uri="{FF2B5EF4-FFF2-40B4-BE49-F238E27FC236}">
                  <a16:creationId xmlns:a16="http://schemas.microsoft.com/office/drawing/2014/main" id="{41CE0243-A3E5-8CB4-E7D7-E27AF9BBB426}"/>
                </a:ext>
              </a:extLst>
            </p:cNvPr>
            <p:cNvGrpSpPr/>
            <p:nvPr/>
          </p:nvGrpSpPr>
          <p:grpSpPr>
            <a:xfrm>
              <a:off x="7944270" y="1631227"/>
              <a:ext cx="569511" cy="480668"/>
              <a:chOff x="7944273" y="1631229"/>
              <a:chExt cx="569511" cy="480669"/>
            </a:xfrm>
          </p:grpSpPr>
          <p:sp>
            <p:nvSpPr>
              <p:cNvPr id="5604" name="Freeform: Shape 5603">
                <a:extLst>
                  <a:ext uri="{FF2B5EF4-FFF2-40B4-BE49-F238E27FC236}">
                    <a16:creationId xmlns:a16="http://schemas.microsoft.com/office/drawing/2014/main" id="{89A5197B-1113-7E2C-A386-68C1CF828493}"/>
                  </a:ext>
                </a:extLst>
              </p:cNvPr>
              <p:cNvSpPr/>
              <p:nvPr/>
            </p:nvSpPr>
            <p:spPr>
              <a:xfrm>
                <a:off x="7944273" y="1654841"/>
                <a:ext cx="546275" cy="457056"/>
              </a:xfrm>
              <a:custGeom>
                <a:avLst/>
                <a:gdLst>
                  <a:gd name="connsiteX0" fmla="*/ 0 w 546275"/>
                  <a:gd name="connsiteY0" fmla="*/ 457057 h 457056"/>
                  <a:gd name="connsiteX1" fmla="*/ 0 w 546275"/>
                  <a:gd name="connsiteY1" fmla="*/ 319628 h 457056"/>
                  <a:gd name="connsiteX2" fmla="*/ 546275 w 546275"/>
                  <a:gd name="connsiteY2" fmla="*/ 0 h 45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6275" h="457056">
                    <a:moveTo>
                      <a:pt x="0" y="457057"/>
                    </a:moveTo>
                    <a:lnTo>
                      <a:pt x="0" y="319628"/>
                    </a:lnTo>
                    <a:lnTo>
                      <a:pt x="54627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1404222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05" name="Freeform: Shape 5604">
                <a:extLst>
                  <a:ext uri="{FF2B5EF4-FFF2-40B4-BE49-F238E27FC236}">
                    <a16:creationId xmlns:a16="http://schemas.microsoft.com/office/drawing/2014/main" id="{A8C7E582-3103-18D4-A0F9-2D3AA8219170}"/>
                  </a:ext>
                </a:extLst>
              </p:cNvPr>
              <p:cNvSpPr/>
              <p:nvPr/>
            </p:nvSpPr>
            <p:spPr>
              <a:xfrm>
                <a:off x="8465323" y="1631229"/>
                <a:ext cx="48461" cy="48485"/>
              </a:xfrm>
              <a:custGeom>
                <a:avLst/>
                <a:gdLst>
                  <a:gd name="connsiteX0" fmla="*/ 36458 w 48461"/>
                  <a:gd name="connsiteY0" fmla="*/ 45165 h 48485"/>
                  <a:gd name="connsiteX1" fmla="*/ 45165 w 48461"/>
                  <a:gd name="connsiteY1" fmla="*/ 12003 h 48485"/>
                  <a:gd name="connsiteX2" fmla="*/ 12003 w 48461"/>
                  <a:gd name="connsiteY2" fmla="*/ 3296 h 48485"/>
                  <a:gd name="connsiteX3" fmla="*/ 3296 w 48461"/>
                  <a:gd name="connsiteY3" fmla="*/ 36458 h 48485"/>
                  <a:gd name="connsiteX4" fmla="*/ 36458 w 48461"/>
                  <a:gd name="connsiteY4" fmla="*/ 45165 h 4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61" h="48485">
                    <a:moveTo>
                      <a:pt x="36458" y="45165"/>
                    </a:moveTo>
                    <a:cubicBezTo>
                      <a:pt x="48013" y="38393"/>
                      <a:pt x="51883" y="23559"/>
                      <a:pt x="45165" y="12003"/>
                    </a:cubicBezTo>
                    <a:cubicBezTo>
                      <a:pt x="38446" y="448"/>
                      <a:pt x="23559" y="-3422"/>
                      <a:pt x="12003" y="3296"/>
                    </a:cubicBezTo>
                    <a:cubicBezTo>
                      <a:pt x="448" y="10015"/>
                      <a:pt x="-3422" y="24902"/>
                      <a:pt x="3296" y="36458"/>
                    </a:cubicBezTo>
                    <a:cubicBezTo>
                      <a:pt x="10015" y="48013"/>
                      <a:pt x="24902" y="51937"/>
                      <a:pt x="36458" y="451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1404269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2" name="Graphic 2">
              <a:extLst>
                <a:ext uri="{FF2B5EF4-FFF2-40B4-BE49-F238E27FC236}">
                  <a16:creationId xmlns:a16="http://schemas.microsoft.com/office/drawing/2014/main" id="{5D2D2A3C-F6AF-0EA1-41EF-BF67EB3AEAF0}"/>
                </a:ext>
              </a:extLst>
            </p:cNvPr>
            <p:cNvGrpSpPr/>
            <p:nvPr/>
          </p:nvGrpSpPr>
          <p:grpSpPr>
            <a:xfrm>
              <a:off x="7212409" y="2119116"/>
              <a:ext cx="481116" cy="205936"/>
              <a:chOff x="7212412" y="2119118"/>
              <a:chExt cx="481116" cy="205936"/>
            </a:xfrm>
          </p:grpSpPr>
          <p:sp>
            <p:nvSpPr>
              <p:cNvPr id="5602" name="Freeform: Shape 5601">
                <a:extLst>
                  <a:ext uri="{FF2B5EF4-FFF2-40B4-BE49-F238E27FC236}">
                    <a16:creationId xmlns:a16="http://schemas.microsoft.com/office/drawing/2014/main" id="{A3949AF8-55EC-8850-410D-668876015CF8}"/>
                  </a:ext>
                </a:extLst>
              </p:cNvPr>
              <p:cNvSpPr/>
              <p:nvPr/>
            </p:nvSpPr>
            <p:spPr>
              <a:xfrm>
                <a:off x="7212412" y="2142641"/>
                <a:ext cx="457809" cy="182414"/>
              </a:xfrm>
              <a:custGeom>
                <a:avLst/>
                <a:gdLst>
                  <a:gd name="connsiteX0" fmla="*/ 0 w 457809"/>
                  <a:gd name="connsiteY0" fmla="*/ 182414 h 182414"/>
                  <a:gd name="connsiteX1" fmla="*/ 240568 w 457809"/>
                  <a:gd name="connsiteY1" fmla="*/ 167473 h 182414"/>
                  <a:gd name="connsiteX2" fmla="*/ 457809 w 457809"/>
                  <a:gd name="connsiteY2" fmla="*/ 0 h 18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809" h="182414">
                    <a:moveTo>
                      <a:pt x="0" y="182414"/>
                    </a:moveTo>
                    <a:lnTo>
                      <a:pt x="240568" y="167473"/>
                    </a:lnTo>
                    <a:lnTo>
                      <a:pt x="457809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0552651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03" name="Freeform: Shape 5602">
                <a:extLst>
                  <a:ext uri="{FF2B5EF4-FFF2-40B4-BE49-F238E27FC236}">
                    <a16:creationId xmlns:a16="http://schemas.microsoft.com/office/drawing/2014/main" id="{69D9EAE1-5160-7510-6CB7-81B5A2C8F3D7}"/>
                  </a:ext>
                </a:extLst>
              </p:cNvPr>
              <p:cNvSpPr/>
              <p:nvPr/>
            </p:nvSpPr>
            <p:spPr>
              <a:xfrm>
                <a:off x="7645017" y="2119118"/>
                <a:ext cx="48512" cy="48512"/>
              </a:xfrm>
              <a:custGeom>
                <a:avLst/>
                <a:gdLst>
                  <a:gd name="connsiteX0" fmla="*/ 39071 w 48512"/>
                  <a:gd name="connsiteY0" fmla="*/ 43462 h 48512"/>
                  <a:gd name="connsiteX1" fmla="*/ 43479 w 48512"/>
                  <a:gd name="connsiteY1" fmla="*/ 9441 h 48512"/>
                  <a:gd name="connsiteX2" fmla="*/ 9457 w 48512"/>
                  <a:gd name="connsiteY2" fmla="*/ 5034 h 48512"/>
                  <a:gd name="connsiteX3" fmla="*/ 5050 w 48512"/>
                  <a:gd name="connsiteY3" fmla="*/ 39055 h 48512"/>
                  <a:gd name="connsiteX4" fmla="*/ 39071 w 48512"/>
                  <a:gd name="connsiteY4" fmla="*/ 43462 h 4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12" h="48512">
                    <a:moveTo>
                      <a:pt x="39071" y="43462"/>
                    </a:moveTo>
                    <a:cubicBezTo>
                      <a:pt x="49659" y="35293"/>
                      <a:pt x="51648" y="20083"/>
                      <a:pt x="43479" y="9441"/>
                    </a:cubicBezTo>
                    <a:cubicBezTo>
                      <a:pt x="35309" y="-1147"/>
                      <a:pt x="20099" y="-3135"/>
                      <a:pt x="9457" y="5034"/>
                    </a:cubicBezTo>
                    <a:cubicBezTo>
                      <a:pt x="-1184" y="13203"/>
                      <a:pt x="-3119" y="28413"/>
                      <a:pt x="5050" y="39055"/>
                    </a:cubicBezTo>
                    <a:cubicBezTo>
                      <a:pt x="13220" y="49697"/>
                      <a:pt x="28430" y="51632"/>
                      <a:pt x="39071" y="434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0552651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3" name="Graphic 2">
              <a:extLst>
                <a:ext uri="{FF2B5EF4-FFF2-40B4-BE49-F238E27FC236}">
                  <a16:creationId xmlns:a16="http://schemas.microsoft.com/office/drawing/2014/main" id="{94DAE1CA-8301-132B-81FC-84DB1848B739}"/>
                </a:ext>
              </a:extLst>
            </p:cNvPr>
            <p:cNvGrpSpPr/>
            <p:nvPr/>
          </p:nvGrpSpPr>
          <p:grpSpPr>
            <a:xfrm>
              <a:off x="7179519" y="2042676"/>
              <a:ext cx="1342463" cy="635916"/>
              <a:chOff x="7179520" y="2042679"/>
              <a:chExt cx="1342463" cy="635917"/>
            </a:xfrm>
          </p:grpSpPr>
          <p:sp>
            <p:nvSpPr>
              <p:cNvPr id="5600" name="Freeform: Shape 5599">
                <a:extLst>
                  <a:ext uri="{FF2B5EF4-FFF2-40B4-BE49-F238E27FC236}">
                    <a16:creationId xmlns:a16="http://schemas.microsoft.com/office/drawing/2014/main" id="{3C905BB2-959E-1967-5040-CAB6EC081ADA}"/>
                  </a:ext>
                </a:extLst>
              </p:cNvPr>
              <p:cNvSpPr/>
              <p:nvPr/>
            </p:nvSpPr>
            <p:spPr>
              <a:xfrm>
                <a:off x="7179520" y="2066375"/>
                <a:ext cx="1319304" cy="612221"/>
              </a:xfrm>
              <a:custGeom>
                <a:avLst/>
                <a:gdLst>
                  <a:gd name="connsiteX0" fmla="*/ 0 w 1319304"/>
                  <a:gd name="connsiteY0" fmla="*/ 612222 h 612221"/>
                  <a:gd name="connsiteX1" fmla="*/ 430560 w 1319304"/>
                  <a:gd name="connsiteY1" fmla="*/ 588466 h 612221"/>
                  <a:gd name="connsiteX2" fmla="*/ 692733 w 1319304"/>
                  <a:gd name="connsiteY2" fmla="*/ 328281 h 612221"/>
                  <a:gd name="connsiteX3" fmla="*/ 1319305 w 1319304"/>
                  <a:gd name="connsiteY3" fmla="*/ 0 h 61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9304" h="612221">
                    <a:moveTo>
                      <a:pt x="0" y="612222"/>
                    </a:moveTo>
                    <a:lnTo>
                      <a:pt x="430560" y="588466"/>
                    </a:lnTo>
                    <a:lnTo>
                      <a:pt x="692733" y="328281"/>
                    </a:lnTo>
                    <a:lnTo>
                      <a:pt x="131930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0552576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01" name="Freeform: Shape 5600">
                <a:extLst>
                  <a:ext uri="{FF2B5EF4-FFF2-40B4-BE49-F238E27FC236}">
                    <a16:creationId xmlns:a16="http://schemas.microsoft.com/office/drawing/2014/main" id="{6C5EB151-A4FE-4150-900B-50A102D71344}"/>
                  </a:ext>
                </a:extLst>
              </p:cNvPr>
              <p:cNvSpPr/>
              <p:nvPr/>
            </p:nvSpPr>
            <p:spPr>
              <a:xfrm>
                <a:off x="8473463" y="2042679"/>
                <a:ext cx="48521" cy="48487"/>
              </a:xfrm>
              <a:custGeom>
                <a:avLst/>
                <a:gdLst>
                  <a:gd name="connsiteX0" fmla="*/ 35520 w 48521"/>
                  <a:gd name="connsiteY0" fmla="*/ 45732 h 48487"/>
                  <a:gd name="connsiteX1" fmla="*/ 45732 w 48521"/>
                  <a:gd name="connsiteY1" fmla="*/ 13001 h 48487"/>
                  <a:gd name="connsiteX2" fmla="*/ 13001 w 48521"/>
                  <a:gd name="connsiteY2" fmla="*/ 2789 h 48487"/>
                  <a:gd name="connsiteX3" fmla="*/ 2789 w 48521"/>
                  <a:gd name="connsiteY3" fmla="*/ 35520 h 48487"/>
                  <a:gd name="connsiteX4" fmla="*/ 35520 w 48521"/>
                  <a:gd name="connsiteY4" fmla="*/ 45732 h 4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21" h="48487">
                    <a:moveTo>
                      <a:pt x="35520" y="45732"/>
                    </a:moveTo>
                    <a:cubicBezTo>
                      <a:pt x="47398" y="39498"/>
                      <a:pt x="51967" y="24879"/>
                      <a:pt x="45732" y="13001"/>
                    </a:cubicBezTo>
                    <a:cubicBezTo>
                      <a:pt x="39497" y="1123"/>
                      <a:pt x="24879" y="-3446"/>
                      <a:pt x="13001" y="2789"/>
                    </a:cubicBezTo>
                    <a:cubicBezTo>
                      <a:pt x="1123" y="9023"/>
                      <a:pt x="-3446" y="23642"/>
                      <a:pt x="2789" y="35520"/>
                    </a:cubicBezTo>
                    <a:cubicBezTo>
                      <a:pt x="9024" y="47344"/>
                      <a:pt x="23696" y="51913"/>
                      <a:pt x="35520" y="457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0552576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4" name="Graphic 2">
              <a:extLst>
                <a:ext uri="{FF2B5EF4-FFF2-40B4-BE49-F238E27FC236}">
                  <a16:creationId xmlns:a16="http://schemas.microsoft.com/office/drawing/2014/main" id="{0315852B-9C03-14DC-AD9A-D8E6CD9BA8F6}"/>
                </a:ext>
              </a:extLst>
            </p:cNvPr>
            <p:cNvGrpSpPr/>
            <p:nvPr/>
          </p:nvGrpSpPr>
          <p:grpSpPr>
            <a:xfrm>
              <a:off x="7688444" y="2310027"/>
              <a:ext cx="531633" cy="358409"/>
              <a:chOff x="7688442" y="2310029"/>
              <a:chExt cx="531633" cy="358409"/>
            </a:xfrm>
          </p:grpSpPr>
          <p:sp>
            <p:nvSpPr>
              <p:cNvPr id="5598" name="Freeform: Shape 5597">
                <a:extLst>
                  <a:ext uri="{FF2B5EF4-FFF2-40B4-BE49-F238E27FC236}">
                    <a16:creationId xmlns:a16="http://schemas.microsoft.com/office/drawing/2014/main" id="{FC34CA66-81F5-9820-FBA7-F2E61EF80BFB}"/>
                  </a:ext>
                </a:extLst>
              </p:cNvPr>
              <p:cNvSpPr/>
              <p:nvPr/>
            </p:nvSpPr>
            <p:spPr>
              <a:xfrm>
                <a:off x="7688442" y="2333762"/>
                <a:ext cx="508545" cy="334676"/>
              </a:xfrm>
              <a:custGeom>
                <a:avLst/>
                <a:gdLst>
                  <a:gd name="connsiteX0" fmla="*/ 0 w 508545"/>
                  <a:gd name="connsiteY0" fmla="*/ 334677 h 334676"/>
                  <a:gd name="connsiteX1" fmla="*/ 243416 w 508545"/>
                  <a:gd name="connsiteY1" fmla="*/ 108352 h 334676"/>
                  <a:gd name="connsiteX2" fmla="*/ 508545 w 508545"/>
                  <a:gd name="connsiteY2" fmla="*/ 0 h 334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8545" h="334676">
                    <a:moveTo>
                      <a:pt x="0" y="334677"/>
                    </a:moveTo>
                    <a:lnTo>
                      <a:pt x="243416" y="108352"/>
                    </a:lnTo>
                    <a:lnTo>
                      <a:pt x="50854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0552529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599" name="Freeform: Shape 5598">
                <a:extLst>
                  <a:ext uri="{FF2B5EF4-FFF2-40B4-BE49-F238E27FC236}">
                    <a16:creationId xmlns:a16="http://schemas.microsoft.com/office/drawing/2014/main" id="{8136DCF1-64B0-1D15-1D1D-63A867623208}"/>
                  </a:ext>
                </a:extLst>
              </p:cNvPr>
              <p:cNvSpPr/>
              <p:nvPr/>
            </p:nvSpPr>
            <p:spPr>
              <a:xfrm>
                <a:off x="8171595" y="2310029"/>
                <a:ext cx="48480" cy="48480"/>
              </a:xfrm>
              <a:custGeom>
                <a:avLst/>
                <a:gdLst>
                  <a:gd name="connsiteX0" fmla="*/ 33401 w 48480"/>
                  <a:gd name="connsiteY0" fmla="*/ 46683 h 48480"/>
                  <a:gd name="connsiteX1" fmla="*/ 46676 w 48480"/>
                  <a:gd name="connsiteY1" fmla="*/ 15080 h 48480"/>
                  <a:gd name="connsiteX2" fmla="*/ 15073 w 48480"/>
                  <a:gd name="connsiteY2" fmla="*/ 1805 h 48480"/>
                  <a:gd name="connsiteX3" fmla="*/ 1798 w 48480"/>
                  <a:gd name="connsiteY3" fmla="*/ 33407 h 48480"/>
                  <a:gd name="connsiteX4" fmla="*/ 33401 w 48480"/>
                  <a:gd name="connsiteY4" fmla="*/ 46683 h 4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80" h="48480">
                    <a:moveTo>
                      <a:pt x="33401" y="46683"/>
                    </a:moveTo>
                    <a:cubicBezTo>
                      <a:pt x="45816" y="41630"/>
                      <a:pt x="51728" y="27442"/>
                      <a:pt x="46676" y="15080"/>
                    </a:cubicBezTo>
                    <a:cubicBezTo>
                      <a:pt x="41624" y="2665"/>
                      <a:pt x="27435" y="-3247"/>
                      <a:pt x="15073" y="1805"/>
                    </a:cubicBezTo>
                    <a:cubicBezTo>
                      <a:pt x="2711" y="6857"/>
                      <a:pt x="-3255" y="21046"/>
                      <a:pt x="1798" y="33407"/>
                    </a:cubicBezTo>
                    <a:cubicBezTo>
                      <a:pt x="6850" y="45769"/>
                      <a:pt x="21039" y="51735"/>
                      <a:pt x="33401" y="466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0552558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5595" name="Graphic 2">
              <a:extLst>
                <a:ext uri="{FF2B5EF4-FFF2-40B4-BE49-F238E27FC236}">
                  <a16:creationId xmlns:a16="http://schemas.microsoft.com/office/drawing/2014/main" id="{DA03DF62-DB95-42FA-062B-C9AD584C3E25}"/>
                </a:ext>
              </a:extLst>
            </p:cNvPr>
            <p:cNvGrpSpPr/>
            <p:nvPr/>
          </p:nvGrpSpPr>
          <p:grpSpPr>
            <a:xfrm>
              <a:off x="7801577" y="2296439"/>
              <a:ext cx="711298" cy="304601"/>
              <a:chOff x="7801577" y="2296439"/>
              <a:chExt cx="711298" cy="304601"/>
            </a:xfrm>
          </p:grpSpPr>
          <p:sp>
            <p:nvSpPr>
              <p:cNvPr id="5596" name="Freeform: Shape 5595">
                <a:extLst>
                  <a:ext uri="{FF2B5EF4-FFF2-40B4-BE49-F238E27FC236}">
                    <a16:creationId xmlns:a16="http://schemas.microsoft.com/office/drawing/2014/main" id="{293D26C2-ED41-25C4-5D7C-67BA49392018}"/>
                  </a:ext>
                </a:extLst>
              </p:cNvPr>
              <p:cNvSpPr/>
              <p:nvPr/>
            </p:nvSpPr>
            <p:spPr>
              <a:xfrm>
                <a:off x="7801577" y="2320164"/>
                <a:ext cx="688165" cy="280877"/>
              </a:xfrm>
              <a:custGeom>
                <a:avLst/>
                <a:gdLst>
                  <a:gd name="connsiteX0" fmla="*/ 0 w 688165"/>
                  <a:gd name="connsiteY0" fmla="*/ 244921 h 280877"/>
                  <a:gd name="connsiteX1" fmla="*/ 108191 w 688165"/>
                  <a:gd name="connsiteY1" fmla="*/ 280877 h 280877"/>
                  <a:gd name="connsiteX2" fmla="*/ 688165 w 688165"/>
                  <a:gd name="connsiteY2" fmla="*/ 0 h 28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8165" h="280877">
                    <a:moveTo>
                      <a:pt x="0" y="244921"/>
                    </a:moveTo>
                    <a:lnTo>
                      <a:pt x="108191" y="280877"/>
                    </a:lnTo>
                    <a:lnTo>
                      <a:pt x="688165" y="0"/>
                    </a:lnTo>
                  </a:path>
                </a:pathLst>
              </a:custGeom>
              <a:noFill/>
              <a:ln w="6445" cap="flat">
                <a:gradFill>
                  <a:gsLst>
                    <a:gs pos="0">
                      <a:srgbClr val="5083C2">
                        <a:alpha val="0"/>
                      </a:srgbClr>
                    </a:gs>
                    <a:gs pos="13270">
                      <a:srgbClr val="3A96CE">
                        <a:alpha val="13333"/>
                      </a:srgbClr>
                    </a:gs>
                    <a:gs pos="32780">
                      <a:srgbClr val="21ADDB">
                        <a:alpha val="33333"/>
                      </a:srgbClr>
                    </a:gs>
                    <a:gs pos="53000">
                      <a:srgbClr val="0EBDE5">
                        <a:alpha val="53725"/>
                      </a:srgbClr>
                    </a:gs>
                    <a:gs pos="74200">
                      <a:srgbClr val="04C7EB">
                        <a:alpha val="75686"/>
                      </a:srgbClr>
                    </a:gs>
                    <a:gs pos="97970">
                      <a:srgbClr val="00CAED">
                        <a:alpha val="99608"/>
                      </a:srgbClr>
                    </a:gs>
                    <a:gs pos="97980">
                      <a:srgbClr val="01C9EC">
                        <a:alpha val="99608"/>
                      </a:srgbClr>
                    </a:gs>
                    <a:gs pos="98340">
                      <a:srgbClr val="1BA9D6">
                        <a:alpha val="99608"/>
                      </a:srgbClr>
                    </a:gs>
                    <a:gs pos="98720">
                      <a:srgbClr val="2F90C6">
                        <a:alpha val="99608"/>
                      </a:srgbClr>
                    </a:gs>
                    <a:gs pos="99110">
                      <a:srgbClr val="3E7EB9">
                        <a:alpha val="99608"/>
                      </a:srgbClr>
                    </a:gs>
                    <a:gs pos="99520">
                      <a:srgbClr val="4673B2"/>
                    </a:gs>
                    <a:gs pos="100000">
                      <a:srgbClr val="4970B0"/>
                    </a:gs>
                  </a:gsLst>
                  <a:lin ang="20552574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597" name="Freeform: Shape 5596">
                <a:extLst>
                  <a:ext uri="{FF2B5EF4-FFF2-40B4-BE49-F238E27FC236}">
                    <a16:creationId xmlns:a16="http://schemas.microsoft.com/office/drawing/2014/main" id="{368A7C53-107E-01E2-6AF1-F6CB5D8DBA48}"/>
                  </a:ext>
                </a:extLst>
              </p:cNvPr>
              <p:cNvSpPr/>
              <p:nvPr/>
            </p:nvSpPr>
            <p:spPr>
              <a:xfrm>
                <a:off x="8464351" y="2296439"/>
                <a:ext cx="48524" cy="48524"/>
              </a:xfrm>
              <a:custGeom>
                <a:avLst/>
                <a:gdLst>
                  <a:gd name="connsiteX0" fmla="*/ 34850 w 48524"/>
                  <a:gd name="connsiteY0" fmla="*/ 46083 h 48524"/>
                  <a:gd name="connsiteX1" fmla="*/ 46083 w 48524"/>
                  <a:gd name="connsiteY1" fmla="*/ 13674 h 48524"/>
                  <a:gd name="connsiteX2" fmla="*/ 13674 w 48524"/>
                  <a:gd name="connsiteY2" fmla="*/ 2441 h 48524"/>
                  <a:gd name="connsiteX3" fmla="*/ 2441 w 48524"/>
                  <a:gd name="connsiteY3" fmla="*/ 34850 h 48524"/>
                  <a:gd name="connsiteX4" fmla="*/ 34850 w 48524"/>
                  <a:gd name="connsiteY4" fmla="*/ 46083 h 4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24" h="48524">
                    <a:moveTo>
                      <a:pt x="34850" y="46083"/>
                    </a:moveTo>
                    <a:cubicBezTo>
                      <a:pt x="46889" y="40225"/>
                      <a:pt x="51941" y="25767"/>
                      <a:pt x="46083" y="13674"/>
                    </a:cubicBezTo>
                    <a:cubicBezTo>
                      <a:pt x="40225" y="1635"/>
                      <a:pt x="25767" y="-3417"/>
                      <a:pt x="13674" y="2441"/>
                    </a:cubicBezTo>
                    <a:cubicBezTo>
                      <a:pt x="1635" y="8300"/>
                      <a:pt x="-3417" y="22757"/>
                      <a:pt x="2441" y="34850"/>
                    </a:cubicBezTo>
                    <a:cubicBezTo>
                      <a:pt x="8299" y="46889"/>
                      <a:pt x="22811" y="51941"/>
                      <a:pt x="34850" y="460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5083C2">
                      <a:alpha val="0"/>
                    </a:srgbClr>
                  </a:gs>
                  <a:gs pos="13270">
                    <a:srgbClr val="3A96CE">
                      <a:alpha val="13333"/>
                    </a:srgbClr>
                  </a:gs>
                  <a:gs pos="32780">
                    <a:srgbClr val="21ADDB">
                      <a:alpha val="33333"/>
                    </a:srgbClr>
                  </a:gs>
                  <a:gs pos="53000">
                    <a:srgbClr val="0EBDE5">
                      <a:alpha val="53725"/>
                    </a:srgbClr>
                  </a:gs>
                  <a:gs pos="74200">
                    <a:srgbClr val="04C7EB">
                      <a:alpha val="75686"/>
                    </a:srgbClr>
                  </a:gs>
                  <a:gs pos="97970">
                    <a:srgbClr val="00CAED">
                      <a:alpha val="99608"/>
                    </a:srgbClr>
                  </a:gs>
                  <a:gs pos="97980">
                    <a:srgbClr val="01C9EC">
                      <a:alpha val="99608"/>
                    </a:srgbClr>
                  </a:gs>
                  <a:gs pos="98340">
                    <a:srgbClr val="1BA9D6">
                      <a:alpha val="99608"/>
                    </a:srgbClr>
                  </a:gs>
                  <a:gs pos="98720">
                    <a:srgbClr val="2F90C6">
                      <a:alpha val="99608"/>
                    </a:srgbClr>
                  </a:gs>
                  <a:gs pos="99110">
                    <a:srgbClr val="3E7EB9">
                      <a:alpha val="99608"/>
                    </a:srgbClr>
                  </a:gs>
                  <a:gs pos="99520">
                    <a:srgbClr val="4673B2"/>
                  </a:gs>
                  <a:gs pos="100000">
                    <a:srgbClr val="4970B0"/>
                  </a:gs>
                </a:gsLst>
                <a:lin ang="20552574" scaled="1"/>
              </a:gradFill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AE9CF3B-0FFD-552C-7CFF-13E55CCFF591}"/>
              </a:ext>
            </a:extLst>
          </p:cNvPr>
          <p:cNvSpPr txBox="1"/>
          <p:nvPr/>
        </p:nvSpPr>
        <p:spPr>
          <a:xfrm>
            <a:off x="388938" y="3804862"/>
            <a:ext cx="477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دکتری علیرضا عزیزی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13" name="TextBox 5512">
            <a:extLst>
              <a:ext uri="{FF2B5EF4-FFF2-40B4-BE49-F238E27FC236}">
                <a16:creationId xmlns:a16="http://schemas.microsoft.com/office/drawing/2014/main" id="{F903B1EE-073A-337A-817B-EADCA86B4A40}"/>
              </a:ext>
            </a:extLst>
          </p:cNvPr>
          <p:cNvSpPr txBox="1"/>
          <p:nvPr/>
        </p:nvSpPr>
        <p:spPr>
          <a:xfrm>
            <a:off x="6770" y="1692755"/>
            <a:ext cx="5350497" cy="1827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</a:t>
            </a:r>
          </a:p>
          <a:p>
            <a:pPr algn="justLow" rtl="1">
              <a:lnSpc>
                <a:spcPct val="150000"/>
              </a:lnSpc>
            </a:pPr>
            <a:r>
              <a:rPr lang="fa-IR" sz="3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هوش مصنوعی </a:t>
            </a:r>
            <a:r>
              <a:rPr lang="fa-IR" sz="3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ساده و مدرن</a:t>
            </a:r>
            <a:endParaRPr lang="en-US" sz="3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B74C32-CE63-FD57-5DDE-743EB10CD26D}"/>
              </a:ext>
            </a:extLst>
          </p:cNvPr>
          <p:cNvGrpSpPr/>
          <p:nvPr/>
        </p:nvGrpSpPr>
        <p:grpSpPr>
          <a:xfrm>
            <a:off x="192914" y="846263"/>
            <a:ext cx="1342764" cy="461665"/>
            <a:chOff x="192914" y="846263"/>
            <a:chExt cx="1342764" cy="461665"/>
          </a:xfrm>
        </p:grpSpPr>
        <p:sp>
          <p:nvSpPr>
            <p:cNvPr id="6019" name="Freeform: Shape 6018">
              <a:extLst>
                <a:ext uri="{FF2B5EF4-FFF2-40B4-BE49-F238E27FC236}">
                  <a16:creationId xmlns:a16="http://schemas.microsoft.com/office/drawing/2014/main" id="{92B7ADCB-094B-0A06-ED26-BDD1997680E0}"/>
                </a:ext>
              </a:extLst>
            </p:cNvPr>
            <p:cNvSpPr/>
            <p:nvPr/>
          </p:nvSpPr>
          <p:spPr>
            <a:xfrm>
              <a:off x="1217192" y="849061"/>
              <a:ext cx="318486" cy="415008"/>
            </a:xfrm>
            <a:custGeom>
              <a:avLst/>
              <a:gdLst>
                <a:gd name="connsiteX0" fmla="*/ 2095210 w 2336478"/>
                <a:gd name="connsiteY0" fmla="*/ 1574156 h 3044579"/>
                <a:gd name="connsiteX1" fmla="*/ 1976056 w 2336478"/>
                <a:gd name="connsiteY1" fmla="*/ 1180937 h 3044579"/>
                <a:gd name="connsiteX2" fmla="*/ 605269 w 2336478"/>
                <a:gd name="connsiteY2" fmla="*/ 0 h 3044579"/>
                <a:gd name="connsiteX3" fmla="*/ 0 w 2336478"/>
                <a:gd name="connsiteY3" fmla="*/ 135342 h 3044579"/>
                <a:gd name="connsiteX4" fmla="*/ 6724 w 2336478"/>
                <a:gd name="connsiteY4" fmla="*/ 153310 h 3044579"/>
                <a:gd name="connsiteX5" fmla="*/ 540125 w 2336478"/>
                <a:gd name="connsiteY5" fmla="*/ 887660 h 3044579"/>
                <a:gd name="connsiteX6" fmla="*/ 552008 w 2336478"/>
                <a:gd name="connsiteY6" fmla="*/ 2929680 h 3044579"/>
                <a:gd name="connsiteX7" fmla="*/ 2092257 w 2336478"/>
                <a:gd name="connsiteY7" fmla="*/ 2709161 h 3044579"/>
                <a:gd name="connsiteX8" fmla="*/ 2130967 w 2336478"/>
                <a:gd name="connsiteY8" fmla="*/ 2524471 h 3044579"/>
                <a:gd name="connsiteX9" fmla="*/ 2166724 w 2336478"/>
                <a:gd name="connsiteY9" fmla="*/ 2396386 h 3044579"/>
                <a:gd name="connsiteX10" fmla="*/ 2110118 w 2336478"/>
                <a:gd name="connsiteY10" fmla="*/ 2307012 h 3044579"/>
                <a:gd name="connsiteX11" fmla="*/ 2148828 w 2336478"/>
                <a:gd name="connsiteY11" fmla="*/ 2190847 h 3044579"/>
                <a:gd name="connsiteX12" fmla="*/ 2068384 w 2336478"/>
                <a:gd name="connsiteY12" fmla="*/ 2062762 h 3044579"/>
                <a:gd name="connsiteX13" fmla="*/ 2297761 w 2336478"/>
                <a:gd name="connsiteY13" fmla="*/ 1913793 h 3044579"/>
                <a:gd name="connsiteX14" fmla="*/ 2095210 w 2336478"/>
                <a:gd name="connsiteY14" fmla="*/ 1574156 h 30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6478" h="3044579">
                  <a:moveTo>
                    <a:pt x="2095210" y="1574156"/>
                  </a:moveTo>
                  <a:cubicBezTo>
                    <a:pt x="1970079" y="1455002"/>
                    <a:pt x="1971396" y="1373847"/>
                    <a:pt x="1976056" y="1180937"/>
                  </a:cubicBezTo>
                  <a:cubicBezTo>
                    <a:pt x="1994308" y="421540"/>
                    <a:pt x="1406259" y="0"/>
                    <a:pt x="605269" y="0"/>
                  </a:cubicBezTo>
                  <a:cubicBezTo>
                    <a:pt x="384680" y="0"/>
                    <a:pt x="180279" y="49099"/>
                    <a:pt x="0" y="135342"/>
                  </a:cubicBezTo>
                  <a:lnTo>
                    <a:pt x="6724" y="153310"/>
                  </a:lnTo>
                  <a:cubicBezTo>
                    <a:pt x="114920" y="441784"/>
                    <a:pt x="313237" y="679203"/>
                    <a:pt x="540125" y="887660"/>
                  </a:cubicBezTo>
                  <a:cubicBezTo>
                    <a:pt x="1638839" y="1897213"/>
                    <a:pt x="552150" y="2928150"/>
                    <a:pt x="552008" y="2929680"/>
                  </a:cubicBezTo>
                  <a:cubicBezTo>
                    <a:pt x="1060147" y="3031329"/>
                    <a:pt x="2313523" y="3207089"/>
                    <a:pt x="2092257" y="2709161"/>
                  </a:cubicBezTo>
                  <a:cubicBezTo>
                    <a:pt x="2056500" y="2628717"/>
                    <a:pt x="2101188" y="2557239"/>
                    <a:pt x="2130967" y="2524471"/>
                  </a:cubicBezTo>
                  <a:cubicBezTo>
                    <a:pt x="2160747" y="2491702"/>
                    <a:pt x="2178643" y="2438085"/>
                    <a:pt x="2166724" y="2396386"/>
                  </a:cubicBezTo>
                  <a:cubicBezTo>
                    <a:pt x="2154805" y="2354688"/>
                    <a:pt x="2110118" y="2307012"/>
                    <a:pt x="2110118" y="2307012"/>
                  </a:cubicBezTo>
                  <a:cubicBezTo>
                    <a:pt x="2110118" y="2307012"/>
                    <a:pt x="2160782" y="2259336"/>
                    <a:pt x="2148828" y="2190847"/>
                  </a:cubicBezTo>
                  <a:cubicBezTo>
                    <a:pt x="2136909" y="2122321"/>
                    <a:pt x="2089233" y="2110403"/>
                    <a:pt x="2068384" y="2062762"/>
                  </a:cubicBezTo>
                  <a:cubicBezTo>
                    <a:pt x="2047535" y="2015087"/>
                    <a:pt x="2206466" y="1974313"/>
                    <a:pt x="2297761" y="1913793"/>
                  </a:cubicBezTo>
                  <a:cubicBezTo>
                    <a:pt x="2421398" y="1831855"/>
                    <a:pt x="2220306" y="1693346"/>
                    <a:pt x="2095210" y="1574156"/>
                  </a:cubicBezTo>
                  <a:close/>
                </a:path>
              </a:pathLst>
            </a:custGeom>
            <a:gradFill>
              <a:gsLst>
                <a:gs pos="11000">
                  <a:srgbClr val="8000FF">
                    <a:alpha val="0"/>
                  </a:srgbClr>
                </a:gs>
                <a:gs pos="100000">
                  <a:srgbClr val="0AF0F6">
                    <a:alpha val="84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020" name="TextBox 6019">
              <a:extLst>
                <a:ext uri="{FF2B5EF4-FFF2-40B4-BE49-F238E27FC236}">
                  <a16:creationId xmlns:a16="http://schemas.microsoft.com/office/drawing/2014/main" id="{FBAB7DFA-528B-699E-443A-1C21AB3490E4}"/>
                </a:ext>
              </a:extLst>
            </p:cNvPr>
            <p:cNvSpPr txBox="1"/>
            <p:nvPr/>
          </p:nvSpPr>
          <p:spPr>
            <a:xfrm>
              <a:off x="192914" y="846263"/>
              <a:ext cx="1131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هوش مصنوعی و کاربرد آن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8F043A5-235A-C6A0-7A77-B3087E3E669E}"/>
              </a:ext>
            </a:extLst>
          </p:cNvPr>
          <p:cNvGrpSpPr/>
          <p:nvPr/>
        </p:nvGrpSpPr>
        <p:grpSpPr>
          <a:xfrm>
            <a:off x="924744" y="5947872"/>
            <a:ext cx="1307281" cy="399703"/>
            <a:chOff x="924744" y="5947872"/>
            <a:chExt cx="1307281" cy="399703"/>
          </a:xfrm>
        </p:grpSpPr>
        <p:sp>
          <p:nvSpPr>
            <p:cNvPr id="6022" name="Rectangle: Rounded Corners 6021">
              <a:extLst>
                <a:ext uri="{FF2B5EF4-FFF2-40B4-BE49-F238E27FC236}">
                  <a16:creationId xmlns:a16="http://schemas.microsoft.com/office/drawing/2014/main" id="{BE8DC29E-8EB3-98CB-5755-10DA1B207DF1}"/>
                </a:ext>
              </a:extLst>
            </p:cNvPr>
            <p:cNvSpPr/>
            <p:nvPr/>
          </p:nvSpPr>
          <p:spPr>
            <a:xfrm>
              <a:off x="936706" y="5947872"/>
              <a:ext cx="1295319" cy="39362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23" name="TextBox 6022">
              <a:extLst>
                <a:ext uri="{FF2B5EF4-FFF2-40B4-BE49-F238E27FC236}">
                  <a16:creationId xmlns:a16="http://schemas.microsoft.com/office/drawing/2014/main" id="{2B091F91-E8EB-927B-A6F7-E298762486FD}"/>
                </a:ext>
              </a:extLst>
            </p:cNvPr>
            <p:cNvSpPr txBox="1"/>
            <p:nvPr/>
          </p:nvSpPr>
          <p:spPr>
            <a:xfrm>
              <a:off x="924744" y="5978243"/>
              <a:ext cx="12953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1450/12/25</a:t>
              </a:r>
              <a:endParaRPr lang="en-US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C5FA8C57-20EC-C76D-BEDB-5854A74135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2" r="1376"/>
          <a:stretch/>
        </p:blipFill>
        <p:spPr>
          <a:xfrm>
            <a:off x="6194425" y="0"/>
            <a:ext cx="5997575" cy="6858000"/>
          </a:xfr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77605E3-C4ED-972D-AB46-91CAB652D441}"/>
              </a:ext>
            </a:extLst>
          </p:cNvPr>
          <p:cNvSpPr txBox="1"/>
          <p:nvPr/>
        </p:nvSpPr>
        <p:spPr>
          <a:xfrm>
            <a:off x="388938" y="5197533"/>
            <a:ext cx="477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عزیزپناه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2E0862-7281-16F2-7297-40D5FD887997}"/>
              </a:ext>
            </a:extLst>
          </p:cNvPr>
          <p:cNvSpPr txBox="1"/>
          <p:nvPr/>
        </p:nvSpPr>
        <p:spPr>
          <a:xfrm>
            <a:off x="388938" y="4501197"/>
            <a:ext cx="477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مشاور: دکتری علیرضا عزیزی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783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13" grpId="0"/>
      <p:bldP spid="37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F54D53-63F5-C65B-45E5-9CDD515A76F8}"/>
              </a:ext>
            </a:extLst>
          </p:cNvPr>
          <p:cNvSpPr/>
          <p:nvPr/>
        </p:nvSpPr>
        <p:spPr>
          <a:xfrm>
            <a:off x="5669628" y="892702"/>
            <a:ext cx="2569029" cy="5032128"/>
          </a:xfrm>
          <a:prstGeom prst="roundRect">
            <a:avLst/>
          </a:prstGeom>
          <a:noFill/>
          <a:ln w="15875">
            <a:gradFill>
              <a:gsLst>
                <a:gs pos="0">
                  <a:schemeClr val="accent1">
                    <a:alpha val="90000"/>
                  </a:schemeClr>
                </a:gs>
                <a:gs pos="100000">
                  <a:schemeClr val="accent3">
                    <a:alpha val="90000"/>
                  </a:schemeClr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87D7B47-B7E5-8A12-5FF6-850B6CF3AFFE}"/>
              </a:ext>
            </a:extLst>
          </p:cNvPr>
          <p:cNvGrpSpPr/>
          <p:nvPr/>
        </p:nvGrpSpPr>
        <p:grpSpPr>
          <a:xfrm>
            <a:off x="6053200" y="1419507"/>
            <a:ext cx="1801884" cy="1593495"/>
            <a:chOff x="6053200" y="1419507"/>
            <a:chExt cx="1801884" cy="1593495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44ED379-1B91-F64C-18AE-7D519478D733}"/>
                </a:ext>
              </a:extLst>
            </p:cNvPr>
            <p:cNvGrpSpPr/>
            <p:nvPr/>
          </p:nvGrpSpPr>
          <p:grpSpPr>
            <a:xfrm>
              <a:off x="6053200" y="1419507"/>
              <a:ext cx="1801884" cy="1593495"/>
              <a:chOff x="2733676" y="1704669"/>
              <a:chExt cx="6372224" cy="3448662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C9966881-8CA1-2A11-FAC8-DA4BC09B8D3A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0FC17890-7EBC-0F2E-EF01-7974E9F77DA3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0096FB-5CA7-6847-FB46-755A7A7E3F2B}"/>
                </a:ext>
              </a:extLst>
            </p:cNvPr>
            <p:cNvGrpSpPr/>
            <p:nvPr/>
          </p:nvGrpSpPr>
          <p:grpSpPr>
            <a:xfrm>
              <a:off x="6477910" y="1789160"/>
              <a:ext cx="952464" cy="952500"/>
              <a:chOff x="6361034" y="1795230"/>
              <a:chExt cx="952464" cy="952500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62804E4F-51D1-7EA4-4324-1B45A00D80EA}"/>
                  </a:ext>
                </a:extLst>
              </p:cNvPr>
              <p:cNvGrpSpPr/>
              <p:nvPr/>
            </p:nvGrpSpPr>
            <p:grpSpPr>
              <a:xfrm>
                <a:off x="6361034" y="1795230"/>
                <a:ext cx="952464" cy="952500"/>
                <a:chOff x="2667000" y="0"/>
                <a:chExt cx="6861564" cy="6861824"/>
              </a:xfrm>
              <a:solidFill>
                <a:schemeClr val="bg1">
                  <a:alpha val="41000"/>
                </a:schemeClr>
              </a:solidFill>
            </p:grpSpPr>
            <p:sp>
              <p:nvSpPr>
                <p:cNvPr id="6" name="Freeform: Shape 5">
                  <a:extLst>
                    <a:ext uri="{FF2B5EF4-FFF2-40B4-BE49-F238E27FC236}">
                      <a16:creationId xmlns:a16="http://schemas.microsoft.com/office/drawing/2014/main" id="{4EA6AF5E-DF73-5EFD-8E64-0F97317500FF}"/>
                    </a:ext>
                  </a:extLst>
                </p:cNvPr>
                <p:cNvSpPr/>
                <p:nvPr/>
              </p:nvSpPr>
              <p:spPr>
                <a:xfrm>
                  <a:off x="2667000" y="0"/>
                  <a:ext cx="6861564" cy="6861824"/>
                </a:xfrm>
                <a:custGeom>
                  <a:avLst/>
                  <a:gdLst>
                    <a:gd name="connsiteX0" fmla="*/ 6665559 w 6861564"/>
                    <a:gd name="connsiteY0" fmla="*/ 3234560 h 6861824"/>
                    <a:gd name="connsiteX1" fmla="*/ 6472510 w 6861564"/>
                    <a:gd name="connsiteY1" fmla="*/ 3394927 h 6861824"/>
                    <a:gd name="connsiteX2" fmla="*/ 5336289 w 6861564"/>
                    <a:gd name="connsiteY2" fmla="*/ 3394927 h 6861824"/>
                    <a:gd name="connsiteX3" fmla="*/ 5336289 w 6861564"/>
                    <a:gd name="connsiteY3" fmla="*/ 2907479 h 6861824"/>
                    <a:gd name="connsiteX4" fmla="*/ 5944383 w 6861564"/>
                    <a:gd name="connsiteY4" fmla="*/ 2907479 h 6861824"/>
                    <a:gd name="connsiteX5" fmla="*/ 6137432 w 6861564"/>
                    <a:gd name="connsiteY5" fmla="*/ 3067847 h 6861824"/>
                    <a:gd name="connsiteX6" fmla="*/ 6333785 w 6861564"/>
                    <a:gd name="connsiteY6" fmla="*/ 2871494 h 6861824"/>
                    <a:gd name="connsiteX7" fmla="*/ 6137432 w 6861564"/>
                    <a:gd name="connsiteY7" fmla="*/ 2675142 h 6861824"/>
                    <a:gd name="connsiteX8" fmla="*/ 5944383 w 6861564"/>
                    <a:gd name="connsiteY8" fmla="*/ 2835509 h 6861824"/>
                    <a:gd name="connsiteX9" fmla="*/ 5336289 w 6861564"/>
                    <a:gd name="connsiteY9" fmla="*/ 2835509 h 6861824"/>
                    <a:gd name="connsiteX10" fmla="*/ 5336289 w 6861564"/>
                    <a:gd name="connsiteY10" fmla="*/ 2415424 h 6861824"/>
                    <a:gd name="connsiteX11" fmla="*/ 6008790 w 6861564"/>
                    <a:gd name="connsiteY11" fmla="*/ 2415424 h 6861824"/>
                    <a:gd name="connsiteX12" fmla="*/ 6233914 w 6861564"/>
                    <a:gd name="connsiteY12" fmla="*/ 2190301 h 6861824"/>
                    <a:gd name="connsiteX13" fmla="*/ 6344910 w 6861564"/>
                    <a:gd name="connsiteY13" fmla="*/ 2224808 h 6861824"/>
                    <a:gd name="connsiteX14" fmla="*/ 6541263 w 6861564"/>
                    <a:gd name="connsiteY14" fmla="*/ 2028456 h 6861824"/>
                    <a:gd name="connsiteX15" fmla="*/ 6344910 w 6861564"/>
                    <a:gd name="connsiteY15" fmla="*/ 1832103 h 6861824"/>
                    <a:gd name="connsiteX16" fmla="*/ 6148558 w 6861564"/>
                    <a:gd name="connsiteY16" fmla="*/ 2028456 h 6861824"/>
                    <a:gd name="connsiteX17" fmla="*/ 6183065 w 6861564"/>
                    <a:gd name="connsiteY17" fmla="*/ 2139453 h 6861824"/>
                    <a:gd name="connsiteX18" fmla="*/ 5978977 w 6861564"/>
                    <a:gd name="connsiteY18" fmla="*/ 2343541 h 6861824"/>
                    <a:gd name="connsiteX19" fmla="*/ 5336376 w 6861564"/>
                    <a:gd name="connsiteY19" fmla="*/ 2343541 h 6861824"/>
                    <a:gd name="connsiteX20" fmla="*/ 5336376 w 6861564"/>
                    <a:gd name="connsiteY20" fmla="*/ 2201601 h 6861824"/>
                    <a:gd name="connsiteX21" fmla="*/ 5239634 w 6861564"/>
                    <a:gd name="connsiteY21" fmla="*/ 1967959 h 6861824"/>
                    <a:gd name="connsiteX22" fmla="*/ 4894213 w 6861564"/>
                    <a:gd name="connsiteY22" fmla="*/ 1622539 h 6861824"/>
                    <a:gd name="connsiteX23" fmla="*/ 4660572 w 6861564"/>
                    <a:gd name="connsiteY23" fmla="*/ 1525796 h 6861824"/>
                    <a:gd name="connsiteX24" fmla="*/ 4518631 w 6861564"/>
                    <a:gd name="connsiteY24" fmla="*/ 1525796 h 6861824"/>
                    <a:gd name="connsiteX25" fmla="*/ 4518631 w 6861564"/>
                    <a:gd name="connsiteY25" fmla="*/ 798275 h 6861824"/>
                    <a:gd name="connsiteX26" fmla="*/ 4722720 w 6861564"/>
                    <a:gd name="connsiteY26" fmla="*/ 594186 h 6861824"/>
                    <a:gd name="connsiteX27" fmla="*/ 4833717 w 6861564"/>
                    <a:gd name="connsiteY27" fmla="*/ 628694 h 6861824"/>
                    <a:gd name="connsiteX28" fmla="*/ 5030070 w 6861564"/>
                    <a:gd name="connsiteY28" fmla="*/ 432341 h 6861824"/>
                    <a:gd name="connsiteX29" fmla="*/ 4833717 w 6861564"/>
                    <a:gd name="connsiteY29" fmla="*/ 235988 h 6861824"/>
                    <a:gd name="connsiteX30" fmla="*/ 4637364 w 6861564"/>
                    <a:gd name="connsiteY30" fmla="*/ 432341 h 6861824"/>
                    <a:gd name="connsiteX31" fmla="*/ 4671871 w 6861564"/>
                    <a:gd name="connsiteY31" fmla="*/ 543338 h 6861824"/>
                    <a:gd name="connsiteX32" fmla="*/ 4446748 w 6861564"/>
                    <a:gd name="connsiteY32" fmla="*/ 768461 h 6861824"/>
                    <a:gd name="connsiteX33" fmla="*/ 4446748 w 6861564"/>
                    <a:gd name="connsiteY33" fmla="*/ 1525709 h 6861824"/>
                    <a:gd name="connsiteX34" fmla="*/ 4026663 w 6861564"/>
                    <a:gd name="connsiteY34" fmla="*/ 1525709 h 6861824"/>
                    <a:gd name="connsiteX35" fmla="*/ 4026663 w 6861564"/>
                    <a:gd name="connsiteY35" fmla="*/ 1043650 h 6861824"/>
                    <a:gd name="connsiteX36" fmla="*/ 4187031 w 6861564"/>
                    <a:gd name="connsiteY36" fmla="*/ 850601 h 6861824"/>
                    <a:gd name="connsiteX37" fmla="*/ 3990678 w 6861564"/>
                    <a:gd name="connsiteY37" fmla="*/ 654248 h 6861824"/>
                    <a:gd name="connsiteX38" fmla="*/ 3794326 w 6861564"/>
                    <a:gd name="connsiteY38" fmla="*/ 850601 h 6861824"/>
                    <a:gd name="connsiteX39" fmla="*/ 3954693 w 6861564"/>
                    <a:gd name="connsiteY39" fmla="*/ 1043650 h 6861824"/>
                    <a:gd name="connsiteX40" fmla="*/ 3954693 w 6861564"/>
                    <a:gd name="connsiteY40" fmla="*/ 1525709 h 6861824"/>
                    <a:gd name="connsiteX41" fmla="*/ 3467245 w 6861564"/>
                    <a:gd name="connsiteY41" fmla="*/ 1525709 h 6861824"/>
                    <a:gd name="connsiteX42" fmla="*/ 3467245 w 6861564"/>
                    <a:gd name="connsiteY42" fmla="*/ 389402 h 6861824"/>
                    <a:gd name="connsiteX43" fmla="*/ 3627613 w 6861564"/>
                    <a:gd name="connsiteY43" fmla="*/ 196353 h 6861824"/>
                    <a:gd name="connsiteX44" fmla="*/ 3430999 w 6861564"/>
                    <a:gd name="connsiteY44" fmla="*/ 0 h 6861824"/>
                    <a:gd name="connsiteX45" fmla="*/ 3234647 w 6861564"/>
                    <a:gd name="connsiteY45" fmla="*/ 196353 h 6861824"/>
                    <a:gd name="connsiteX46" fmla="*/ 3395014 w 6861564"/>
                    <a:gd name="connsiteY46" fmla="*/ 389402 h 6861824"/>
                    <a:gd name="connsiteX47" fmla="*/ 3395014 w 6861564"/>
                    <a:gd name="connsiteY47" fmla="*/ 1525709 h 6861824"/>
                    <a:gd name="connsiteX48" fmla="*/ 2907566 w 6861564"/>
                    <a:gd name="connsiteY48" fmla="*/ 1525709 h 6861824"/>
                    <a:gd name="connsiteX49" fmla="*/ 2907566 w 6861564"/>
                    <a:gd name="connsiteY49" fmla="*/ 917616 h 6861824"/>
                    <a:gd name="connsiteX50" fmla="*/ 3067934 w 6861564"/>
                    <a:gd name="connsiteY50" fmla="*/ 724566 h 6861824"/>
                    <a:gd name="connsiteX51" fmla="*/ 2871581 w 6861564"/>
                    <a:gd name="connsiteY51" fmla="*/ 528214 h 6861824"/>
                    <a:gd name="connsiteX52" fmla="*/ 2675229 w 6861564"/>
                    <a:gd name="connsiteY52" fmla="*/ 724566 h 6861824"/>
                    <a:gd name="connsiteX53" fmla="*/ 2835596 w 6861564"/>
                    <a:gd name="connsiteY53" fmla="*/ 917616 h 6861824"/>
                    <a:gd name="connsiteX54" fmla="*/ 2835596 w 6861564"/>
                    <a:gd name="connsiteY54" fmla="*/ 1525709 h 6861824"/>
                    <a:gd name="connsiteX55" fmla="*/ 2415511 w 6861564"/>
                    <a:gd name="connsiteY55" fmla="*/ 1525709 h 6861824"/>
                    <a:gd name="connsiteX56" fmla="*/ 2415511 w 6861564"/>
                    <a:gd name="connsiteY56" fmla="*/ 853208 h 6861824"/>
                    <a:gd name="connsiteX57" fmla="*/ 2190388 w 6861564"/>
                    <a:gd name="connsiteY57" fmla="*/ 628085 h 6861824"/>
                    <a:gd name="connsiteX58" fmla="*/ 2224895 w 6861564"/>
                    <a:gd name="connsiteY58" fmla="*/ 517088 h 6861824"/>
                    <a:gd name="connsiteX59" fmla="*/ 2028543 w 6861564"/>
                    <a:gd name="connsiteY59" fmla="*/ 320735 h 6861824"/>
                    <a:gd name="connsiteX60" fmla="*/ 1832190 w 6861564"/>
                    <a:gd name="connsiteY60" fmla="*/ 517088 h 6861824"/>
                    <a:gd name="connsiteX61" fmla="*/ 2028543 w 6861564"/>
                    <a:gd name="connsiteY61" fmla="*/ 713441 h 6861824"/>
                    <a:gd name="connsiteX62" fmla="*/ 2139540 w 6861564"/>
                    <a:gd name="connsiteY62" fmla="*/ 678933 h 6861824"/>
                    <a:gd name="connsiteX63" fmla="*/ 2343628 w 6861564"/>
                    <a:gd name="connsiteY63" fmla="*/ 883022 h 6861824"/>
                    <a:gd name="connsiteX64" fmla="*/ 2343628 w 6861564"/>
                    <a:gd name="connsiteY64" fmla="*/ 1525623 h 6861824"/>
                    <a:gd name="connsiteX65" fmla="*/ 2201688 w 6861564"/>
                    <a:gd name="connsiteY65" fmla="*/ 1525623 h 6861824"/>
                    <a:gd name="connsiteX66" fmla="*/ 1968046 w 6861564"/>
                    <a:gd name="connsiteY66" fmla="*/ 1622365 h 6861824"/>
                    <a:gd name="connsiteX67" fmla="*/ 1622625 w 6861564"/>
                    <a:gd name="connsiteY67" fmla="*/ 1967785 h 6861824"/>
                    <a:gd name="connsiteX68" fmla="*/ 1525883 w 6861564"/>
                    <a:gd name="connsiteY68" fmla="*/ 2201427 h 6861824"/>
                    <a:gd name="connsiteX69" fmla="*/ 1525883 w 6861564"/>
                    <a:gd name="connsiteY69" fmla="*/ 2343367 h 6861824"/>
                    <a:gd name="connsiteX70" fmla="*/ 798275 w 6861564"/>
                    <a:gd name="connsiteY70" fmla="*/ 2343367 h 6861824"/>
                    <a:gd name="connsiteX71" fmla="*/ 594186 w 6861564"/>
                    <a:gd name="connsiteY71" fmla="*/ 2139279 h 6861824"/>
                    <a:gd name="connsiteX72" fmla="*/ 628694 w 6861564"/>
                    <a:gd name="connsiteY72" fmla="*/ 2028282 h 6861824"/>
                    <a:gd name="connsiteX73" fmla="*/ 432341 w 6861564"/>
                    <a:gd name="connsiteY73" fmla="*/ 1831929 h 6861824"/>
                    <a:gd name="connsiteX74" fmla="*/ 235988 w 6861564"/>
                    <a:gd name="connsiteY74" fmla="*/ 2028282 h 6861824"/>
                    <a:gd name="connsiteX75" fmla="*/ 432341 w 6861564"/>
                    <a:gd name="connsiteY75" fmla="*/ 2224635 h 6861824"/>
                    <a:gd name="connsiteX76" fmla="*/ 543338 w 6861564"/>
                    <a:gd name="connsiteY76" fmla="*/ 2190127 h 6861824"/>
                    <a:gd name="connsiteX77" fmla="*/ 768461 w 6861564"/>
                    <a:gd name="connsiteY77" fmla="*/ 2415250 h 6861824"/>
                    <a:gd name="connsiteX78" fmla="*/ 1525709 w 6861564"/>
                    <a:gd name="connsiteY78" fmla="*/ 2415250 h 6861824"/>
                    <a:gd name="connsiteX79" fmla="*/ 1525709 w 6861564"/>
                    <a:gd name="connsiteY79" fmla="*/ 2835336 h 6861824"/>
                    <a:gd name="connsiteX80" fmla="*/ 1043650 w 6861564"/>
                    <a:gd name="connsiteY80" fmla="*/ 2835336 h 6861824"/>
                    <a:gd name="connsiteX81" fmla="*/ 850601 w 6861564"/>
                    <a:gd name="connsiteY81" fmla="*/ 2674968 h 6861824"/>
                    <a:gd name="connsiteX82" fmla="*/ 654248 w 6861564"/>
                    <a:gd name="connsiteY82" fmla="*/ 2871320 h 6861824"/>
                    <a:gd name="connsiteX83" fmla="*/ 850601 w 6861564"/>
                    <a:gd name="connsiteY83" fmla="*/ 3067673 h 6861824"/>
                    <a:gd name="connsiteX84" fmla="*/ 1043650 w 6861564"/>
                    <a:gd name="connsiteY84" fmla="*/ 2907305 h 6861824"/>
                    <a:gd name="connsiteX85" fmla="*/ 1525709 w 6861564"/>
                    <a:gd name="connsiteY85" fmla="*/ 2907305 h 6861824"/>
                    <a:gd name="connsiteX86" fmla="*/ 1525709 w 6861564"/>
                    <a:gd name="connsiteY86" fmla="*/ 3394754 h 6861824"/>
                    <a:gd name="connsiteX87" fmla="*/ 389402 w 6861564"/>
                    <a:gd name="connsiteY87" fmla="*/ 3394754 h 6861824"/>
                    <a:gd name="connsiteX88" fmla="*/ 196353 w 6861564"/>
                    <a:gd name="connsiteY88" fmla="*/ 3234386 h 6861824"/>
                    <a:gd name="connsiteX89" fmla="*/ 0 w 6861564"/>
                    <a:gd name="connsiteY89" fmla="*/ 3430999 h 6861824"/>
                    <a:gd name="connsiteX90" fmla="*/ 196353 w 6861564"/>
                    <a:gd name="connsiteY90" fmla="*/ 3627352 h 6861824"/>
                    <a:gd name="connsiteX91" fmla="*/ 389402 w 6861564"/>
                    <a:gd name="connsiteY91" fmla="*/ 3466984 h 6861824"/>
                    <a:gd name="connsiteX92" fmla="*/ 1525709 w 6861564"/>
                    <a:gd name="connsiteY92" fmla="*/ 3466984 h 6861824"/>
                    <a:gd name="connsiteX93" fmla="*/ 1525709 w 6861564"/>
                    <a:gd name="connsiteY93" fmla="*/ 3954433 h 6861824"/>
                    <a:gd name="connsiteX94" fmla="*/ 917616 w 6861564"/>
                    <a:gd name="connsiteY94" fmla="*/ 3954433 h 6861824"/>
                    <a:gd name="connsiteX95" fmla="*/ 724566 w 6861564"/>
                    <a:gd name="connsiteY95" fmla="*/ 3794065 h 6861824"/>
                    <a:gd name="connsiteX96" fmla="*/ 528214 w 6861564"/>
                    <a:gd name="connsiteY96" fmla="*/ 3990417 h 6861824"/>
                    <a:gd name="connsiteX97" fmla="*/ 724566 w 6861564"/>
                    <a:gd name="connsiteY97" fmla="*/ 4186770 h 6861824"/>
                    <a:gd name="connsiteX98" fmla="*/ 917616 w 6861564"/>
                    <a:gd name="connsiteY98" fmla="*/ 4026402 h 6861824"/>
                    <a:gd name="connsiteX99" fmla="*/ 1525709 w 6861564"/>
                    <a:gd name="connsiteY99" fmla="*/ 4026402 h 6861824"/>
                    <a:gd name="connsiteX100" fmla="*/ 1525709 w 6861564"/>
                    <a:gd name="connsiteY100" fmla="*/ 4446488 h 6861824"/>
                    <a:gd name="connsiteX101" fmla="*/ 853208 w 6861564"/>
                    <a:gd name="connsiteY101" fmla="*/ 4446488 h 6861824"/>
                    <a:gd name="connsiteX102" fmla="*/ 628085 w 6861564"/>
                    <a:gd name="connsiteY102" fmla="*/ 4671611 h 6861824"/>
                    <a:gd name="connsiteX103" fmla="*/ 517088 w 6861564"/>
                    <a:gd name="connsiteY103" fmla="*/ 4637103 h 6861824"/>
                    <a:gd name="connsiteX104" fmla="*/ 320735 w 6861564"/>
                    <a:gd name="connsiteY104" fmla="*/ 4833456 h 6861824"/>
                    <a:gd name="connsiteX105" fmla="*/ 517088 w 6861564"/>
                    <a:gd name="connsiteY105" fmla="*/ 5029809 h 6861824"/>
                    <a:gd name="connsiteX106" fmla="*/ 713441 w 6861564"/>
                    <a:gd name="connsiteY106" fmla="*/ 4833456 h 6861824"/>
                    <a:gd name="connsiteX107" fmla="*/ 678933 w 6861564"/>
                    <a:gd name="connsiteY107" fmla="*/ 4722459 h 6861824"/>
                    <a:gd name="connsiteX108" fmla="*/ 883022 w 6861564"/>
                    <a:gd name="connsiteY108" fmla="*/ 4518371 h 6861824"/>
                    <a:gd name="connsiteX109" fmla="*/ 1525623 w 6861564"/>
                    <a:gd name="connsiteY109" fmla="*/ 4518371 h 6861824"/>
                    <a:gd name="connsiteX110" fmla="*/ 1525623 w 6861564"/>
                    <a:gd name="connsiteY110" fmla="*/ 4660311 h 6861824"/>
                    <a:gd name="connsiteX111" fmla="*/ 1622365 w 6861564"/>
                    <a:gd name="connsiteY111" fmla="*/ 4893952 h 6861824"/>
                    <a:gd name="connsiteX112" fmla="*/ 1967785 w 6861564"/>
                    <a:gd name="connsiteY112" fmla="*/ 5239373 h 6861824"/>
                    <a:gd name="connsiteX113" fmla="*/ 2201427 w 6861564"/>
                    <a:gd name="connsiteY113" fmla="*/ 5336115 h 6861824"/>
                    <a:gd name="connsiteX114" fmla="*/ 2343367 w 6861564"/>
                    <a:gd name="connsiteY114" fmla="*/ 5336115 h 6861824"/>
                    <a:gd name="connsiteX115" fmla="*/ 2343367 w 6861564"/>
                    <a:gd name="connsiteY115" fmla="*/ 6063550 h 6861824"/>
                    <a:gd name="connsiteX116" fmla="*/ 2139279 w 6861564"/>
                    <a:gd name="connsiteY116" fmla="*/ 6267639 h 6861824"/>
                    <a:gd name="connsiteX117" fmla="*/ 2028282 w 6861564"/>
                    <a:gd name="connsiteY117" fmla="*/ 6233131 h 6861824"/>
                    <a:gd name="connsiteX118" fmla="*/ 1831929 w 6861564"/>
                    <a:gd name="connsiteY118" fmla="*/ 6429484 h 6861824"/>
                    <a:gd name="connsiteX119" fmla="*/ 2028282 w 6861564"/>
                    <a:gd name="connsiteY119" fmla="*/ 6625836 h 6861824"/>
                    <a:gd name="connsiteX120" fmla="*/ 2224635 w 6861564"/>
                    <a:gd name="connsiteY120" fmla="*/ 6429484 h 6861824"/>
                    <a:gd name="connsiteX121" fmla="*/ 2190127 w 6861564"/>
                    <a:gd name="connsiteY121" fmla="*/ 6318487 h 6861824"/>
                    <a:gd name="connsiteX122" fmla="*/ 2415250 w 6861564"/>
                    <a:gd name="connsiteY122" fmla="*/ 6093364 h 6861824"/>
                    <a:gd name="connsiteX123" fmla="*/ 2415250 w 6861564"/>
                    <a:gd name="connsiteY123" fmla="*/ 5336115 h 6861824"/>
                    <a:gd name="connsiteX124" fmla="*/ 2835336 w 6861564"/>
                    <a:gd name="connsiteY124" fmla="*/ 5336115 h 6861824"/>
                    <a:gd name="connsiteX125" fmla="*/ 2835336 w 6861564"/>
                    <a:gd name="connsiteY125" fmla="*/ 5818174 h 6861824"/>
                    <a:gd name="connsiteX126" fmla="*/ 2674968 w 6861564"/>
                    <a:gd name="connsiteY126" fmla="*/ 6011224 h 6861824"/>
                    <a:gd name="connsiteX127" fmla="*/ 2871320 w 6861564"/>
                    <a:gd name="connsiteY127" fmla="*/ 6207577 h 6861824"/>
                    <a:gd name="connsiteX128" fmla="*/ 3067673 w 6861564"/>
                    <a:gd name="connsiteY128" fmla="*/ 6011224 h 6861824"/>
                    <a:gd name="connsiteX129" fmla="*/ 2907305 w 6861564"/>
                    <a:gd name="connsiteY129" fmla="*/ 5818174 h 6861824"/>
                    <a:gd name="connsiteX130" fmla="*/ 2907305 w 6861564"/>
                    <a:gd name="connsiteY130" fmla="*/ 5336115 h 6861824"/>
                    <a:gd name="connsiteX131" fmla="*/ 3394754 w 6861564"/>
                    <a:gd name="connsiteY131" fmla="*/ 5336115 h 6861824"/>
                    <a:gd name="connsiteX132" fmla="*/ 3394754 w 6861564"/>
                    <a:gd name="connsiteY132" fmla="*/ 6472423 h 6861824"/>
                    <a:gd name="connsiteX133" fmla="*/ 3234386 w 6861564"/>
                    <a:gd name="connsiteY133" fmla="*/ 6665472 h 6861824"/>
                    <a:gd name="connsiteX134" fmla="*/ 3430739 w 6861564"/>
                    <a:gd name="connsiteY134" fmla="*/ 6861825 h 6861824"/>
                    <a:gd name="connsiteX135" fmla="*/ 3627091 w 6861564"/>
                    <a:gd name="connsiteY135" fmla="*/ 6665472 h 6861824"/>
                    <a:gd name="connsiteX136" fmla="*/ 3466723 w 6861564"/>
                    <a:gd name="connsiteY136" fmla="*/ 6472423 h 6861824"/>
                    <a:gd name="connsiteX137" fmla="*/ 3466723 w 6861564"/>
                    <a:gd name="connsiteY137" fmla="*/ 5336289 h 6861824"/>
                    <a:gd name="connsiteX138" fmla="*/ 3954172 w 6861564"/>
                    <a:gd name="connsiteY138" fmla="*/ 5336289 h 6861824"/>
                    <a:gd name="connsiteX139" fmla="*/ 3954172 w 6861564"/>
                    <a:gd name="connsiteY139" fmla="*/ 5944383 h 6861824"/>
                    <a:gd name="connsiteX140" fmla="*/ 3793804 w 6861564"/>
                    <a:gd name="connsiteY140" fmla="*/ 6137432 h 6861824"/>
                    <a:gd name="connsiteX141" fmla="*/ 3990157 w 6861564"/>
                    <a:gd name="connsiteY141" fmla="*/ 6333785 h 6861824"/>
                    <a:gd name="connsiteX142" fmla="*/ 4186509 w 6861564"/>
                    <a:gd name="connsiteY142" fmla="*/ 6137432 h 6861824"/>
                    <a:gd name="connsiteX143" fmla="*/ 4026142 w 6861564"/>
                    <a:gd name="connsiteY143" fmla="*/ 5944383 h 6861824"/>
                    <a:gd name="connsiteX144" fmla="*/ 4026142 w 6861564"/>
                    <a:gd name="connsiteY144" fmla="*/ 5336289 h 6861824"/>
                    <a:gd name="connsiteX145" fmla="*/ 4446227 w 6861564"/>
                    <a:gd name="connsiteY145" fmla="*/ 5336289 h 6861824"/>
                    <a:gd name="connsiteX146" fmla="*/ 4446227 w 6861564"/>
                    <a:gd name="connsiteY146" fmla="*/ 6008790 h 6861824"/>
                    <a:gd name="connsiteX147" fmla="*/ 4671350 w 6861564"/>
                    <a:gd name="connsiteY147" fmla="*/ 6233914 h 6861824"/>
                    <a:gd name="connsiteX148" fmla="*/ 4636843 w 6861564"/>
                    <a:gd name="connsiteY148" fmla="*/ 6344910 h 6861824"/>
                    <a:gd name="connsiteX149" fmla="*/ 4833195 w 6861564"/>
                    <a:gd name="connsiteY149" fmla="*/ 6541263 h 6861824"/>
                    <a:gd name="connsiteX150" fmla="*/ 5029548 w 6861564"/>
                    <a:gd name="connsiteY150" fmla="*/ 6344910 h 6861824"/>
                    <a:gd name="connsiteX151" fmla="*/ 4833195 w 6861564"/>
                    <a:gd name="connsiteY151" fmla="*/ 6148558 h 6861824"/>
                    <a:gd name="connsiteX152" fmla="*/ 4722199 w 6861564"/>
                    <a:gd name="connsiteY152" fmla="*/ 6183065 h 6861824"/>
                    <a:gd name="connsiteX153" fmla="*/ 4518110 w 6861564"/>
                    <a:gd name="connsiteY153" fmla="*/ 5978977 h 6861824"/>
                    <a:gd name="connsiteX154" fmla="*/ 4518110 w 6861564"/>
                    <a:gd name="connsiteY154" fmla="*/ 5336376 h 6861824"/>
                    <a:gd name="connsiteX155" fmla="*/ 4660050 w 6861564"/>
                    <a:gd name="connsiteY155" fmla="*/ 5336376 h 6861824"/>
                    <a:gd name="connsiteX156" fmla="*/ 4893692 w 6861564"/>
                    <a:gd name="connsiteY156" fmla="*/ 5239634 h 6861824"/>
                    <a:gd name="connsiteX157" fmla="*/ 5239112 w 6861564"/>
                    <a:gd name="connsiteY157" fmla="*/ 4894213 h 6861824"/>
                    <a:gd name="connsiteX158" fmla="*/ 5335855 w 6861564"/>
                    <a:gd name="connsiteY158" fmla="*/ 4660572 h 6861824"/>
                    <a:gd name="connsiteX159" fmla="*/ 5335855 w 6861564"/>
                    <a:gd name="connsiteY159" fmla="*/ 4518631 h 6861824"/>
                    <a:gd name="connsiteX160" fmla="*/ 6063289 w 6861564"/>
                    <a:gd name="connsiteY160" fmla="*/ 4518631 h 6861824"/>
                    <a:gd name="connsiteX161" fmla="*/ 6267378 w 6861564"/>
                    <a:gd name="connsiteY161" fmla="*/ 4722720 h 6861824"/>
                    <a:gd name="connsiteX162" fmla="*/ 6232871 w 6861564"/>
                    <a:gd name="connsiteY162" fmla="*/ 4833717 h 6861824"/>
                    <a:gd name="connsiteX163" fmla="*/ 6429223 w 6861564"/>
                    <a:gd name="connsiteY163" fmla="*/ 5030070 h 6861824"/>
                    <a:gd name="connsiteX164" fmla="*/ 6625576 w 6861564"/>
                    <a:gd name="connsiteY164" fmla="*/ 4833717 h 6861824"/>
                    <a:gd name="connsiteX165" fmla="*/ 6429223 w 6861564"/>
                    <a:gd name="connsiteY165" fmla="*/ 4637364 h 6861824"/>
                    <a:gd name="connsiteX166" fmla="*/ 6318226 w 6861564"/>
                    <a:gd name="connsiteY166" fmla="*/ 4671871 h 6861824"/>
                    <a:gd name="connsiteX167" fmla="*/ 6093103 w 6861564"/>
                    <a:gd name="connsiteY167" fmla="*/ 4446748 h 6861824"/>
                    <a:gd name="connsiteX168" fmla="*/ 5335855 w 6861564"/>
                    <a:gd name="connsiteY168" fmla="*/ 4446748 h 6861824"/>
                    <a:gd name="connsiteX169" fmla="*/ 5335855 w 6861564"/>
                    <a:gd name="connsiteY169" fmla="*/ 4026663 h 6861824"/>
                    <a:gd name="connsiteX170" fmla="*/ 5817914 w 6861564"/>
                    <a:gd name="connsiteY170" fmla="*/ 4026663 h 6861824"/>
                    <a:gd name="connsiteX171" fmla="*/ 6010963 w 6861564"/>
                    <a:gd name="connsiteY171" fmla="*/ 4187031 h 6861824"/>
                    <a:gd name="connsiteX172" fmla="*/ 6207316 w 6861564"/>
                    <a:gd name="connsiteY172" fmla="*/ 3990678 h 6861824"/>
                    <a:gd name="connsiteX173" fmla="*/ 6010963 w 6861564"/>
                    <a:gd name="connsiteY173" fmla="*/ 3794326 h 6861824"/>
                    <a:gd name="connsiteX174" fmla="*/ 5817914 w 6861564"/>
                    <a:gd name="connsiteY174" fmla="*/ 3954693 h 6861824"/>
                    <a:gd name="connsiteX175" fmla="*/ 5335855 w 6861564"/>
                    <a:gd name="connsiteY175" fmla="*/ 3954693 h 6861824"/>
                    <a:gd name="connsiteX176" fmla="*/ 5335855 w 6861564"/>
                    <a:gd name="connsiteY176" fmla="*/ 3467245 h 6861824"/>
                    <a:gd name="connsiteX177" fmla="*/ 6472162 w 6861564"/>
                    <a:gd name="connsiteY177" fmla="*/ 3467245 h 6861824"/>
                    <a:gd name="connsiteX178" fmla="*/ 6665211 w 6861564"/>
                    <a:gd name="connsiteY178" fmla="*/ 3627613 h 6861824"/>
                    <a:gd name="connsiteX179" fmla="*/ 6861564 w 6861564"/>
                    <a:gd name="connsiteY179" fmla="*/ 3431260 h 6861824"/>
                    <a:gd name="connsiteX180" fmla="*/ 6665559 w 6861564"/>
                    <a:gd name="connsiteY180" fmla="*/ 3234560 h 6861824"/>
                    <a:gd name="connsiteX181" fmla="*/ 6137432 w 6861564"/>
                    <a:gd name="connsiteY181" fmla="*/ 2747198 h 6861824"/>
                    <a:gd name="connsiteX182" fmla="*/ 6261815 w 6861564"/>
                    <a:gd name="connsiteY182" fmla="*/ 2871581 h 6861824"/>
                    <a:gd name="connsiteX183" fmla="*/ 6137432 w 6861564"/>
                    <a:gd name="connsiteY183" fmla="*/ 2995964 h 6861824"/>
                    <a:gd name="connsiteX184" fmla="*/ 6013049 w 6861564"/>
                    <a:gd name="connsiteY184" fmla="*/ 2871581 h 6861824"/>
                    <a:gd name="connsiteX185" fmla="*/ 6137432 w 6861564"/>
                    <a:gd name="connsiteY185" fmla="*/ 2747198 h 6861824"/>
                    <a:gd name="connsiteX186" fmla="*/ 6344824 w 6861564"/>
                    <a:gd name="connsiteY186" fmla="*/ 1903986 h 6861824"/>
                    <a:gd name="connsiteX187" fmla="*/ 6469207 w 6861564"/>
                    <a:gd name="connsiteY187" fmla="*/ 2028369 h 6861824"/>
                    <a:gd name="connsiteX188" fmla="*/ 6344824 w 6861564"/>
                    <a:gd name="connsiteY188" fmla="*/ 2152752 h 6861824"/>
                    <a:gd name="connsiteX189" fmla="*/ 6220441 w 6861564"/>
                    <a:gd name="connsiteY189" fmla="*/ 2028369 h 6861824"/>
                    <a:gd name="connsiteX190" fmla="*/ 6344824 w 6861564"/>
                    <a:gd name="connsiteY190" fmla="*/ 1903986 h 6861824"/>
                    <a:gd name="connsiteX191" fmla="*/ 4833630 w 6861564"/>
                    <a:gd name="connsiteY191" fmla="*/ 307958 h 6861824"/>
                    <a:gd name="connsiteX192" fmla="*/ 4958012 w 6861564"/>
                    <a:gd name="connsiteY192" fmla="*/ 432341 h 6861824"/>
                    <a:gd name="connsiteX193" fmla="*/ 4833630 w 6861564"/>
                    <a:gd name="connsiteY193" fmla="*/ 556724 h 6861824"/>
                    <a:gd name="connsiteX194" fmla="*/ 4709247 w 6861564"/>
                    <a:gd name="connsiteY194" fmla="*/ 432341 h 6861824"/>
                    <a:gd name="connsiteX195" fmla="*/ 4833630 w 6861564"/>
                    <a:gd name="connsiteY195" fmla="*/ 307958 h 6861824"/>
                    <a:gd name="connsiteX196" fmla="*/ 3866122 w 6861564"/>
                    <a:gd name="connsiteY196" fmla="*/ 850601 h 6861824"/>
                    <a:gd name="connsiteX197" fmla="*/ 3990504 w 6861564"/>
                    <a:gd name="connsiteY197" fmla="*/ 726218 h 6861824"/>
                    <a:gd name="connsiteX198" fmla="*/ 4114887 w 6861564"/>
                    <a:gd name="connsiteY198" fmla="*/ 850601 h 6861824"/>
                    <a:gd name="connsiteX199" fmla="*/ 3990504 w 6861564"/>
                    <a:gd name="connsiteY199" fmla="*/ 974983 h 6861824"/>
                    <a:gd name="connsiteX200" fmla="*/ 3866122 w 6861564"/>
                    <a:gd name="connsiteY200" fmla="*/ 850601 h 6861824"/>
                    <a:gd name="connsiteX201" fmla="*/ 3306617 w 6861564"/>
                    <a:gd name="connsiteY201" fmla="*/ 196353 h 6861824"/>
                    <a:gd name="connsiteX202" fmla="*/ 3430999 w 6861564"/>
                    <a:gd name="connsiteY202" fmla="*/ 71970 h 6861824"/>
                    <a:gd name="connsiteX203" fmla="*/ 3555382 w 6861564"/>
                    <a:gd name="connsiteY203" fmla="*/ 196353 h 6861824"/>
                    <a:gd name="connsiteX204" fmla="*/ 3430999 w 6861564"/>
                    <a:gd name="connsiteY204" fmla="*/ 320735 h 6861824"/>
                    <a:gd name="connsiteX205" fmla="*/ 3306617 w 6861564"/>
                    <a:gd name="connsiteY205" fmla="*/ 196353 h 6861824"/>
                    <a:gd name="connsiteX206" fmla="*/ 2747198 w 6861564"/>
                    <a:gd name="connsiteY206" fmla="*/ 724566 h 6861824"/>
                    <a:gd name="connsiteX207" fmla="*/ 2871581 w 6861564"/>
                    <a:gd name="connsiteY207" fmla="*/ 600184 h 6861824"/>
                    <a:gd name="connsiteX208" fmla="*/ 2995964 w 6861564"/>
                    <a:gd name="connsiteY208" fmla="*/ 724566 h 6861824"/>
                    <a:gd name="connsiteX209" fmla="*/ 2871581 w 6861564"/>
                    <a:gd name="connsiteY209" fmla="*/ 848949 h 6861824"/>
                    <a:gd name="connsiteX210" fmla="*/ 2747198 w 6861564"/>
                    <a:gd name="connsiteY210" fmla="*/ 724566 h 6861824"/>
                    <a:gd name="connsiteX211" fmla="*/ 2028369 w 6861564"/>
                    <a:gd name="connsiteY211" fmla="*/ 641471 h 6861824"/>
                    <a:gd name="connsiteX212" fmla="*/ 1903986 w 6861564"/>
                    <a:gd name="connsiteY212" fmla="*/ 517088 h 6861824"/>
                    <a:gd name="connsiteX213" fmla="*/ 2028369 w 6861564"/>
                    <a:gd name="connsiteY213" fmla="*/ 392705 h 6861824"/>
                    <a:gd name="connsiteX214" fmla="*/ 2152752 w 6861564"/>
                    <a:gd name="connsiteY214" fmla="*/ 517088 h 6861824"/>
                    <a:gd name="connsiteX215" fmla="*/ 2028369 w 6861564"/>
                    <a:gd name="connsiteY215" fmla="*/ 641471 h 6861824"/>
                    <a:gd name="connsiteX216" fmla="*/ 432341 w 6861564"/>
                    <a:gd name="connsiteY216" fmla="*/ 2152752 h 6861824"/>
                    <a:gd name="connsiteX217" fmla="*/ 307958 w 6861564"/>
                    <a:gd name="connsiteY217" fmla="*/ 2028369 h 6861824"/>
                    <a:gd name="connsiteX218" fmla="*/ 432341 w 6861564"/>
                    <a:gd name="connsiteY218" fmla="*/ 1903986 h 6861824"/>
                    <a:gd name="connsiteX219" fmla="*/ 556724 w 6861564"/>
                    <a:gd name="connsiteY219" fmla="*/ 2028369 h 6861824"/>
                    <a:gd name="connsiteX220" fmla="*/ 432341 w 6861564"/>
                    <a:gd name="connsiteY220" fmla="*/ 2152752 h 6861824"/>
                    <a:gd name="connsiteX221" fmla="*/ 850601 w 6861564"/>
                    <a:gd name="connsiteY221" fmla="*/ 2995877 h 6861824"/>
                    <a:gd name="connsiteX222" fmla="*/ 726218 w 6861564"/>
                    <a:gd name="connsiteY222" fmla="*/ 2871494 h 6861824"/>
                    <a:gd name="connsiteX223" fmla="*/ 850601 w 6861564"/>
                    <a:gd name="connsiteY223" fmla="*/ 2747111 h 6861824"/>
                    <a:gd name="connsiteX224" fmla="*/ 974983 w 6861564"/>
                    <a:gd name="connsiteY224" fmla="*/ 2871494 h 6861824"/>
                    <a:gd name="connsiteX225" fmla="*/ 850601 w 6861564"/>
                    <a:gd name="connsiteY225" fmla="*/ 2995877 h 6861824"/>
                    <a:gd name="connsiteX226" fmla="*/ 196353 w 6861564"/>
                    <a:gd name="connsiteY226" fmla="*/ 3555295 h 6861824"/>
                    <a:gd name="connsiteX227" fmla="*/ 71970 w 6861564"/>
                    <a:gd name="connsiteY227" fmla="*/ 3430912 h 6861824"/>
                    <a:gd name="connsiteX228" fmla="*/ 196353 w 6861564"/>
                    <a:gd name="connsiteY228" fmla="*/ 3306530 h 6861824"/>
                    <a:gd name="connsiteX229" fmla="*/ 320735 w 6861564"/>
                    <a:gd name="connsiteY229" fmla="*/ 3430912 h 6861824"/>
                    <a:gd name="connsiteX230" fmla="*/ 196353 w 6861564"/>
                    <a:gd name="connsiteY230" fmla="*/ 3555295 h 6861824"/>
                    <a:gd name="connsiteX231" fmla="*/ 724566 w 6861564"/>
                    <a:gd name="connsiteY231" fmla="*/ 4114800 h 6861824"/>
                    <a:gd name="connsiteX232" fmla="*/ 600184 w 6861564"/>
                    <a:gd name="connsiteY232" fmla="*/ 3990417 h 6861824"/>
                    <a:gd name="connsiteX233" fmla="*/ 724566 w 6861564"/>
                    <a:gd name="connsiteY233" fmla="*/ 3866035 h 6861824"/>
                    <a:gd name="connsiteX234" fmla="*/ 848949 w 6861564"/>
                    <a:gd name="connsiteY234" fmla="*/ 3990417 h 6861824"/>
                    <a:gd name="connsiteX235" fmla="*/ 724566 w 6861564"/>
                    <a:gd name="connsiteY235" fmla="*/ 4114800 h 6861824"/>
                    <a:gd name="connsiteX236" fmla="*/ 517088 w 6861564"/>
                    <a:gd name="connsiteY236" fmla="*/ 4957926 h 6861824"/>
                    <a:gd name="connsiteX237" fmla="*/ 392705 w 6861564"/>
                    <a:gd name="connsiteY237" fmla="*/ 4833543 h 6861824"/>
                    <a:gd name="connsiteX238" fmla="*/ 517088 w 6861564"/>
                    <a:gd name="connsiteY238" fmla="*/ 4709161 h 6861824"/>
                    <a:gd name="connsiteX239" fmla="*/ 641471 w 6861564"/>
                    <a:gd name="connsiteY239" fmla="*/ 4833543 h 6861824"/>
                    <a:gd name="connsiteX240" fmla="*/ 517088 w 6861564"/>
                    <a:gd name="connsiteY240" fmla="*/ 4957926 h 6861824"/>
                    <a:gd name="connsiteX241" fmla="*/ 2028369 w 6861564"/>
                    <a:gd name="connsiteY241" fmla="*/ 6553954 h 6861824"/>
                    <a:gd name="connsiteX242" fmla="*/ 1903986 w 6861564"/>
                    <a:gd name="connsiteY242" fmla="*/ 6429571 h 6861824"/>
                    <a:gd name="connsiteX243" fmla="*/ 2028369 w 6861564"/>
                    <a:gd name="connsiteY243" fmla="*/ 6305188 h 6861824"/>
                    <a:gd name="connsiteX244" fmla="*/ 2152752 w 6861564"/>
                    <a:gd name="connsiteY244" fmla="*/ 6429571 h 6861824"/>
                    <a:gd name="connsiteX245" fmla="*/ 2028369 w 6861564"/>
                    <a:gd name="connsiteY245" fmla="*/ 6553954 h 6861824"/>
                    <a:gd name="connsiteX246" fmla="*/ 2995877 w 6861564"/>
                    <a:gd name="connsiteY246" fmla="*/ 6011398 h 6861824"/>
                    <a:gd name="connsiteX247" fmla="*/ 2871494 w 6861564"/>
                    <a:gd name="connsiteY247" fmla="*/ 6135780 h 6861824"/>
                    <a:gd name="connsiteX248" fmla="*/ 2747111 w 6861564"/>
                    <a:gd name="connsiteY248" fmla="*/ 6011398 h 6861824"/>
                    <a:gd name="connsiteX249" fmla="*/ 2871494 w 6861564"/>
                    <a:gd name="connsiteY249" fmla="*/ 5887015 h 6861824"/>
                    <a:gd name="connsiteX250" fmla="*/ 2995877 w 6861564"/>
                    <a:gd name="connsiteY250" fmla="*/ 6011398 h 6861824"/>
                    <a:gd name="connsiteX251" fmla="*/ 3555295 w 6861564"/>
                    <a:gd name="connsiteY251" fmla="*/ 6665559 h 6861824"/>
                    <a:gd name="connsiteX252" fmla="*/ 3430912 w 6861564"/>
                    <a:gd name="connsiteY252" fmla="*/ 6789942 h 6861824"/>
                    <a:gd name="connsiteX253" fmla="*/ 3306530 w 6861564"/>
                    <a:gd name="connsiteY253" fmla="*/ 6665559 h 6861824"/>
                    <a:gd name="connsiteX254" fmla="*/ 3430912 w 6861564"/>
                    <a:gd name="connsiteY254" fmla="*/ 6541176 h 6861824"/>
                    <a:gd name="connsiteX255" fmla="*/ 3555295 w 6861564"/>
                    <a:gd name="connsiteY255" fmla="*/ 6665559 h 6861824"/>
                    <a:gd name="connsiteX256" fmla="*/ 4114800 w 6861564"/>
                    <a:gd name="connsiteY256" fmla="*/ 6137432 h 6861824"/>
                    <a:gd name="connsiteX257" fmla="*/ 3990417 w 6861564"/>
                    <a:gd name="connsiteY257" fmla="*/ 6261815 h 6861824"/>
                    <a:gd name="connsiteX258" fmla="*/ 3866035 w 6861564"/>
                    <a:gd name="connsiteY258" fmla="*/ 6137432 h 6861824"/>
                    <a:gd name="connsiteX259" fmla="*/ 3990417 w 6861564"/>
                    <a:gd name="connsiteY259" fmla="*/ 6013049 h 6861824"/>
                    <a:gd name="connsiteX260" fmla="*/ 4114800 w 6861564"/>
                    <a:gd name="connsiteY260" fmla="*/ 6137432 h 6861824"/>
                    <a:gd name="connsiteX261" fmla="*/ 4833630 w 6861564"/>
                    <a:gd name="connsiteY261" fmla="*/ 6220528 h 6861824"/>
                    <a:gd name="connsiteX262" fmla="*/ 4958012 w 6861564"/>
                    <a:gd name="connsiteY262" fmla="*/ 6344910 h 6861824"/>
                    <a:gd name="connsiteX263" fmla="*/ 4833630 w 6861564"/>
                    <a:gd name="connsiteY263" fmla="*/ 6469294 h 6861824"/>
                    <a:gd name="connsiteX264" fmla="*/ 4709247 w 6861564"/>
                    <a:gd name="connsiteY264" fmla="*/ 6344910 h 6861824"/>
                    <a:gd name="connsiteX265" fmla="*/ 4833630 w 6861564"/>
                    <a:gd name="connsiteY265" fmla="*/ 6220528 h 6861824"/>
                    <a:gd name="connsiteX266" fmla="*/ 6429657 w 6861564"/>
                    <a:gd name="connsiteY266" fmla="*/ 4709247 h 6861824"/>
                    <a:gd name="connsiteX267" fmla="*/ 6554041 w 6861564"/>
                    <a:gd name="connsiteY267" fmla="*/ 4833630 h 6861824"/>
                    <a:gd name="connsiteX268" fmla="*/ 6429657 w 6861564"/>
                    <a:gd name="connsiteY268" fmla="*/ 4958012 h 6861824"/>
                    <a:gd name="connsiteX269" fmla="*/ 6305275 w 6861564"/>
                    <a:gd name="connsiteY269" fmla="*/ 4833630 h 6861824"/>
                    <a:gd name="connsiteX270" fmla="*/ 6429657 w 6861564"/>
                    <a:gd name="connsiteY270" fmla="*/ 4709247 h 6861824"/>
                    <a:gd name="connsiteX271" fmla="*/ 6011398 w 6861564"/>
                    <a:gd name="connsiteY271" fmla="*/ 3866122 h 6861824"/>
                    <a:gd name="connsiteX272" fmla="*/ 6135780 w 6861564"/>
                    <a:gd name="connsiteY272" fmla="*/ 3990504 h 6861824"/>
                    <a:gd name="connsiteX273" fmla="*/ 6011398 w 6861564"/>
                    <a:gd name="connsiteY273" fmla="*/ 4114887 h 6861824"/>
                    <a:gd name="connsiteX274" fmla="*/ 5887015 w 6861564"/>
                    <a:gd name="connsiteY274" fmla="*/ 3990504 h 6861824"/>
                    <a:gd name="connsiteX275" fmla="*/ 6011398 w 6861564"/>
                    <a:gd name="connsiteY275" fmla="*/ 3866122 h 6861824"/>
                    <a:gd name="connsiteX276" fmla="*/ 5264232 w 6861564"/>
                    <a:gd name="connsiteY276" fmla="*/ 4660485 h 6861824"/>
                    <a:gd name="connsiteX277" fmla="*/ 5188525 w 6861564"/>
                    <a:gd name="connsiteY277" fmla="*/ 4843191 h 6861824"/>
                    <a:gd name="connsiteX278" fmla="*/ 4843104 w 6861564"/>
                    <a:gd name="connsiteY278" fmla="*/ 5188612 h 6861824"/>
                    <a:gd name="connsiteX279" fmla="*/ 4660398 w 6861564"/>
                    <a:gd name="connsiteY279" fmla="*/ 5264232 h 6861824"/>
                    <a:gd name="connsiteX280" fmla="*/ 2201427 w 6861564"/>
                    <a:gd name="connsiteY280" fmla="*/ 5264232 h 6861824"/>
                    <a:gd name="connsiteX281" fmla="*/ 2018721 w 6861564"/>
                    <a:gd name="connsiteY281" fmla="*/ 5188612 h 6861824"/>
                    <a:gd name="connsiteX282" fmla="*/ 1673300 w 6861564"/>
                    <a:gd name="connsiteY282" fmla="*/ 4843191 h 6861824"/>
                    <a:gd name="connsiteX283" fmla="*/ 1597679 w 6861564"/>
                    <a:gd name="connsiteY283" fmla="*/ 4660485 h 6861824"/>
                    <a:gd name="connsiteX284" fmla="*/ 1597679 w 6861564"/>
                    <a:gd name="connsiteY284" fmla="*/ 2201514 h 6861824"/>
                    <a:gd name="connsiteX285" fmla="*/ 1673300 w 6861564"/>
                    <a:gd name="connsiteY285" fmla="*/ 2018807 h 6861824"/>
                    <a:gd name="connsiteX286" fmla="*/ 2018721 w 6861564"/>
                    <a:gd name="connsiteY286" fmla="*/ 1673387 h 6861824"/>
                    <a:gd name="connsiteX287" fmla="*/ 2201427 w 6861564"/>
                    <a:gd name="connsiteY287" fmla="*/ 1597679 h 6861824"/>
                    <a:gd name="connsiteX288" fmla="*/ 4660398 w 6861564"/>
                    <a:gd name="connsiteY288" fmla="*/ 1597679 h 6861824"/>
                    <a:gd name="connsiteX289" fmla="*/ 4843104 w 6861564"/>
                    <a:gd name="connsiteY289" fmla="*/ 1673387 h 6861824"/>
                    <a:gd name="connsiteX290" fmla="*/ 5188525 w 6861564"/>
                    <a:gd name="connsiteY290" fmla="*/ 2018807 h 6861824"/>
                    <a:gd name="connsiteX291" fmla="*/ 5264232 w 6861564"/>
                    <a:gd name="connsiteY291" fmla="*/ 2201514 h 6861824"/>
                    <a:gd name="connsiteX292" fmla="*/ 5264232 w 6861564"/>
                    <a:gd name="connsiteY292" fmla="*/ 4660485 h 6861824"/>
                    <a:gd name="connsiteX293" fmla="*/ 6665559 w 6861564"/>
                    <a:gd name="connsiteY293" fmla="*/ 3555295 h 6861824"/>
                    <a:gd name="connsiteX294" fmla="*/ 6541176 w 6861564"/>
                    <a:gd name="connsiteY294" fmla="*/ 3430912 h 6861824"/>
                    <a:gd name="connsiteX295" fmla="*/ 6665559 w 6861564"/>
                    <a:gd name="connsiteY295" fmla="*/ 3306530 h 6861824"/>
                    <a:gd name="connsiteX296" fmla="*/ 6789942 w 6861564"/>
                    <a:gd name="connsiteY296" fmla="*/ 3430912 h 6861824"/>
                    <a:gd name="connsiteX297" fmla="*/ 6665559 w 6861564"/>
                    <a:gd name="connsiteY297" fmla="*/ 3555295 h 686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</a:cxnLst>
                  <a:rect l="l" t="t" r="r" b="b"/>
                  <a:pathLst>
                    <a:path w="6861564" h="6861824">
                      <a:moveTo>
                        <a:pt x="6665559" y="3234560"/>
                      </a:moveTo>
                      <a:cubicBezTo>
                        <a:pt x="6569599" y="3234560"/>
                        <a:pt x="6489546" y="3303748"/>
                        <a:pt x="6472510" y="3394927"/>
                      </a:cubicBezTo>
                      <a:lnTo>
                        <a:pt x="5336289" y="3394927"/>
                      </a:lnTo>
                      <a:lnTo>
                        <a:pt x="5336289" y="2907479"/>
                      </a:lnTo>
                      <a:lnTo>
                        <a:pt x="5944383" y="2907479"/>
                      </a:lnTo>
                      <a:cubicBezTo>
                        <a:pt x="5961332" y="2998658"/>
                        <a:pt x="6041385" y="3067847"/>
                        <a:pt x="6137432" y="3067847"/>
                      </a:cubicBezTo>
                      <a:cubicBezTo>
                        <a:pt x="6245735" y="3067847"/>
                        <a:pt x="6333785" y="2979710"/>
                        <a:pt x="6333785" y="2871494"/>
                      </a:cubicBezTo>
                      <a:cubicBezTo>
                        <a:pt x="6333785" y="2763192"/>
                        <a:pt x="6245648" y="2675142"/>
                        <a:pt x="6137432" y="2675142"/>
                      </a:cubicBezTo>
                      <a:cubicBezTo>
                        <a:pt x="6041472" y="2675142"/>
                        <a:pt x="5961419" y="2744330"/>
                        <a:pt x="5944383" y="2835509"/>
                      </a:cubicBezTo>
                      <a:lnTo>
                        <a:pt x="5336289" y="2835509"/>
                      </a:lnTo>
                      <a:lnTo>
                        <a:pt x="5336289" y="2415424"/>
                      </a:lnTo>
                      <a:lnTo>
                        <a:pt x="6008790" y="2415424"/>
                      </a:lnTo>
                      <a:lnTo>
                        <a:pt x="6233914" y="2190301"/>
                      </a:lnTo>
                      <a:cubicBezTo>
                        <a:pt x="6265553" y="2212031"/>
                        <a:pt x="6303710" y="2224808"/>
                        <a:pt x="6344910" y="2224808"/>
                      </a:cubicBezTo>
                      <a:cubicBezTo>
                        <a:pt x="6453213" y="2224808"/>
                        <a:pt x="6541263" y="2136671"/>
                        <a:pt x="6541263" y="2028456"/>
                      </a:cubicBezTo>
                      <a:cubicBezTo>
                        <a:pt x="6541263" y="1920153"/>
                        <a:pt x="6453126" y="1832103"/>
                        <a:pt x="6344910" y="1832103"/>
                      </a:cubicBezTo>
                      <a:cubicBezTo>
                        <a:pt x="6236608" y="1832103"/>
                        <a:pt x="6148558" y="1920240"/>
                        <a:pt x="6148558" y="2028456"/>
                      </a:cubicBezTo>
                      <a:cubicBezTo>
                        <a:pt x="6148558" y="2069569"/>
                        <a:pt x="6161335" y="2107814"/>
                        <a:pt x="6183065" y="2139453"/>
                      </a:cubicBezTo>
                      <a:lnTo>
                        <a:pt x="5978977" y="2343541"/>
                      </a:lnTo>
                      <a:lnTo>
                        <a:pt x="5336376" y="2343541"/>
                      </a:lnTo>
                      <a:lnTo>
                        <a:pt x="5336376" y="2201601"/>
                      </a:lnTo>
                      <a:cubicBezTo>
                        <a:pt x="5336376" y="2113377"/>
                        <a:pt x="5302043" y="2030368"/>
                        <a:pt x="5239634" y="1967959"/>
                      </a:cubicBezTo>
                      <a:lnTo>
                        <a:pt x="4894213" y="1622539"/>
                      </a:lnTo>
                      <a:cubicBezTo>
                        <a:pt x="4831805" y="1560130"/>
                        <a:pt x="4748883" y="1525796"/>
                        <a:pt x="4660572" y="1525796"/>
                      </a:cubicBezTo>
                      <a:lnTo>
                        <a:pt x="4518631" y="1525796"/>
                      </a:lnTo>
                      <a:lnTo>
                        <a:pt x="4518631" y="798275"/>
                      </a:lnTo>
                      <a:lnTo>
                        <a:pt x="4722720" y="594186"/>
                      </a:lnTo>
                      <a:cubicBezTo>
                        <a:pt x="4754272" y="615916"/>
                        <a:pt x="4792517" y="628694"/>
                        <a:pt x="4833717" y="628694"/>
                      </a:cubicBezTo>
                      <a:cubicBezTo>
                        <a:pt x="4942019" y="628694"/>
                        <a:pt x="5030070" y="540556"/>
                        <a:pt x="5030070" y="432341"/>
                      </a:cubicBezTo>
                      <a:cubicBezTo>
                        <a:pt x="5030070" y="324038"/>
                        <a:pt x="4941932" y="235988"/>
                        <a:pt x="4833717" y="235988"/>
                      </a:cubicBezTo>
                      <a:cubicBezTo>
                        <a:pt x="4725415" y="235988"/>
                        <a:pt x="4637364" y="324125"/>
                        <a:pt x="4637364" y="432341"/>
                      </a:cubicBezTo>
                      <a:cubicBezTo>
                        <a:pt x="4637364" y="473454"/>
                        <a:pt x="4650141" y="511699"/>
                        <a:pt x="4671871" y="543338"/>
                      </a:cubicBezTo>
                      <a:lnTo>
                        <a:pt x="4446748" y="768461"/>
                      </a:lnTo>
                      <a:lnTo>
                        <a:pt x="4446748" y="1525709"/>
                      </a:lnTo>
                      <a:lnTo>
                        <a:pt x="4026663" y="1525709"/>
                      </a:lnTo>
                      <a:lnTo>
                        <a:pt x="4026663" y="1043650"/>
                      </a:lnTo>
                      <a:cubicBezTo>
                        <a:pt x="4117755" y="1026701"/>
                        <a:pt x="4187031" y="946647"/>
                        <a:pt x="4187031" y="850601"/>
                      </a:cubicBezTo>
                      <a:cubicBezTo>
                        <a:pt x="4187031" y="742298"/>
                        <a:pt x="4098894" y="654248"/>
                        <a:pt x="3990678" y="654248"/>
                      </a:cubicBezTo>
                      <a:cubicBezTo>
                        <a:pt x="3882376" y="654248"/>
                        <a:pt x="3794326" y="742385"/>
                        <a:pt x="3794326" y="850601"/>
                      </a:cubicBezTo>
                      <a:cubicBezTo>
                        <a:pt x="3794326" y="946561"/>
                        <a:pt x="3863514" y="1026614"/>
                        <a:pt x="3954693" y="1043650"/>
                      </a:cubicBezTo>
                      <a:lnTo>
                        <a:pt x="3954693" y="1525709"/>
                      </a:lnTo>
                      <a:lnTo>
                        <a:pt x="3467245" y="1525709"/>
                      </a:lnTo>
                      <a:lnTo>
                        <a:pt x="3467245" y="389402"/>
                      </a:lnTo>
                      <a:cubicBezTo>
                        <a:pt x="3558337" y="372453"/>
                        <a:pt x="3627613" y="292399"/>
                        <a:pt x="3627613" y="196353"/>
                      </a:cubicBezTo>
                      <a:cubicBezTo>
                        <a:pt x="3627352" y="88137"/>
                        <a:pt x="3539302" y="0"/>
                        <a:pt x="3430999" y="0"/>
                      </a:cubicBezTo>
                      <a:cubicBezTo>
                        <a:pt x="3322697" y="0"/>
                        <a:pt x="3234647" y="88137"/>
                        <a:pt x="3234647" y="196353"/>
                      </a:cubicBezTo>
                      <a:cubicBezTo>
                        <a:pt x="3234647" y="292312"/>
                        <a:pt x="3303835" y="372366"/>
                        <a:pt x="3395014" y="389402"/>
                      </a:cubicBezTo>
                      <a:lnTo>
                        <a:pt x="3395014" y="1525709"/>
                      </a:lnTo>
                      <a:lnTo>
                        <a:pt x="2907566" y="1525709"/>
                      </a:lnTo>
                      <a:lnTo>
                        <a:pt x="2907566" y="917616"/>
                      </a:lnTo>
                      <a:cubicBezTo>
                        <a:pt x="2998745" y="900667"/>
                        <a:pt x="3067934" y="820613"/>
                        <a:pt x="3067934" y="724566"/>
                      </a:cubicBezTo>
                      <a:cubicBezTo>
                        <a:pt x="3067934" y="616264"/>
                        <a:pt x="2979797" y="528214"/>
                        <a:pt x="2871581" y="528214"/>
                      </a:cubicBezTo>
                      <a:cubicBezTo>
                        <a:pt x="2763279" y="528214"/>
                        <a:pt x="2675229" y="616351"/>
                        <a:pt x="2675229" y="724566"/>
                      </a:cubicBezTo>
                      <a:cubicBezTo>
                        <a:pt x="2675229" y="820526"/>
                        <a:pt x="2744417" y="900580"/>
                        <a:pt x="2835596" y="917616"/>
                      </a:cubicBezTo>
                      <a:lnTo>
                        <a:pt x="2835596" y="1525709"/>
                      </a:lnTo>
                      <a:lnTo>
                        <a:pt x="2415511" y="1525709"/>
                      </a:lnTo>
                      <a:lnTo>
                        <a:pt x="2415511" y="853208"/>
                      </a:lnTo>
                      <a:lnTo>
                        <a:pt x="2190388" y="628085"/>
                      </a:lnTo>
                      <a:cubicBezTo>
                        <a:pt x="2212118" y="596533"/>
                        <a:pt x="2224895" y="558288"/>
                        <a:pt x="2224895" y="517088"/>
                      </a:cubicBezTo>
                      <a:cubicBezTo>
                        <a:pt x="2224895" y="408785"/>
                        <a:pt x="2136758" y="320735"/>
                        <a:pt x="2028543" y="320735"/>
                      </a:cubicBezTo>
                      <a:cubicBezTo>
                        <a:pt x="1920240" y="320735"/>
                        <a:pt x="1832190" y="408872"/>
                        <a:pt x="1832190" y="517088"/>
                      </a:cubicBezTo>
                      <a:cubicBezTo>
                        <a:pt x="1832190" y="625390"/>
                        <a:pt x="1920327" y="713441"/>
                        <a:pt x="2028543" y="713441"/>
                      </a:cubicBezTo>
                      <a:cubicBezTo>
                        <a:pt x="2069656" y="713441"/>
                        <a:pt x="2107901" y="700663"/>
                        <a:pt x="2139540" y="678933"/>
                      </a:cubicBezTo>
                      <a:lnTo>
                        <a:pt x="2343628" y="883022"/>
                      </a:lnTo>
                      <a:lnTo>
                        <a:pt x="2343628" y="1525623"/>
                      </a:lnTo>
                      <a:lnTo>
                        <a:pt x="2201688" y="1525623"/>
                      </a:lnTo>
                      <a:cubicBezTo>
                        <a:pt x="2113464" y="1525623"/>
                        <a:pt x="2030455" y="1559956"/>
                        <a:pt x="1968046" y="1622365"/>
                      </a:cubicBezTo>
                      <a:lnTo>
                        <a:pt x="1622625" y="1967785"/>
                      </a:lnTo>
                      <a:cubicBezTo>
                        <a:pt x="1560217" y="2030194"/>
                        <a:pt x="1525883" y="2113116"/>
                        <a:pt x="1525883" y="2201427"/>
                      </a:cubicBezTo>
                      <a:lnTo>
                        <a:pt x="1525883" y="2343367"/>
                      </a:lnTo>
                      <a:lnTo>
                        <a:pt x="798275" y="2343367"/>
                      </a:lnTo>
                      <a:lnTo>
                        <a:pt x="594186" y="2139279"/>
                      </a:lnTo>
                      <a:cubicBezTo>
                        <a:pt x="615916" y="2107727"/>
                        <a:pt x="628694" y="2069482"/>
                        <a:pt x="628694" y="2028282"/>
                      </a:cubicBezTo>
                      <a:cubicBezTo>
                        <a:pt x="628694" y="1919979"/>
                        <a:pt x="540556" y="1831929"/>
                        <a:pt x="432341" y="1831929"/>
                      </a:cubicBezTo>
                      <a:cubicBezTo>
                        <a:pt x="324038" y="1831929"/>
                        <a:pt x="235988" y="1920066"/>
                        <a:pt x="235988" y="2028282"/>
                      </a:cubicBezTo>
                      <a:cubicBezTo>
                        <a:pt x="235988" y="2136584"/>
                        <a:pt x="324125" y="2224635"/>
                        <a:pt x="432341" y="2224635"/>
                      </a:cubicBezTo>
                      <a:cubicBezTo>
                        <a:pt x="473454" y="2224635"/>
                        <a:pt x="511699" y="2211857"/>
                        <a:pt x="543338" y="2190127"/>
                      </a:cubicBezTo>
                      <a:lnTo>
                        <a:pt x="768461" y="2415250"/>
                      </a:lnTo>
                      <a:lnTo>
                        <a:pt x="1525709" y="2415250"/>
                      </a:lnTo>
                      <a:lnTo>
                        <a:pt x="1525709" y="2835336"/>
                      </a:lnTo>
                      <a:lnTo>
                        <a:pt x="1043650" y="2835336"/>
                      </a:lnTo>
                      <a:cubicBezTo>
                        <a:pt x="1026701" y="2744243"/>
                        <a:pt x="946647" y="2674968"/>
                        <a:pt x="850601" y="2674968"/>
                      </a:cubicBezTo>
                      <a:cubicBezTo>
                        <a:pt x="742298" y="2674968"/>
                        <a:pt x="654248" y="2763105"/>
                        <a:pt x="654248" y="2871320"/>
                      </a:cubicBezTo>
                      <a:cubicBezTo>
                        <a:pt x="654248" y="2979623"/>
                        <a:pt x="742385" y="3067673"/>
                        <a:pt x="850601" y="3067673"/>
                      </a:cubicBezTo>
                      <a:cubicBezTo>
                        <a:pt x="946561" y="3067673"/>
                        <a:pt x="1026614" y="2998485"/>
                        <a:pt x="1043650" y="2907305"/>
                      </a:cubicBezTo>
                      <a:lnTo>
                        <a:pt x="1525709" y="2907305"/>
                      </a:lnTo>
                      <a:lnTo>
                        <a:pt x="1525709" y="3394754"/>
                      </a:lnTo>
                      <a:lnTo>
                        <a:pt x="389402" y="3394754"/>
                      </a:lnTo>
                      <a:cubicBezTo>
                        <a:pt x="372453" y="3303661"/>
                        <a:pt x="292399" y="3234386"/>
                        <a:pt x="196353" y="3234386"/>
                      </a:cubicBezTo>
                      <a:cubicBezTo>
                        <a:pt x="88137" y="3234560"/>
                        <a:pt x="0" y="3322697"/>
                        <a:pt x="0" y="3430999"/>
                      </a:cubicBezTo>
                      <a:cubicBezTo>
                        <a:pt x="0" y="3539302"/>
                        <a:pt x="88137" y="3627352"/>
                        <a:pt x="196353" y="3627352"/>
                      </a:cubicBezTo>
                      <a:cubicBezTo>
                        <a:pt x="292312" y="3627352"/>
                        <a:pt x="372366" y="3558163"/>
                        <a:pt x="389402" y="3466984"/>
                      </a:cubicBezTo>
                      <a:lnTo>
                        <a:pt x="1525709" y="3466984"/>
                      </a:lnTo>
                      <a:lnTo>
                        <a:pt x="1525709" y="3954433"/>
                      </a:lnTo>
                      <a:lnTo>
                        <a:pt x="917616" y="3954433"/>
                      </a:lnTo>
                      <a:cubicBezTo>
                        <a:pt x="900667" y="3863253"/>
                        <a:pt x="820613" y="3794065"/>
                        <a:pt x="724566" y="3794065"/>
                      </a:cubicBezTo>
                      <a:cubicBezTo>
                        <a:pt x="616264" y="3794065"/>
                        <a:pt x="528214" y="3882202"/>
                        <a:pt x="528214" y="3990417"/>
                      </a:cubicBezTo>
                      <a:cubicBezTo>
                        <a:pt x="528214" y="4098720"/>
                        <a:pt x="616351" y="4186770"/>
                        <a:pt x="724566" y="4186770"/>
                      </a:cubicBezTo>
                      <a:cubicBezTo>
                        <a:pt x="820526" y="4186770"/>
                        <a:pt x="900580" y="4117582"/>
                        <a:pt x="917616" y="4026402"/>
                      </a:cubicBezTo>
                      <a:lnTo>
                        <a:pt x="1525709" y="4026402"/>
                      </a:lnTo>
                      <a:lnTo>
                        <a:pt x="1525709" y="4446488"/>
                      </a:lnTo>
                      <a:lnTo>
                        <a:pt x="853208" y="4446488"/>
                      </a:lnTo>
                      <a:lnTo>
                        <a:pt x="628085" y="4671611"/>
                      </a:lnTo>
                      <a:cubicBezTo>
                        <a:pt x="596533" y="4649881"/>
                        <a:pt x="558288" y="4637103"/>
                        <a:pt x="517088" y="4637103"/>
                      </a:cubicBezTo>
                      <a:cubicBezTo>
                        <a:pt x="408785" y="4637103"/>
                        <a:pt x="320735" y="4725241"/>
                        <a:pt x="320735" y="4833456"/>
                      </a:cubicBezTo>
                      <a:cubicBezTo>
                        <a:pt x="320735" y="4941758"/>
                        <a:pt x="408872" y="5029809"/>
                        <a:pt x="517088" y="5029809"/>
                      </a:cubicBezTo>
                      <a:cubicBezTo>
                        <a:pt x="625390" y="5029809"/>
                        <a:pt x="713441" y="4941672"/>
                        <a:pt x="713441" y="4833456"/>
                      </a:cubicBezTo>
                      <a:cubicBezTo>
                        <a:pt x="713441" y="4792343"/>
                        <a:pt x="700663" y="4754098"/>
                        <a:pt x="678933" y="4722459"/>
                      </a:cubicBezTo>
                      <a:lnTo>
                        <a:pt x="883022" y="4518371"/>
                      </a:lnTo>
                      <a:lnTo>
                        <a:pt x="1525623" y="4518371"/>
                      </a:lnTo>
                      <a:lnTo>
                        <a:pt x="1525623" y="4660311"/>
                      </a:lnTo>
                      <a:cubicBezTo>
                        <a:pt x="1525623" y="4748535"/>
                        <a:pt x="1559956" y="4831544"/>
                        <a:pt x="1622365" y="4893952"/>
                      </a:cubicBezTo>
                      <a:lnTo>
                        <a:pt x="1967785" y="5239373"/>
                      </a:lnTo>
                      <a:cubicBezTo>
                        <a:pt x="2030194" y="5301782"/>
                        <a:pt x="2113116" y="5336115"/>
                        <a:pt x="2201427" y="5336115"/>
                      </a:cubicBezTo>
                      <a:lnTo>
                        <a:pt x="2343367" y="5336115"/>
                      </a:lnTo>
                      <a:lnTo>
                        <a:pt x="2343367" y="6063550"/>
                      </a:lnTo>
                      <a:lnTo>
                        <a:pt x="2139279" y="6267639"/>
                      </a:lnTo>
                      <a:cubicBezTo>
                        <a:pt x="2107727" y="6245909"/>
                        <a:pt x="2069482" y="6233131"/>
                        <a:pt x="2028282" y="6233131"/>
                      </a:cubicBezTo>
                      <a:cubicBezTo>
                        <a:pt x="1919979" y="6233131"/>
                        <a:pt x="1831929" y="6321268"/>
                        <a:pt x="1831929" y="6429484"/>
                      </a:cubicBezTo>
                      <a:cubicBezTo>
                        <a:pt x="1831929" y="6537786"/>
                        <a:pt x="1920066" y="6625836"/>
                        <a:pt x="2028282" y="6625836"/>
                      </a:cubicBezTo>
                      <a:cubicBezTo>
                        <a:pt x="2136584" y="6625836"/>
                        <a:pt x="2224635" y="6537700"/>
                        <a:pt x="2224635" y="6429484"/>
                      </a:cubicBezTo>
                      <a:cubicBezTo>
                        <a:pt x="2224635" y="6388370"/>
                        <a:pt x="2211857" y="6350126"/>
                        <a:pt x="2190127" y="6318487"/>
                      </a:cubicBezTo>
                      <a:lnTo>
                        <a:pt x="2415250" y="6093364"/>
                      </a:lnTo>
                      <a:lnTo>
                        <a:pt x="2415250" y="5336115"/>
                      </a:lnTo>
                      <a:lnTo>
                        <a:pt x="2835336" y="5336115"/>
                      </a:lnTo>
                      <a:lnTo>
                        <a:pt x="2835336" y="5818174"/>
                      </a:lnTo>
                      <a:cubicBezTo>
                        <a:pt x="2744243" y="5835124"/>
                        <a:pt x="2674968" y="5915178"/>
                        <a:pt x="2674968" y="6011224"/>
                      </a:cubicBezTo>
                      <a:cubicBezTo>
                        <a:pt x="2674968" y="6119526"/>
                        <a:pt x="2763105" y="6207577"/>
                        <a:pt x="2871320" y="6207577"/>
                      </a:cubicBezTo>
                      <a:cubicBezTo>
                        <a:pt x="2979623" y="6207577"/>
                        <a:pt x="3067673" y="6119440"/>
                        <a:pt x="3067673" y="6011224"/>
                      </a:cubicBezTo>
                      <a:cubicBezTo>
                        <a:pt x="3067673" y="5915264"/>
                        <a:pt x="2998485" y="5835211"/>
                        <a:pt x="2907305" y="5818174"/>
                      </a:cubicBezTo>
                      <a:lnTo>
                        <a:pt x="2907305" y="5336115"/>
                      </a:lnTo>
                      <a:lnTo>
                        <a:pt x="3394754" y="5336115"/>
                      </a:lnTo>
                      <a:lnTo>
                        <a:pt x="3394754" y="6472423"/>
                      </a:lnTo>
                      <a:cubicBezTo>
                        <a:pt x="3303661" y="6489372"/>
                        <a:pt x="3234386" y="6569425"/>
                        <a:pt x="3234386" y="6665472"/>
                      </a:cubicBezTo>
                      <a:cubicBezTo>
                        <a:pt x="3234386" y="6773775"/>
                        <a:pt x="3322523" y="6861825"/>
                        <a:pt x="3430739" y="6861825"/>
                      </a:cubicBezTo>
                      <a:cubicBezTo>
                        <a:pt x="3539041" y="6861825"/>
                        <a:pt x="3627091" y="6773688"/>
                        <a:pt x="3627091" y="6665472"/>
                      </a:cubicBezTo>
                      <a:cubicBezTo>
                        <a:pt x="3627091" y="6569512"/>
                        <a:pt x="3557903" y="6489459"/>
                        <a:pt x="3466723" y="6472423"/>
                      </a:cubicBezTo>
                      <a:lnTo>
                        <a:pt x="3466723" y="5336289"/>
                      </a:lnTo>
                      <a:lnTo>
                        <a:pt x="3954172" y="5336289"/>
                      </a:lnTo>
                      <a:lnTo>
                        <a:pt x="3954172" y="5944383"/>
                      </a:lnTo>
                      <a:cubicBezTo>
                        <a:pt x="3862992" y="5961332"/>
                        <a:pt x="3793804" y="6041385"/>
                        <a:pt x="3793804" y="6137432"/>
                      </a:cubicBezTo>
                      <a:cubicBezTo>
                        <a:pt x="3793804" y="6245735"/>
                        <a:pt x="3881941" y="6333785"/>
                        <a:pt x="3990157" y="6333785"/>
                      </a:cubicBezTo>
                      <a:cubicBezTo>
                        <a:pt x="4098459" y="6333785"/>
                        <a:pt x="4186509" y="6245648"/>
                        <a:pt x="4186509" y="6137432"/>
                      </a:cubicBezTo>
                      <a:cubicBezTo>
                        <a:pt x="4186509" y="6041472"/>
                        <a:pt x="4117321" y="5961419"/>
                        <a:pt x="4026142" y="5944383"/>
                      </a:cubicBezTo>
                      <a:lnTo>
                        <a:pt x="4026142" y="5336289"/>
                      </a:lnTo>
                      <a:lnTo>
                        <a:pt x="4446227" y="5336289"/>
                      </a:lnTo>
                      <a:lnTo>
                        <a:pt x="4446227" y="6008790"/>
                      </a:lnTo>
                      <a:lnTo>
                        <a:pt x="4671350" y="6233914"/>
                      </a:lnTo>
                      <a:cubicBezTo>
                        <a:pt x="4649620" y="6265553"/>
                        <a:pt x="4636843" y="6303710"/>
                        <a:pt x="4636843" y="6344910"/>
                      </a:cubicBezTo>
                      <a:cubicBezTo>
                        <a:pt x="4636843" y="6453213"/>
                        <a:pt x="4724980" y="6541263"/>
                        <a:pt x="4833195" y="6541263"/>
                      </a:cubicBezTo>
                      <a:cubicBezTo>
                        <a:pt x="4941498" y="6541263"/>
                        <a:pt x="5029548" y="6453126"/>
                        <a:pt x="5029548" y="6344910"/>
                      </a:cubicBezTo>
                      <a:cubicBezTo>
                        <a:pt x="5029548" y="6236695"/>
                        <a:pt x="4941411" y="6148558"/>
                        <a:pt x="4833195" y="6148558"/>
                      </a:cubicBezTo>
                      <a:cubicBezTo>
                        <a:pt x="4792082" y="6148558"/>
                        <a:pt x="4753837" y="6161335"/>
                        <a:pt x="4722199" y="6183065"/>
                      </a:cubicBezTo>
                      <a:lnTo>
                        <a:pt x="4518110" y="5978977"/>
                      </a:lnTo>
                      <a:lnTo>
                        <a:pt x="4518110" y="5336376"/>
                      </a:lnTo>
                      <a:lnTo>
                        <a:pt x="4660050" y="5336376"/>
                      </a:lnTo>
                      <a:cubicBezTo>
                        <a:pt x="4748275" y="5336376"/>
                        <a:pt x="4831283" y="5302043"/>
                        <a:pt x="4893692" y="5239634"/>
                      </a:cubicBezTo>
                      <a:lnTo>
                        <a:pt x="5239112" y="4894213"/>
                      </a:lnTo>
                      <a:cubicBezTo>
                        <a:pt x="5301521" y="4831805"/>
                        <a:pt x="5335855" y="4748883"/>
                        <a:pt x="5335855" y="4660572"/>
                      </a:cubicBezTo>
                      <a:lnTo>
                        <a:pt x="5335855" y="4518631"/>
                      </a:lnTo>
                      <a:lnTo>
                        <a:pt x="6063289" y="4518631"/>
                      </a:lnTo>
                      <a:lnTo>
                        <a:pt x="6267378" y="4722720"/>
                      </a:lnTo>
                      <a:cubicBezTo>
                        <a:pt x="6245648" y="4754272"/>
                        <a:pt x="6232871" y="4792517"/>
                        <a:pt x="6232871" y="4833717"/>
                      </a:cubicBezTo>
                      <a:cubicBezTo>
                        <a:pt x="6232871" y="4942019"/>
                        <a:pt x="6321007" y="5030070"/>
                        <a:pt x="6429223" y="5030070"/>
                      </a:cubicBezTo>
                      <a:cubicBezTo>
                        <a:pt x="6537526" y="5030070"/>
                        <a:pt x="6625576" y="4941932"/>
                        <a:pt x="6625576" y="4833717"/>
                      </a:cubicBezTo>
                      <a:cubicBezTo>
                        <a:pt x="6625576" y="4725415"/>
                        <a:pt x="6537439" y="4637364"/>
                        <a:pt x="6429223" y="4637364"/>
                      </a:cubicBezTo>
                      <a:cubicBezTo>
                        <a:pt x="6388110" y="4637364"/>
                        <a:pt x="6349865" y="4650141"/>
                        <a:pt x="6318226" y="4671871"/>
                      </a:cubicBezTo>
                      <a:lnTo>
                        <a:pt x="6093103" y="4446748"/>
                      </a:lnTo>
                      <a:lnTo>
                        <a:pt x="5335855" y="4446748"/>
                      </a:lnTo>
                      <a:lnTo>
                        <a:pt x="5335855" y="4026663"/>
                      </a:lnTo>
                      <a:lnTo>
                        <a:pt x="5817914" y="4026663"/>
                      </a:lnTo>
                      <a:cubicBezTo>
                        <a:pt x="5834863" y="4117755"/>
                        <a:pt x="5914917" y="4187031"/>
                        <a:pt x="6010963" y="4187031"/>
                      </a:cubicBezTo>
                      <a:cubicBezTo>
                        <a:pt x="6119266" y="4187031"/>
                        <a:pt x="6207316" y="4098894"/>
                        <a:pt x="6207316" y="3990678"/>
                      </a:cubicBezTo>
                      <a:cubicBezTo>
                        <a:pt x="6207316" y="3882376"/>
                        <a:pt x="6119179" y="3794326"/>
                        <a:pt x="6010963" y="3794326"/>
                      </a:cubicBezTo>
                      <a:cubicBezTo>
                        <a:pt x="5915004" y="3794326"/>
                        <a:pt x="5834950" y="3863514"/>
                        <a:pt x="5817914" y="3954693"/>
                      </a:cubicBezTo>
                      <a:lnTo>
                        <a:pt x="5335855" y="3954693"/>
                      </a:lnTo>
                      <a:lnTo>
                        <a:pt x="5335855" y="3467245"/>
                      </a:lnTo>
                      <a:lnTo>
                        <a:pt x="6472162" y="3467245"/>
                      </a:lnTo>
                      <a:cubicBezTo>
                        <a:pt x="6489111" y="3558337"/>
                        <a:pt x="6569165" y="3627613"/>
                        <a:pt x="6665211" y="3627613"/>
                      </a:cubicBezTo>
                      <a:cubicBezTo>
                        <a:pt x="6773514" y="3627613"/>
                        <a:pt x="6861564" y="3539476"/>
                        <a:pt x="6861564" y="3431260"/>
                      </a:cubicBezTo>
                      <a:cubicBezTo>
                        <a:pt x="6861912" y="3322697"/>
                        <a:pt x="6773862" y="3234560"/>
                        <a:pt x="6665559" y="3234560"/>
                      </a:cubicBezTo>
                      <a:close/>
                      <a:moveTo>
                        <a:pt x="6137432" y="2747198"/>
                      </a:moveTo>
                      <a:cubicBezTo>
                        <a:pt x="6206012" y="2747198"/>
                        <a:pt x="6261815" y="2803001"/>
                        <a:pt x="6261815" y="2871581"/>
                      </a:cubicBezTo>
                      <a:cubicBezTo>
                        <a:pt x="6261815" y="2940161"/>
                        <a:pt x="6206012" y="2995964"/>
                        <a:pt x="6137432" y="2995964"/>
                      </a:cubicBezTo>
                      <a:cubicBezTo>
                        <a:pt x="6068852" y="2995964"/>
                        <a:pt x="6013049" y="2940161"/>
                        <a:pt x="6013049" y="2871581"/>
                      </a:cubicBezTo>
                      <a:cubicBezTo>
                        <a:pt x="6013049" y="2802914"/>
                        <a:pt x="6068852" y="2747198"/>
                        <a:pt x="6137432" y="2747198"/>
                      </a:cubicBezTo>
                      <a:close/>
                      <a:moveTo>
                        <a:pt x="6344824" y="1903986"/>
                      </a:moveTo>
                      <a:cubicBezTo>
                        <a:pt x="6413403" y="1903986"/>
                        <a:pt x="6469207" y="1959789"/>
                        <a:pt x="6469207" y="2028369"/>
                      </a:cubicBezTo>
                      <a:cubicBezTo>
                        <a:pt x="6469207" y="2096949"/>
                        <a:pt x="6413403" y="2152752"/>
                        <a:pt x="6344824" y="2152752"/>
                      </a:cubicBezTo>
                      <a:cubicBezTo>
                        <a:pt x="6276244" y="2152752"/>
                        <a:pt x="6220441" y="2096949"/>
                        <a:pt x="6220441" y="2028369"/>
                      </a:cubicBezTo>
                      <a:cubicBezTo>
                        <a:pt x="6220528" y="1959789"/>
                        <a:pt x="6276244" y="1903986"/>
                        <a:pt x="6344824" y="1903986"/>
                      </a:cubicBezTo>
                      <a:close/>
                      <a:moveTo>
                        <a:pt x="4833630" y="307958"/>
                      </a:moveTo>
                      <a:cubicBezTo>
                        <a:pt x="4902210" y="307958"/>
                        <a:pt x="4958012" y="363761"/>
                        <a:pt x="4958012" y="432341"/>
                      </a:cubicBezTo>
                      <a:cubicBezTo>
                        <a:pt x="4958012" y="500921"/>
                        <a:pt x="4902210" y="556724"/>
                        <a:pt x="4833630" y="556724"/>
                      </a:cubicBezTo>
                      <a:cubicBezTo>
                        <a:pt x="4765050" y="556724"/>
                        <a:pt x="4709247" y="500921"/>
                        <a:pt x="4709247" y="432341"/>
                      </a:cubicBezTo>
                      <a:cubicBezTo>
                        <a:pt x="4709247" y="363761"/>
                        <a:pt x="4765050" y="307958"/>
                        <a:pt x="4833630" y="307958"/>
                      </a:cubicBezTo>
                      <a:close/>
                      <a:moveTo>
                        <a:pt x="3866122" y="850601"/>
                      </a:moveTo>
                      <a:cubicBezTo>
                        <a:pt x="3866122" y="782021"/>
                        <a:pt x="3921924" y="726218"/>
                        <a:pt x="3990504" y="726218"/>
                      </a:cubicBezTo>
                      <a:cubicBezTo>
                        <a:pt x="4059084" y="726218"/>
                        <a:pt x="4114887" y="782021"/>
                        <a:pt x="4114887" y="850601"/>
                      </a:cubicBezTo>
                      <a:cubicBezTo>
                        <a:pt x="4114887" y="919181"/>
                        <a:pt x="4059084" y="974983"/>
                        <a:pt x="3990504" y="974983"/>
                      </a:cubicBezTo>
                      <a:cubicBezTo>
                        <a:pt x="3921837" y="974896"/>
                        <a:pt x="3866122" y="919181"/>
                        <a:pt x="3866122" y="850601"/>
                      </a:cubicBezTo>
                      <a:close/>
                      <a:moveTo>
                        <a:pt x="3306617" y="196353"/>
                      </a:moveTo>
                      <a:cubicBezTo>
                        <a:pt x="3306617" y="127773"/>
                        <a:pt x="3362419" y="71970"/>
                        <a:pt x="3430999" y="71970"/>
                      </a:cubicBezTo>
                      <a:cubicBezTo>
                        <a:pt x="3499579" y="71970"/>
                        <a:pt x="3555382" y="127773"/>
                        <a:pt x="3555382" y="196353"/>
                      </a:cubicBezTo>
                      <a:cubicBezTo>
                        <a:pt x="3555382" y="264933"/>
                        <a:pt x="3499579" y="320735"/>
                        <a:pt x="3430999" y="320735"/>
                      </a:cubicBezTo>
                      <a:cubicBezTo>
                        <a:pt x="3362419" y="320735"/>
                        <a:pt x="3306617" y="264933"/>
                        <a:pt x="3306617" y="196353"/>
                      </a:cubicBezTo>
                      <a:close/>
                      <a:moveTo>
                        <a:pt x="2747198" y="724566"/>
                      </a:moveTo>
                      <a:cubicBezTo>
                        <a:pt x="2747198" y="655986"/>
                        <a:pt x="2803001" y="600184"/>
                        <a:pt x="2871581" y="600184"/>
                      </a:cubicBezTo>
                      <a:cubicBezTo>
                        <a:pt x="2940161" y="600184"/>
                        <a:pt x="2995964" y="655986"/>
                        <a:pt x="2995964" y="724566"/>
                      </a:cubicBezTo>
                      <a:cubicBezTo>
                        <a:pt x="2995964" y="793146"/>
                        <a:pt x="2940161" y="848949"/>
                        <a:pt x="2871581" y="848949"/>
                      </a:cubicBezTo>
                      <a:cubicBezTo>
                        <a:pt x="2802914" y="848862"/>
                        <a:pt x="2747198" y="793146"/>
                        <a:pt x="2747198" y="724566"/>
                      </a:cubicBezTo>
                      <a:close/>
                      <a:moveTo>
                        <a:pt x="2028369" y="641471"/>
                      </a:moveTo>
                      <a:cubicBezTo>
                        <a:pt x="1959789" y="641471"/>
                        <a:pt x="1903986" y="585668"/>
                        <a:pt x="1903986" y="517088"/>
                      </a:cubicBezTo>
                      <a:cubicBezTo>
                        <a:pt x="1903986" y="448508"/>
                        <a:pt x="1959789" y="392705"/>
                        <a:pt x="2028369" y="392705"/>
                      </a:cubicBezTo>
                      <a:cubicBezTo>
                        <a:pt x="2096949" y="392705"/>
                        <a:pt x="2152752" y="448508"/>
                        <a:pt x="2152752" y="517088"/>
                      </a:cubicBezTo>
                      <a:cubicBezTo>
                        <a:pt x="2152752" y="585668"/>
                        <a:pt x="2096949" y="641471"/>
                        <a:pt x="2028369" y="641471"/>
                      </a:cubicBezTo>
                      <a:close/>
                      <a:moveTo>
                        <a:pt x="432341" y="2152752"/>
                      </a:moveTo>
                      <a:cubicBezTo>
                        <a:pt x="363761" y="2152752"/>
                        <a:pt x="307958" y="2096949"/>
                        <a:pt x="307958" y="2028369"/>
                      </a:cubicBezTo>
                      <a:cubicBezTo>
                        <a:pt x="307958" y="1959789"/>
                        <a:pt x="363761" y="1903986"/>
                        <a:pt x="432341" y="1903986"/>
                      </a:cubicBezTo>
                      <a:cubicBezTo>
                        <a:pt x="500921" y="1903986"/>
                        <a:pt x="556724" y="1959789"/>
                        <a:pt x="556724" y="2028369"/>
                      </a:cubicBezTo>
                      <a:cubicBezTo>
                        <a:pt x="556637" y="2096949"/>
                        <a:pt x="500921" y="2152752"/>
                        <a:pt x="432341" y="2152752"/>
                      </a:cubicBezTo>
                      <a:close/>
                      <a:moveTo>
                        <a:pt x="850601" y="2995877"/>
                      </a:moveTo>
                      <a:cubicBezTo>
                        <a:pt x="782021" y="2995877"/>
                        <a:pt x="726218" y="2940074"/>
                        <a:pt x="726218" y="2871494"/>
                      </a:cubicBezTo>
                      <a:cubicBezTo>
                        <a:pt x="726218" y="2802914"/>
                        <a:pt x="782021" y="2747111"/>
                        <a:pt x="850601" y="2747111"/>
                      </a:cubicBezTo>
                      <a:cubicBezTo>
                        <a:pt x="919181" y="2747111"/>
                        <a:pt x="974983" y="2802914"/>
                        <a:pt x="974983" y="2871494"/>
                      </a:cubicBezTo>
                      <a:cubicBezTo>
                        <a:pt x="974896" y="2940074"/>
                        <a:pt x="919181" y="2995877"/>
                        <a:pt x="850601" y="2995877"/>
                      </a:cubicBezTo>
                      <a:close/>
                      <a:moveTo>
                        <a:pt x="196353" y="3555295"/>
                      </a:moveTo>
                      <a:cubicBezTo>
                        <a:pt x="127773" y="3555295"/>
                        <a:pt x="71970" y="3499492"/>
                        <a:pt x="71970" y="3430912"/>
                      </a:cubicBezTo>
                      <a:cubicBezTo>
                        <a:pt x="71970" y="3362332"/>
                        <a:pt x="127773" y="3306530"/>
                        <a:pt x="196353" y="3306530"/>
                      </a:cubicBezTo>
                      <a:cubicBezTo>
                        <a:pt x="264933" y="3306530"/>
                        <a:pt x="320735" y="3362332"/>
                        <a:pt x="320735" y="3430912"/>
                      </a:cubicBezTo>
                      <a:cubicBezTo>
                        <a:pt x="320735" y="3499579"/>
                        <a:pt x="264933" y="3555295"/>
                        <a:pt x="196353" y="3555295"/>
                      </a:cubicBezTo>
                      <a:close/>
                      <a:moveTo>
                        <a:pt x="724566" y="4114800"/>
                      </a:moveTo>
                      <a:cubicBezTo>
                        <a:pt x="655986" y="4114800"/>
                        <a:pt x="600184" y="4058997"/>
                        <a:pt x="600184" y="3990417"/>
                      </a:cubicBezTo>
                      <a:cubicBezTo>
                        <a:pt x="600184" y="3921837"/>
                        <a:pt x="655986" y="3866035"/>
                        <a:pt x="724566" y="3866035"/>
                      </a:cubicBezTo>
                      <a:cubicBezTo>
                        <a:pt x="793146" y="3866035"/>
                        <a:pt x="848949" y="3921837"/>
                        <a:pt x="848949" y="3990417"/>
                      </a:cubicBezTo>
                      <a:cubicBezTo>
                        <a:pt x="848862" y="4058997"/>
                        <a:pt x="793146" y="4114800"/>
                        <a:pt x="724566" y="4114800"/>
                      </a:cubicBezTo>
                      <a:close/>
                      <a:moveTo>
                        <a:pt x="517088" y="4957926"/>
                      </a:moveTo>
                      <a:cubicBezTo>
                        <a:pt x="448508" y="4957926"/>
                        <a:pt x="392705" y="4902123"/>
                        <a:pt x="392705" y="4833543"/>
                      </a:cubicBezTo>
                      <a:cubicBezTo>
                        <a:pt x="392705" y="4764963"/>
                        <a:pt x="448508" y="4709161"/>
                        <a:pt x="517088" y="4709161"/>
                      </a:cubicBezTo>
                      <a:cubicBezTo>
                        <a:pt x="585668" y="4709161"/>
                        <a:pt x="641471" y="4764963"/>
                        <a:pt x="641471" y="4833543"/>
                      </a:cubicBezTo>
                      <a:cubicBezTo>
                        <a:pt x="641471" y="4902123"/>
                        <a:pt x="585668" y="4957926"/>
                        <a:pt x="517088" y="4957926"/>
                      </a:cubicBezTo>
                      <a:close/>
                      <a:moveTo>
                        <a:pt x="2028369" y="6553954"/>
                      </a:moveTo>
                      <a:cubicBezTo>
                        <a:pt x="1959789" y="6553954"/>
                        <a:pt x="1903986" y="6498151"/>
                        <a:pt x="1903986" y="6429571"/>
                      </a:cubicBezTo>
                      <a:cubicBezTo>
                        <a:pt x="1903986" y="6360991"/>
                        <a:pt x="1959789" y="6305188"/>
                        <a:pt x="2028369" y="6305188"/>
                      </a:cubicBezTo>
                      <a:cubicBezTo>
                        <a:pt x="2096949" y="6305188"/>
                        <a:pt x="2152752" y="6360991"/>
                        <a:pt x="2152752" y="6429571"/>
                      </a:cubicBezTo>
                      <a:cubicBezTo>
                        <a:pt x="2152752" y="6498151"/>
                        <a:pt x="2096949" y="6553954"/>
                        <a:pt x="2028369" y="6553954"/>
                      </a:cubicBezTo>
                      <a:close/>
                      <a:moveTo>
                        <a:pt x="2995877" y="6011398"/>
                      </a:moveTo>
                      <a:cubicBezTo>
                        <a:pt x="2995877" y="6079978"/>
                        <a:pt x="2940074" y="6135780"/>
                        <a:pt x="2871494" y="6135780"/>
                      </a:cubicBezTo>
                      <a:cubicBezTo>
                        <a:pt x="2802914" y="6135780"/>
                        <a:pt x="2747111" y="6079978"/>
                        <a:pt x="2747111" y="6011398"/>
                      </a:cubicBezTo>
                      <a:cubicBezTo>
                        <a:pt x="2747111" y="5942818"/>
                        <a:pt x="2802914" y="5887015"/>
                        <a:pt x="2871494" y="5887015"/>
                      </a:cubicBezTo>
                      <a:cubicBezTo>
                        <a:pt x="2940074" y="5887015"/>
                        <a:pt x="2995877" y="5942818"/>
                        <a:pt x="2995877" y="6011398"/>
                      </a:cubicBezTo>
                      <a:close/>
                      <a:moveTo>
                        <a:pt x="3555295" y="6665559"/>
                      </a:moveTo>
                      <a:cubicBezTo>
                        <a:pt x="3555295" y="6734139"/>
                        <a:pt x="3499492" y="6789942"/>
                        <a:pt x="3430912" y="6789942"/>
                      </a:cubicBezTo>
                      <a:cubicBezTo>
                        <a:pt x="3362332" y="6789942"/>
                        <a:pt x="3306530" y="6734139"/>
                        <a:pt x="3306530" y="6665559"/>
                      </a:cubicBezTo>
                      <a:cubicBezTo>
                        <a:pt x="3306530" y="6596979"/>
                        <a:pt x="3362332" y="6541176"/>
                        <a:pt x="3430912" y="6541176"/>
                      </a:cubicBezTo>
                      <a:cubicBezTo>
                        <a:pt x="3499492" y="6541176"/>
                        <a:pt x="3555295" y="6596979"/>
                        <a:pt x="3555295" y="6665559"/>
                      </a:cubicBezTo>
                      <a:close/>
                      <a:moveTo>
                        <a:pt x="4114800" y="6137432"/>
                      </a:moveTo>
                      <a:cubicBezTo>
                        <a:pt x="4114800" y="6206012"/>
                        <a:pt x="4058997" y="6261815"/>
                        <a:pt x="3990417" y="6261815"/>
                      </a:cubicBezTo>
                      <a:cubicBezTo>
                        <a:pt x="3921837" y="6261815"/>
                        <a:pt x="3866035" y="6206012"/>
                        <a:pt x="3866035" y="6137432"/>
                      </a:cubicBezTo>
                      <a:cubicBezTo>
                        <a:pt x="3866035" y="6068852"/>
                        <a:pt x="3921837" y="6013049"/>
                        <a:pt x="3990417" y="6013049"/>
                      </a:cubicBezTo>
                      <a:cubicBezTo>
                        <a:pt x="4058997" y="6013049"/>
                        <a:pt x="4114800" y="6068852"/>
                        <a:pt x="4114800" y="6137432"/>
                      </a:cubicBezTo>
                      <a:close/>
                      <a:moveTo>
                        <a:pt x="4833630" y="6220528"/>
                      </a:moveTo>
                      <a:cubicBezTo>
                        <a:pt x="4902210" y="6220528"/>
                        <a:pt x="4958012" y="6276331"/>
                        <a:pt x="4958012" y="6344910"/>
                      </a:cubicBezTo>
                      <a:cubicBezTo>
                        <a:pt x="4958012" y="6413490"/>
                        <a:pt x="4902210" y="6469294"/>
                        <a:pt x="4833630" y="6469294"/>
                      </a:cubicBezTo>
                      <a:cubicBezTo>
                        <a:pt x="4765050" y="6469294"/>
                        <a:pt x="4709247" y="6413490"/>
                        <a:pt x="4709247" y="6344910"/>
                      </a:cubicBezTo>
                      <a:cubicBezTo>
                        <a:pt x="4709247" y="6276331"/>
                        <a:pt x="4765050" y="6220528"/>
                        <a:pt x="4833630" y="6220528"/>
                      </a:cubicBezTo>
                      <a:close/>
                      <a:moveTo>
                        <a:pt x="6429657" y="4709247"/>
                      </a:moveTo>
                      <a:cubicBezTo>
                        <a:pt x="6498238" y="4709247"/>
                        <a:pt x="6554041" y="4765050"/>
                        <a:pt x="6554041" y="4833630"/>
                      </a:cubicBezTo>
                      <a:cubicBezTo>
                        <a:pt x="6554041" y="4902210"/>
                        <a:pt x="6498238" y="4958012"/>
                        <a:pt x="6429657" y="4958012"/>
                      </a:cubicBezTo>
                      <a:cubicBezTo>
                        <a:pt x="6361078" y="4958012"/>
                        <a:pt x="6305275" y="4902210"/>
                        <a:pt x="6305275" y="4833630"/>
                      </a:cubicBezTo>
                      <a:cubicBezTo>
                        <a:pt x="6305275" y="4765050"/>
                        <a:pt x="6361078" y="4709247"/>
                        <a:pt x="6429657" y="4709247"/>
                      </a:cubicBezTo>
                      <a:close/>
                      <a:moveTo>
                        <a:pt x="6011398" y="3866122"/>
                      </a:moveTo>
                      <a:cubicBezTo>
                        <a:pt x="6079978" y="3866122"/>
                        <a:pt x="6135780" y="3921924"/>
                        <a:pt x="6135780" y="3990504"/>
                      </a:cubicBezTo>
                      <a:cubicBezTo>
                        <a:pt x="6135780" y="4059084"/>
                        <a:pt x="6079978" y="4114887"/>
                        <a:pt x="6011398" y="4114887"/>
                      </a:cubicBezTo>
                      <a:cubicBezTo>
                        <a:pt x="5942818" y="4114887"/>
                        <a:pt x="5887015" y="4059084"/>
                        <a:pt x="5887015" y="3990504"/>
                      </a:cubicBezTo>
                      <a:cubicBezTo>
                        <a:pt x="5887015" y="3921837"/>
                        <a:pt x="5942818" y="3866122"/>
                        <a:pt x="6011398" y="3866122"/>
                      </a:cubicBezTo>
                      <a:close/>
                      <a:moveTo>
                        <a:pt x="5264232" y="4660485"/>
                      </a:moveTo>
                      <a:cubicBezTo>
                        <a:pt x="5264232" y="4729500"/>
                        <a:pt x="5237374" y="4794342"/>
                        <a:pt x="5188525" y="4843191"/>
                      </a:cubicBezTo>
                      <a:lnTo>
                        <a:pt x="4843104" y="5188612"/>
                      </a:lnTo>
                      <a:cubicBezTo>
                        <a:pt x="4794342" y="5237374"/>
                        <a:pt x="4729413" y="5264232"/>
                        <a:pt x="4660398" y="5264232"/>
                      </a:cubicBezTo>
                      <a:lnTo>
                        <a:pt x="2201427" y="5264232"/>
                      </a:lnTo>
                      <a:cubicBezTo>
                        <a:pt x="2132412" y="5264232"/>
                        <a:pt x="2067570" y="5237374"/>
                        <a:pt x="2018721" y="5188612"/>
                      </a:cubicBezTo>
                      <a:lnTo>
                        <a:pt x="1673300" y="4843191"/>
                      </a:lnTo>
                      <a:cubicBezTo>
                        <a:pt x="1624538" y="4794429"/>
                        <a:pt x="1597679" y="4729500"/>
                        <a:pt x="1597679" y="4660485"/>
                      </a:cubicBezTo>
                      <a:lnTo>
                        <a:pt x="1597679" y="2201514"/>
                      </a:lnTo>
                      <a:cubicBezTo>
                        <a:pt x="1597679" y="2132499"/>
                        <a:pt x="1624538" y="2067657"/>
                        <a:pt x="1673300" y="2018807"/>
                      </a:cubicBezTo>
                      <a:lnTo>
                        <a:pt x="2018721" y="1673387"/>
                      </a:lnTo>
                      <a:cubicBezTo>
                        <a:pt x="2067483" y="1624625"/>
                        <a:pt x="2132412" y="1597679"/>
                        <a:pt x="2201427" y="1597679"/>
                      </a:cubicBezTo>
                      <a:lnTo>
                        <a:pt x="4660398" y="1597679"/>
                      </a:lnTo>
                      <a:cubicBezTo>
                        <a:pt x="4729413" y="1597679"/>
                        <a:pt x="4794255" y="1624538"/>
                        <a:pt x="4843104" y="1673387"/>
                      </a:cubicBezTo>
                      <a:lnTo>
                        <a:pt x="5188525" y="2018807"/>
                      </a:lnTo>
                      <a:cubicBezTo>
                        <a:pt x="5237287" y="2067570"/>
                        <a:pt x="5264232" y="2132499"/>
                        <a:pt x="5264232" y="2201514"/>
                      </a:cubicBezTo>
                      <a:lnTo>
                        <a:pt x="5264232" y="4660485"/>
                      </a:lnTo>
                      <a:close/>
                      <a:moveTo>
                        <a:pt x="6665559" y="3555295"/>
                      </a:moveTo>
                      <a:cubicBezTo>
                        <a:pt x="6596979" y="3555295"/>
                        <a:pt x="6541176" y="3499492"/>
                        <a:pt x="6541176" y="3430912"/>
                      </a:cubicBezTo>
                      <a:cubicBezTo>
                        <a:pt x="6541176" y="3362332"/>
                        <a:pt x="6596979" y="3306530"/>
                        <a:pt x="6665559" y="3306530"/>
                      </a:cubicBezTo>
                      <a:cubicBezTo>
                        <a:pt x="6734139" y="3306530"/>
                        <a:pt x="6789942" y="3362332"/>
                        <a:pt x="6789942" y="3430912"/>
                      </a:cubicBezTo>
                      <a:cubicBezTo>
                        <a:pt x="6789942" y="3499579"/>
                        <a:pt x="6734139" y="3555295"/>
                        <a:pt x="6665559" y="3555295"/>
                      </a:cubicBezTo>
                      <a:close/>
                    </a:path>
                  </a:pathLst>
                </a:custGeom>
                <a:grpFill/>
                <a:ln w="86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7" name="Freeform: Shape 6">
                  <a:extLst>
                    <a:ext uri="{FF2B5EF4-FFF2-40B4-BE49-F238E27FC236}">
                      <a16:creationId xmlns:a16="http://schemas.microsoft.com/office/drawing/2014/main" id="{0FA0BF84-866F-FFD9-D14E-FBF039C303AA}"/>
                    </a:ext>
                  </a:extLst>
                </p:cNvPr>
                <p:cNvSpPr/>
                <p:nvPr/>
              </p:nvSpPr>
              <p:spPr>
                <a:xfrm>
                  <a:off x="4408706" y="1741792"/>
                  <a:ext cx="3378412" cy="3378412"/>
                </a:xfrm>
                <a:custGeom>
                  <a:avLst/>
                  <a:gdLst>
                    <a:gd name="connsiteX0" fmla="*/ 2999527 w 3378412"/>
                    <a:gd name="connsiteY0" fmla="*/ 33464 h 3378412"/>
                    <a:gd name="connsiteX1" fmla="*/ 2918692 w 3378412"/>
                    <a:gd name="connsiteY1" fmla="*/ 0 h 3378412"/>
                    <a:gd name="connsiteX2" fmla="*/ 459721 w 3378412"/>
                    <a:gd name="connsiteY2" fmla="*/ 0 h 3378412"/>
                    <a:gd name="connsiteX3" fmla="*/ 378885 w 3378412"/>
                    <a:gd name="connsiteY3" fmla="*/ 33464 h 3378412"/>
                    <a:gd name="connsiteX4" fmla="*/ 33464 w 3378412"/>
                    <a:gd name="connsiteY4" fmla="*/ 378885 h 3378412"/>
                    <a:gd name="connsiteX5" fmla="*/ 0 w 3378412"/>
                    <a:gd name="connsiteY5" fmla="*/ 459721 h 3378412"/>
                    <a:gd name="connsiteX6" fmla="*/ 0 w 3378412"/>
                    <a:gd name="connsiteY6" fmla="*/ 2918692 h 3378412"/>
                    <a:gd name="connsiteX7" fmla="*/ 33464 w 3378412"/>
                    <a:gd name="connsiteY7" fmla="*/ 2999527 h 3378412"/>
                    <a:gd name="connsiteX8" fmla="*/ 378885 w 3378412"/>
                    <a:gd name="connsiteY8" fmla="*/ 3344948 h 3378412"/>
                    <a:gd name="connsiteX9" fmla="*/ 459721 w 3378412"/>
                    <a:gd name="connsiteY9" fmla="*/ 3378413 h 3378412"/>
                    <a:gd name="connsiteX10" fmla="*/ 2918692 w 3378412"/>
                    <a:gd name="connsiteY10" fmla="*/ 3378413 h 3378412"/>
                    <a:gd name="connsiteX11" fmla="*/ 2999527 w 3378412"/>
                    <a:gd name="connsiteY11" fmla="*/ 3344948 h 3378412"/>
                    <a:gd name="connsiteX12" fmla="*/ 3344948 w 3378412"/>
                    <a:gd name="connsiteY12" fmla="*/ 2999527 h 3378412"/>
                    <a:gd name="connsiteX13" fmla="*/ 3378413 w 3378412"/>
                    <a:gd name="connsiteY13" fmla="*/ 2918692 h 3378412"/>
                    <a:gd name="connsiteX14" fmla="*/ 3378413 w 3378412"/>
                    <a:gd name="connsiteY14" fmla="*/ 459721 h 3378412"/>
                    <a:gd name="connsiteX15" fmla="*/ 3344948 w 3378412"/>
                    <a:gd name="connsiteY15" fmla="*/ 378885 h 3378412"/>
                    <a:gd name="connsiteX16" fmla="*/ 2999527 w 3378412"/>
                    <a:gd name="connsiteY16" fmla="*/ 33464 h 3378412"/>
                    <a:gd name="connsiteX17" fmla="*/ 3306443 w 3378412"/>
                    <a:gd name="connsiteY17" fmla="*/ 2918692 h 3378412"/>
                    <a:gd name="connsiteX18" fmla="*/ 3294100 w 3378412"/>
                    <a:gd name="connsiteY18" fmla="*/ 2948592 h 3378412"/>
                    <a:gd name="connsiteX19" fmla="*/ 2948679 w 3378412"/>
                    <a:gd name="connsiteY19" fmla="*/ 3294013 h 3378412"/>
                    <a:gd name="connsiteX20" fmla="*/ 2918779 w 3378412"/>
                    <a:gd name="connsiteY20" fmla="*/ 3306356 h 3378412"/>
                    <a:gd name="connsiteX21" fmla="*/ 459808 w 3378412"/>
                    <a:gd name="connsiteY21" fmla="*/ 3306356 h 3378412"/>
                    <a:gd name="connsiteX22" fmla="*/ 429907 w 3378412"/>
                    <a:gd name="connsiteY22" fmla="*/ 3294013 h 3378412"/>
                    <a:gd name="connsiteX23" fmla="*/ 84486 w 3378412"/>
                    <a:gd name="connsiteY23" fmla="*/ 2948592 h 3378412"/>
                    <a:gd name="connsiteX24" fmla="*/ 72144 w 3378412"/>
                    <a:gd name="connsiteY24" fmla="*/ 2918692 h 3378412"/>
                    <a:gd name="connsiteX25" fmla="*/ 72144 w 3378412"/>
                    <a:gd name="connsiteY25" fmla="*/ 459721 h 3378412"/>
                    <a:gd name="connsiteX26" fmla="*/ 84486 w 3378412"/>
                    <a:gd name="connsiteY26" fmla="*/ 429820 h 3378412"/>
                    <a:gd name="connsiteX27" fmla="*/ 429907 w 3378412"/>
                    <a:gd name="connsiteY27" fmla="*/ 84400 h 3378412"/>
                    <a:gd name="connsiteX28" fmla="*/ 459808 w 3378412"/>
                    <a:gd name="connsiteY28" fmla="*/ 72057 h 3378412"/>
                    <a:gd name="connsiteX29" fmla="*/ 2918779 w 3378412"/>
                    <a:gd name="connsiteY29" fmla="*/ 72057 h 3378412"/>
                    <a:gd name="connsiteX30" fmla="*/ 2948679 w 3378412"/>
                    <a:gd name="connsiteY30" fmla="*/ 84400 h 3378412"/>
                    <a:gd name="connsiteX31" fmla="*/ 3294100 w 3378412"/>
                    <a:gd name="connsiteY31" fmla="*/ 429820 h 3378412"/>
                    <a:gd name="connsiteX32" fmla="*/ 3306443 w 3378412"/>
                    <a:gd name="connsiteY32" fmla="*/ 459721 h 3378412"/>
                    <a:gd name="connsiteX33" fmla="*/ 3306443 w 3378412"/>
                    <a:gd name="connsiteY33" fmla="*/ 2918692 h 3378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378412" h="3378412">
                      <a:moveTo>
                        <a:pt x="2999527" y="33464"/>
                      </a:moveTo>
                      <a:cubicBezTo>
                        <a:pt x="2977971" y="11908"/>
                        <a:pt x="2949288" y="0"/>
                        <a:pt x="2918692" y="0"/>
                      </a:cubicBezTo>
                      <a:lnTo>
                        <a:pt x="459721" y="0"/>
                      </a:lnTo>
                      <a:cubicBezTo>
                        <a:pt x="429212" y="0"/>
                        <a:pt x="400528" y="11908"/>
                        <a:pt x="378885" y="33464"/>
                      </a:cubicBezTo>
                      <a:lnTo>
                        <a:pt x="33464" y="378885"/>
                      </a:lnTo>
                      <a:cubicBezTo>
                        <a:pt x="11908" y="400441"/>
                        <a:pt x="0" y="429212"/>
                        <a:pt x="0" y="459721"/>
                      </a:cubicBezTo>
                      <a:lnTo>
                        <a:pt x="0" y="2918692"/>
                      </a:lnTo>
                      <a:cubicBezTo>
                        <a:pt x="0" y="2949201"/>
                        <a:pt x="11908" y="2977884"/>
                        <a:pt x="33464" y="2999527"/>
                      </a:cubicBezTo>
                      <a:lnTo>
                        <a:pt x="378885" y="3344948"/>
                      </a:lnTo>
                      <a:cubicBezTo>
                        <a:pt x="400441" y="3366505"/>
                        <a:pt x="429125" y="3378413"/>
                        <a:pt x="459721" y="3378413"/>
                      </a:cubicBezTo>
                      <a:lnTo>
                        <a:pt x="2918692" y="3378413"/>
                      </a:lnTo>
                      <a:cubicBezTo>
                        <a:pt x="2949201" y="3378413"/>
                        <a:pt x="2977884" y="3366505"/>
                        <a:pt x="2999527" y="3344948"/>
                      </a:cubicBezTo>
                      <a:lnTo>
                        <a:pt x="3344948" y="2999527"/>
                      </a:lnTo>
                      <a:cubicBezTo>
                        <a:pt x="3366505" y="2977971"/>
                        <a:pt x="3378413" y="2949288"/>
                        <a:pt x="3378413" y="2918692"/>
                      </a:cubicBezTo>
                      <a:lnTo>
                        <a:pt x="3378413" y="459721"/>
                      </a:lnTo>
                      <a:cubicBezTo>
                        <a:pt x="3378413" y="429212"/>
                        <a:pt x="3366505" y="400528"/>
                        <a:pt x="3344948" y="378885"/>
                      </a:cubicBezTo>
                      <a:lnTo>
                        <a:pt x="2999527" y="33464"/>
                      </a:lnTo>
                      <a:close/>
                      <a:moveTo>
                        <a:pt x="3306443" y="2918692"/>
                      </a:moveTo>
                      <a:cubicBezTo>
                        <a:pt x="3306443" y="2929991"/>
                        <a:pt x="3302097" y="2940596"/>
                        <a:pt x="3294100" y="2948592"/>
                      </a:cubicBezTo>
                      <a:lnTo>
                        <a:pt x="2948679" y="3294013"/>
                      </a:lnTo>
                      <a:cubicBezTo>
                        <a:pt x="2940683" y="3302010"/>
                        <a:pt x="2930078" y="3306356"/>
                        <a:pt x="2918779" y="3306356"/>
                      </a:cubicBezTo>
                      <a:lnTo>
                        <a:pt x="459808" y="3306356"/>
                      </a:lnTo>
                      <a:cubicBezTo>
                        <a:pt x="448508" y="3306356"/>
                        <a:pt x="437904" y="3301923"/>
                        <a:pt x="429907" y="3294013"/>
                      </a:cubicBezTo>
                      <a:lnTo>
                        <a:pt x="84486" y="2948592"/>
                      </a:lnTo>
                      <a:cubicBezTo>
                        <a:pt x="76490" y="2940596"/>
                        <a:pt x="72144" y="2929991"/>
                        <a:pt x="72144" y="2918692"/>
                      </a:cubicBezTo>
                      <a:lnTo>
                        <a:pt x="72144" y="459721"/>
                      </a:lnTo>
                      <a:cubicBezTo>
                        <a:pt x="72144" y="448421"/>
                        <a:pt x="76577" y="437817"/>
                        <a:pt x="84486" y="429820"/>
                      </a:cubicBezTo>
                      <a:lnTo>
                        <a:pt x="429907" y="84400"/>
                      </a:lnTo>
                      <a:cubicBezTo>
                        <a:pt x="437904" y="76403"/>
                        <a:pt x="448508" y="72057"/>
                        <a:pt x="459808" y="72057"/>
                      </a:cubicBezTo>
                      <a:lnTo>
                        <a:pt x="2918779" y="72057"/>
                      </a:lnTo>
                      <a:cubicBezTo>
                        <a:pt x="2930078" y="72057"/>
                        <a:pt x="2940683" y="76490"/>
                        <a:pt x="2948679" y="84400"/>
                      </a:cubicBezTo>
                      <a:lnTo>
                        <a:pt x="3294100" y="429820"/>
                      </a:lnTo>
                      <a:cubicBezTo>
                        <a:pt x="3302097" y="437817"/>
                        <a:pt x="3306443" y="448421"/>
                        <a:pt x="3306443" y="459721"/>
                      </a:cubicBezTo>
                      <a:lnTo>
                        <a:pt x="3306443" y="2918692"/>
                      </a:lnTo>
                      <a:close/>
                    </a:path>
                  </a:pathLst>
                </a:custGeom>
                <a:grpFill/>
                <a:ln w="86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id="{BA9A9D99-2DFB-71D2-9D2B-97FD9B4DC5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43171" y="2176794"/>
                <a:ext cx="188190" cy="189372"/>
              </a:xfrm>
              <a:custGeom>
                <a:avLst/>
                <a:gdLst>
                  <a:gd name="T0" fmla="*/ 156 w 159"/>
                  <a:gd name="T1" fmla="*/ 55 h 160"/>
                  <a:gd name="T2" fmla="*/ 151 w 159"/>
                  <a:gd name="T3" fmla="*/ 52 h 160"/>
                  <a:gd name="T4" fmla="*/ 114 w 159"/>
                  <a:gd name="T5" fmla="*/ 52 h 160"/>
                  <a:gd name="T6" fmla="*/ 114 w 159"/>
                  <a:gd name="T7" fmla="*/ 36 h 160"/>
                  <a:gd name="T8" fmla="*/ 79 w 159"/>
                  <a:gd name="T9" fmla="*/ 0 h 160"/>
                  <a:gd name="T10" fmla="*/ 44 w 159"/>
                  <a:gd name="T11" fmla="*/ 36 h 160"/>
                  <a:gd name="T12" fmla="*/ 44 w 159"/>
                  <a:gd name="T13" fmla="*/ 52 h 160"/>
                  <a:gd name="T14" fmla="*/ 8 w 159"/>
                  <a:gd name="T15" fmla="*/ 52 h 160"/>
                  <a:gd name="T16" fmla="*/ 1 w 159"/>
                  <a:gd name="T17" fmla="*/ 55 h 160"/>
                  <a:gd name="T18" fmla="*/ 0 w 159"/>
                  <a:gd name="T19" fmla="*/ 61 h 160"/>
                  <a:gd name="T20" fmla="*/ 11 w 159"/>
                  <a:gd name="T21" fmla="*/ 154 h 160"/>
                  <a:gd name="T22" fmla="*/ 19 w 159"/>
                  <a:gd name="T23" fmla="*/ 160 h 160"/>
                  <a:gd name="T24" fmla="*/ 138 w 159"/>
                  <a:gd name="T25" fmla="*/ 160 h 160"/>
                  <a:gd name="T26" fmla="*/ 146 w 159"/>
                  <a:gd name="T27" fmla="*/ 152 h 160"/>
                  <a:gd name="T28" fmla="*/ 159 w 159"/>
                  <a:gd name="T29" fmla="*/ 61 h 160"/>
                  <a:gd name="T30" fmla="*/ 156 w 159"/>
                  <a:gd name="T31" fmla="*/ 55 h 160"/>
                  <a:gd name="T32" fmla="*/ 44 w 159"/>
                  <a:gd name="T33" fmla="*/ 84 h 160"/>
                  <a:gd name="T34" fmla="*/ 38 w 159"/>
                  <a:gd name="T35" fmla="*/ 77 h 160"/>
                  <a:gd name="T36" fmla="*/ 44 w 159"/>
                  <a:gd name="T37" fmla="*/ 71 h 160"/>
                  <a:gd name="T38" fmla="*/ 51 w 159"/>
                  <a:gd name="T39" fmla="*/ 77 h 160"/>
                  <a:gd name="T40" fmla="*/ 44 w 159"/>
                  <a:gd name="T41" fmla="*/ 84 h 160"/>
                  <a:gd name="T42" fmla="*/ 51 w 159"/>
                  <a:gd name="T43" fmla="*/ 36 h 160"/>
                  <a:gd name="T44" fmla="*/ 79 w 159"/>
                  <a:gd name="T45" fmla="*/ 7 h 160"/>
                  <a:gd name="T46" fmla="*/ 108 w 159"/>
                  <a:gd name="T47" fmla="*/ 36 h 160"/>
                  <a:gd name="T48" fmla="*/ 108 w 159"/>
                  <a:gd name="T49" fmla="*/ 52 h 160"/>
                  <a:gd name="T50" fmla="*/ 51 w 159"/>
                  <a:gd name="T51" fmla="*/ 52 h 160"/>
                  <a:gd name="T52" fmla="*/ 51 w 159"/>
                  <a:gd name="T53" fmla="*/ 36 h 160"/>
                  <a:gd name="T54" fmla="*/ 51 w 159"/>
                  <a:gd name="T55" fmla="*/ 36 h 160"/>
                  <a:gd name="T56" fmla="*/ 114 w 159"/>
                  <a:gd name="T57" fmla="*/ 84 h 160"/>
                  <a:gd name="T58" fmla="*/ 108 w 159"/>
                  <a:gd name="T59" fmla="*/ 77 h 160"/>
                  <a:gd name="T60" fmla="*/ 114 w 159"/>
                  <a:gd name="T61" fmla="*/ 71 h 160"/>
                  <a:gd name="T62" fmla="*/ 121 w 159"/>
                  <a:gd name="T63" fmla="*/ 77 h 160"/>
                  <a:gd name="T64" fmla="*/ 114 w 159"/>
                  <a:gd name="T65" fmla="*/ 8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9" h="160">
                    <a:moveTo>
                      <a:pt x="156" y="55"/>
                    </a:moveTo>
                    <a:cubicBezTo>
                      <a:pt x="154" y="53"/>
                      <a:pt x="153" y="52"/>
                      <a:pt x="151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36"/>
                      <a:pt x="114" y="36"/>
                      <a:pt x="114" y="36"/>
                    </a:cubicBezTo>
                    <a:cubicBezTo>
                      <a:pt x="114" y="16"/>
                      <a:pt x="98" y="0"/>
                      <a:pt x="79" y="0"/>
                    </a:cubicBezTo>
                    <a:cubicBezTo>
                      <a:pt x="60" y="0"/>
                      <a:pt x="44" y="16"/>
                      <a:pt x="44" y="36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3" y="53"/>
                      <a:pt x="1" y="55"/>
                    </a:cubicBezTo>
                    <a:cubicBezTo>
                      <a:pt x="0" y="56"/>
                      <a:pt x="0" y="60"/>
                      <a:pt x="0" y="61"/>
                    </a:cubicBezTo>
                    <a:cubicBezTo>
                      <a:pt x="11" y="154"/>
                      <a:pt x="11" y="154"/>
                      <a:pt x="11" y="154"/>
                    </a:cubicBezTo>
                    <a:cubicBezTo>
                      <a:pt x="12" y="157"/>
                      <a:pt x="16" y="160"/>
                      <a:pt x="19" y="160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41" y="160"/>
                      <a:pt x="146" y="157"/>
                      <a:pt x="146" y="152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0"/>
                      <a:pt x="157" y="56"/>
                      <a:pt x="156" y="55"/>
                    </a:cubicBezTo>
                    <a:moveTo>
                      <a:pt x="44" y="84"/>
                    </a:moveTo>
                    <a:cubicBezTo>
                      <a:pt x="40" y="84"/>
                      <a:pt x="38" y="80"/>
                      <a:pt x="38" y="77"/>
                    </a:cubicBezTo>
                    <a:cubicBezTo>
                      <a:pt x="38" y="74"/>
                      <a:pt x="40" y="71"/>
                      <a:pt x="44" y="71"/>
                    </a:cubicBezTo>
                    <a:cubicBezTo>
                      <a:pt x="47" y="71"/>
                      <a:pt x="51" y="74"/>
                      <a:pt x="51" y="77"/>
                    </a:cubicBezTo>
                    <a:cubicBezTo>
                      <a:pt x="51" y="80"/>
                      <a:pt x="47" y="84"/>
                      <a:pt x="44" y="84"/>
                    </a:cubicBezTo>
                    <a:moveTo>
                      <a:pt x="51" y="36"/>
                    </a:moveTo>
                    <a:cubicBezTo>
                      <a:pt x="51" y="20"/>
                      <a:pt x="63" y="7"/>
                      <a:pt x="79" y="7"/>
                    </a:cubicBezTo>
                    <a:cubicBezTo>
                      <a:pt x="95" y="7"/>
                      <a:pt x="108" y="20"/>
                      <a:pt x="108" y="36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lose/>
                    <a:moveTo>
                      <a:pt x="114" y="84"/>
                    </a:moveTo>
                    <a:cubicBezTo>
                      <a:pt x="110" y="84"/>
                      <a:pt x="108" y="80"/>
                      <a:pt x="108" y="77"/>
                    </a:cubicBezTo>
                    <a:cubicBezTo>
                      <a:pt x="108" y="74"/>
                      <a:pt x="110" y="71"/>
                      <a:pt x="114" y="71"/>
                    </a:cubicBezTo>
                    <a:cubicBezTo>
                      <a:pt x="118" y="71"/>
                      <a:pt x="121" y="74"/>
                      <a:pt x="121" y="77"/>
                    </a:cubicBezTo>
                    <a:cubicBezTo>
                      <a:pt x="121" y="80"/>
                      <a:pt x="118" y="84"/>
                      <a:pt x="114" y="8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102F746-FF44-C9DF-40B3-863AB3BEEB6D}"/>
              </a:ext>
            </a:extLst>
          </p:cNvPr>
          <p:cNvCxnSpPr>
            <a:cxnSpLocks/>
          </p:cNvCxnSpPr>
          <p:nvPr/>
        </p:nvCxnSpPr>
        <p:spPr>
          <a:xfrm>
            <a:off x="5669628" y="3422930"/>
            <a:ext cx="2569029" cy="0"/>
          </a:xfrm>
          <a:prstGeom prst="line">
            <a:avLst/>
          </a:prstGeom>
          <a:noFill/>
          <a:ln w="15875">
            <a:gradFill>
              <a:gsLst>
                <a:gs pos="0">
                  <a:schemeClr val="accent1">
                    <a:alpha val="90000"/>
                  </a:schemeClr>
                </a:gs>
                <a:gs pos="100000">
                  <a:schemeClr val="accent3">
                    <a:alpha val="90000"/>
                  </a:schemeClr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E101EA-4392-B857-A64E-2E677EF9514C}"/>
              </a:ext>
            </a:extLst>
          </p:cNvPr>
          <p:cNvSpPr/>
          <p:nvPr/>
        </p:nvSpPr>
        <p:spPr>
          <a:xfrm>
            <a:off x="8717628" y="892702"/>
            <a:ext cx="2569029" cy="5032128"/>
          </a:xfrm>
          <a:prstGeom prst="roundRect">
            <a:avLst/>
          </a:prstGeom>
          <a:noFill/>
          <a:ln w="15875">
            <a:gradFill>
              <a:gsLst>
                <a:gs pos="0">
                  <a:schemeClr val="accent1">
                    <a:alpha val="90000"/>
                  </a:schemeClr>
                </a:gs>
                <a:gs pos="100000">
                  <a:schemeClr val="accent3">
                    <a:alpha val="90000"/>
                  </a:schemeClr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A51C63-5642-0778-249B-DB3223D2024F}"/>
              </a:ext>
            </a:extLst>
          </p:cNvPr>
          <p:cNvCxnSpPr>
            <a:cxnSpLocks/>
          </p:cNvCxnSpPr>
          <p:nvPr/>
        </p:nvCxnSpPr>
        <p:spPr>
          <a:xfrm>
            <a:off x="8717628" y="3422930"/>
            <a:ext cx="2569029" cy="0"/>
          </a:xfrm>
          <a:prstGeom prst="line">
            <a:avLst/>
          </a:prstGeom>
          <a:noFill/>
          <a:ln w="15875">
            <a:gradFill>
              <a:gsLst>
                <a:gs pos="0">
                  <a:schemeClr val="accent1">
                    <a:alpha val="90000"/>
                  </a:schemeClr>
                </a:gs>
                <a:gs pos="100000">
                  <a:schemeClr val="accent3">
                    <a:alpha val="90000"/>
                  </a:schemeClr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DE56B54B-7385-4309-7564-DB183D767562}"/>
              </a:ext>
            </a:extLst>
          </p:cNvPr>
          <p:cNvGrpSpPr/>
          <p:nvPr/>
        </p:nvGrpSpPr>
        <p:grpSpPr>
          <a:xfrm>
            <a:off x="9101200" y="3901138"/>
            <a:ext cx="1801884" cy="1593495"/>
            <a:chOff x="9101200" y="3901138"/>
            <a:chExt cx="1801884" cy="159349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108A002-7662-8D64-B340-DEA9B99BFE27}"/>
                </a:ext>
              </a:extLst>
            </p:cNvPr>
            <p:cNvGrpSpPr/>
            <p:nvPr/>
          </p:nvGrpSpPr>
          <p:grpSpPr>
            <a:xfrm>
              <a:off x="9101200" y="3901138"/>
              <a:ext cx="1801884" cy="1593495"/>
              <a:chOff x="2733676" y="1704669"/>
              <a:chExt cx="6372224" cy="3448662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C7645BED-A5FB-3AB1-A296-CB3004BEB04A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7207F11B-6A0C-3248-EFAF-E167FB5B1D7D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A193B34-D149-D1FA-3F04-0A70BEE16AF5}"/>
                </a:ext>
              </a:extLst>
            </p:cNvPr>
            <p:cNvGrpSpPr/>
            <p:nvPr/>
          </p:nvGrpSpPr>
          <p:grpSpPr>
            <a:xfrm>
              <a:off x="9525910" y="4221635"/>
              <a:ext cx="952464" cy="952500"/>
              <a:chOff x="2667000" y="0"/>
              <a:chExt cx="6861564" cy="6861824"/>
            </a:xfrm>
            <a:solidFill>
              <a:schemeClr val="bg1">
                <a:alpha val="41000"/>
              </a:schemeClr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8504159-AEBF-4289-B09C-E1C2B51199F2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2C0DD2AB-A6C7-F60B-3E1E-25EBD89AB78D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46" name="Freeform 67">
              <a:extLst>
                <a:ext uri="{FF2B5EF4-FFF2-40B4-BE49-F238E27FC236}">
                  <a16:creationId xmlns:a16="http://schemas.microsoft.com/office/drawing/2014/main" id="{EB29B6AB-E52D-13D4-945C-2412584CE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7456" y="4603199"/>
              <a:ext cx="189372" cy="189372"/>
            </a:xfrm>
            <a:custGeom>
              <a:avLst/>
              <a:gdLst>
                <a:gd name="T0" fmla="*/ 157 w 160"/>
                <a:gd name="T1" fmla="*/ 76 h 160"/>
                <a:gd name="T2" fmla="*/ 138 w 160"/>
                <a:gd name="T3" fmla="*/ 57 h 160"/>
                <a:gd name="T4" fmla="*/ 144 w 160"/>
                <a:gd name="T5" fmla="*/ 52 h 160"/>
                <a:gd name="T6" fmla="*/ 152 w 160"/>
                <a:gd name="T7" fmla="*/ 33 h 160"/>
                <a:gd name="T8" fmla="*/ 142 w 160"/>
                <a:gd name="T9" fmla="*/ 14 h 160"/>
                <a:gd name="T10" fmla="*/ 110 w 160"/>
                <a:gd name="T11" fmla="*/ 12 h 160"/>
                <a:gd name="T12" fmla="*/ 102 w 160"/>
                <a:gd name="T13" fmla="*/ 22 h 160"/>
                <a:gd name="T14" fmla="*/ 82 w 160"/>
                <a:gd name="T15" fmla="*/ 3 h 160"/>
                <a:gd name="T16" fmla="*/ 69 w 160"/>
                <a:gd name="T17" fmla="*/ 3 h 160"/>
                <a:gd name="T18" fmla="*/ 50 w 160"/>
                <a:gd name="T19" fmla="*/ 22 h 160"/>
                <a:gd name="T20" fmla="*/ 50 w 160"/>
                <a:gd name="T21" fmla="*/ 25 h 160"/>
                <a:gd name="T22" fmla="*/ 51 w 160"/>
                <a:gd name="T23" fmla="*/ 27 h 160"/>
                <a:gd name="T24" fmla="*/ 62 w 160"/>
                <a:gd name="T25" fmla="*/ 35 h 160"/>
                <a:gd name="T26" fmla="*/ 62 w 160"/>
                <a:gd name="T27" fmla="*/ 59 h 160"/>
                <a:gd name="T28" fmla="*/ 48 w 160"/>
                <a:gd name="T29" fmla="*/ 67 h 160"/>
                <a:gd name="T30" fmla="*/ 32 w 160"/>
                <a:gd name="T31" fmla="*/ 60 h 160"/>
                <a:gd name="T32" fmla="*/ 27 w 160"/>
                <a:gd name="T33" fmla="*/ 52 h 160"/>
                <a:gd name="T34" fmla="*/ 26 w 160"/>
                <a:gd name="T35" fmla="*/ 49 h 160"/>
                <a:gd name="T36" fmla="*/ 22 w 160"/>
                <a:gd name="T37" fmla="*/ 51 h 160"/>
                <a:gd name="T38" fmla="*/ 2 w 160"/>
                <a:gd name="T39" fmla="*/ 70 h 160"/>
                <a:gd name="T40" fmla="*/ 0 w 160"/>
                <a:gd name="T41" fmla="*/ 76 h 160"/>
                <a:gd name="T42" fmla="*/ 2 w 160"/>
                <a:gd name="T43" fmla="*/ 83 h 160"/>
                <a:gd name="T44" fmla="*/ 22 w 160"/>
                <a:gd name="T45" fmla="*/ 102 h 160"/>
                <a:gd name="T46" fmla="*/ 13 w 160"/>
                <a:gd name="T47" fmla="*/ 110 h 160"/>
                <a:gd name="T48" fmla="*/ 13 w 160"/>
                <a:gd name="T49" fmla="*/ 142 h 160"/>
                <a:gd name="T50" fmla="*/ 32 w 160"/>
                <a:gd name="T51" fmla="*/ 152 h 160"/>
                <a:gd name="T52" fmla="*/ 51 w 160"/>
                <a:gd name="T53" fmla="*/ 144 h 160"/>
                <a:gd name="T54" fmla="*/ 56 w 160"/>
                <a:gd name="T55" fmla="*/ 137 h 160"/>
                <a:gd name="T56" fmla="*/ 77 w 160"/>
                <a:gd name="T57" fmla="*/ 158 h 160"/>
                <a:gd name="T58" fmla="*/ 83 w 160"/>
                <a:gd name="T59" fmla="*/ 160 h 160"/>
                <a:gd name="T60" fmla="*/ 90 w 160"/>
                <a:gd name="T61" fmla="*/ 158 h 160"/>
                <a:gd name="T62" fmla="*/ 109 w 160"/>
                <a:gd name="T63" fmla="*/ 137 h 160"/>
                <a:gd name="T64" fmla="*/ 110 w 160"/>
                <a:gd name="T65" fmla="*/ 134 h 160"/>
                <a:gd name="T66" fmla="*/ 107 w 160"/>
                <a:gd name="T67" fmla="*/ 132 h 160"/>
                <a:gd name="T68" fmla="*/ 96 w 160"/>
                <a:gd name="T69" fmla="*/ 124 h 160"/>
                <a:gd name="T70" fmla="*/ 98 w 160"/>
                <a:gd name="T71" fmla="*/ 100 h 160"/>
                <a:gd name="T72" fmla="*/ 112 w 160"/>
                <a:gd name="T73" fmla="*/ 94 h 160"/>
                <a:gd name="T74" fmla="*/ 126 w 160"/>
                <a:gd name="T75" fmla="*/ 99 h 160"/>
                <a:gd name="T76" fmla="*/ 131 w 160"/>
                <a:gd name="T77" fmla="*/ 108 h 160"/>
                <a:gd name="T78" fmla="*/ 134 w 160"/>
                <a:gd name="T79" fmla="*/ 110 h 160"/>
                <a:gd name="T80" fmla="*/ 138 w 160"/>
                <a:gd name="T81" fmla="*/ 110 h 160"/>
                <a:gd name="T82" fmla="*/ 157 w 160"/>
                <a:gd name="T83" fmla="*/ 89 h 160"/>
                <a:gd name="T84" fmla="*/ 160 w 160"/>
                <a:gd name="T85" fmla="*/ 83 h 160"/>
                <a:gd name="T86" fmla="*/ 157 w 160"/>
                <a:gd name="T87" fmla="*/ 7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0">
                  <a:moveTo>
                    <a:pt x="157" y="76"/>
                  </a:moveTo>
                  <a:cubicBezTo>
                    <a:pt x="138" y="57"/>
                    <a:pt x="138" y="57"/>
                    <a:pt x="138" y="57"/>
                  </a:cubicBezTo>
                  <a:cubicBezTo>
                    <a:pt x="139" y="56"/>
                    <a:pt x="142" y="54"/>
                    <a:pt x="144" y="52"/>
                  </a:cubicBezTo>
                  <a:cubicBezTo>
                    <a:pt x="149" y="48"/>
                    <a:pt x="152" y="40"/>
                    <a:pt x="152" y="33"/>
                  </a:cubicBezTo>
                  <a:cubicBezTo>
                    <a:pt x="150" y="25"/>
                    <a:pt x="147" y="19"/>
                    <a:pt x="142" y="14"/>
                  </a:cubicBezTo>
                  <a:cubicBezTo>
                    <a:pt x="133" y="6"/>
                    <a:pt x="120" y="6"/>
                    <a:pt x="110" y="12"/>
                  </a:cubicBezTo>
                  <a:cubicBezTo>
                    <a:pt x="107" y="16"/>
                    <a:pt x="104" y="19"/>
                    <a:pt x="102" y="2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8" y="0"/>
                    <a:pt x="74" y="0"/>
                    <a:pt x="69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4"/>
                    <a:pt x="48" y="24"/>
                    <a:pt x="50" y="25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6" y="28"/>
                    <a:pt x="59" y="32"/>
                    <a:pt x="62" y="35"/>
                  </a:cubicBezTo>
                  <a:cubicBezTo>
                    <a:pt x="67" y="43"/>
                    <a:pt x="67" y="52"/>
                    <a:pt x="62" y="59"/>
                  </a:cubicBezTo>
                  <a:cubicBezTo>
                    <a:pt x="58" y="64"/>
                    <a:pt x="53" y="67"/>
                    <a:pt x="48" y="67"/>
                  </a:cubicBezTo>
                  <a:cubicBezTo>
                    <a:pt x="42" y="67"/>
                    <a:pt x="37" y="65"/>
                    <a:pt x="32" y="60"/>
                  </a:cubicBezTo>
                  <a:cubicBezTo>
                    <a:pt x="30" y="59"/>
                    <a:pt x="27" y="56"/>
                    <a:pt x="27" y="52"/>
                  </a:cubicBezTo>
                  <a:cubicBezTo>
                    <a:pt x="27" y="51"/>
                    <a:pt x="26" y="49"/>
                    <a:pt x="26" y="49"/>
                  </a:cubicBezTo>
                  <a:cubicBezTo>
                    <a:pt x="24" y="49"/>
                    <a:pt x="22" y="49"/>
                    <a:pt x="22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0" y="72"/>
                    <a:pt x="0" y="73"/>
                    <a:pt x="0" y="76"/>
                  </a:cubicBezTo>
                  <a:cubicBezTo>
                    <a:pt x="0" y="78"/>
                    <a:pt x="0" y="81"/>
                    <a:pt x="2" y="83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8" y="104"/>
                    <a:pt x="14" y="107"/>
                    <a:pt x="13" y="110"/>
                  </a:cubicBezTo>
                  <a:cubicBezTo>
                    <a:pt x="5" y="120"/>
                    <a:pt x="6" y="132"/>
                    <a:pt x="13" y="142"/>
                  </a:cubicBezTo>
                  <a:cubicBezTo>
                    <a:pt x="18" y="148"/>
                    <a:pt x="24" y="152"/>
                    <a:pt x="32" y="152"/>
                  </a:cubicBezTo>
                  <a:cubicBezTo>
                    <a:pt x="40" y="152"/>
                    <a:pt x="46" y="150"/>
                    <a:pt x="51" y="144"/>
                  </a:cubicBezTo>
                  <a:cubicBezTo>
                    <a:pt x="54" y="142"/>
                    <a:pt x="56" y="140"/>
                    <a:pt x="56" y="13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78" y="160"/>
                    <a:pt x="80" y="160"/>
                    <a:pt x="83" y="160"/>
                  </a:cubicBezTo>
                  <a:cubicBezTo>
                    <a:pt x="85" y="160"/>
                    <a:pt x="88" y="160"/>
                    <a:pt x="90" y="158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10" y="137"/>
                    <a:pt x="110" y="136"/>
                    <a:pt x="110" y="134"/>
                  </a:cubicBezTo>
                  <a:cubicBezTo>
                    <a:pt x="109" y="134"/>
                    <a:pt x="109" y="132"/>
                    <a:pt x="107" y="132"/>
                  </a:cubicBezTo>
                  <a:cubicBezTo>
                    <a:pt x="102" y="131"/>
                    <a:pt x="99" y="128"/>
                    <a:pt x="96" y="124"/>
                  </a:cubicBezTo>
                  <a:cubicBezTo>
                    <a:pt x="91" y="118"/>
                    <a:pt x="91" y="107"/>
                    <a:pt x="98" y="100"/>
                  </a:cubicBezTo>
                  <a:cubicBezTo>
                    <a:pt x="101" y="96"/>
                    <a:pt x="106" y="94"/>
                    <a:pt x="112" y="94"/>
                  </a:cubicBezTo>
                  <a:cubicBezTo>
                    <a:pt x="117" y="92"/>
                    <a:pt x="123" y="96"/>
                    <a:pt x="126" y="99"/>
                  </a:cubicBezTo>
                  <a:cubicBezTo>
                    <a:pt x="130" y="102"/>
                    <a:pt x="131" y="105"/>
                    <a:pt x="131" y="108"/>
                  </a:cubicBezTo>
                  <a:cubicBezTo>
                    <a:pt x="131" y="108"/>
                    <a:pt x="133" y="110"/>
                    <a:pt x="134" y="110"/>
                  </a:cubicBezTo>
                  <a:cubicBezTo>
                    <a:pt x="134" y="110"/>
                    <a:pt x="136" y="110"/>
                    <a:pt x="138" y="110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88"/>
                    <a:pt x="160" y="86"/>
                    <a:pt x="160" y="83"/>
                  </a:cubicBezTo>
                  <a:cubicBezTo>
                    <a:pt x="160" y="81"/>
                    <a:pt x="158" y="78"/>
                    <a:pt x="157" y="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9" name="Freeform 20">
            <a:extLst>
              <a:ext uri="{FF2B5EF4-FFF2-40B4-BE49-F238E27FC236}">
                <a16:creationId xmlns:a16="http://schemas.microsoft.com/office/drawing/2014/main" id="{42F94476-545E-2243-361F-B10C2A9480F1}"/>
              </a:ext>
            </a:extLst>
          </p:cNvPr>
          <p:cNvSpPr>
            <a:spLocks noEditPoints="1"/>
          </p:cNvSpPr>
          <p:nvPr/>
        </p:nvSpPr>
        <p:spPr bwMode="auto">
          <a:xfrm>
            <a:off x="6749022" y="3804453"/>
            <a:ext cx="410240" cy="412816"/>
          </a:xfrm>
          <a:custGeom>
            <a:avLst/>
            <a:gdLst>
              <a:gd name="T0" fmla="*/ 156 w 159"/>
              <a:gd name="T1" fmla="*/ 55 h 160"/>
              <a:gd name="T2" fmla="*/ 151 w 159"/>
              <a:gd name="T3" fmla="*/ 52 h 160"/>
              <a:gd name="T4" fmla="*/ 114 w 159"/>
              <a:gd name="T5" fmla="*/ 52 h 160"/>
              <a:gd name="T6" fmla="*/ 114 w 159"/>
              <a:gd name="T7" fmla="*/ 36 h 160"/>
              <a:gd name="T8" fmla="*/ 79 w 159"/>
              <a:gd name="T9" fmla="*/ 0 h 160"/>
              <a:gd name="T10" fmla="*/ 44 w 159"/>
              <a:gd name="T11" fmla="*/ 36 h 160"/>
              <a:gd name="T12" fmla="*/ 44 w 159"/>
              <a:gd name="T13" fmla="*/ 52 h 160"/>
              <a:gd name="T14" fmla="*/ 8 w 159"/>
              <a:gd name="T15" fmla="*/ 52 h 160"/>
              <a:gd name="T16" fmla="*/ 1 w 159"/>
              <a:gd name="T17" fmla="*/ 55 h 160"/>
              <a:gd name="T18" fmla="*/ 0 w 159"/>
              <a:gd name="T19" fmla="*/ 61 h 160"/>
              <a:gd name="T20" fmla="*/ 11 w 159"/>
              <a:gd name="T21" fmla="*/ 154 h 160"/>
              <a:gd name="T22" fmla="*/ 19 w 159"/>
              <a:gd name="T23" fmla="*/ 160 h 160"/>
              <a:gd name="T24" fmla="*/ 138 w 159"/>
              <a:gd name="T25" fmla="*/ 160 h 160"/>
              <a:gd name="T26" fmla="*/ 146 w 159"/>
              <a:gd name="T27" fmla="*/ 152 h 160"/>
              <a:gd name="T28" fmla="*/ 159 w 159"/>
              <a:gd name="T29" fmla="*/ 61 h 160"/>
              <a:gd name="T30" fmla="*/ 156 w 159"/>
              <a:gd name="T31" fmla="*/ 55 h 160"/>
              <a:gd name="T32" fmla="*/ 44 w 159"/>
              <a:gd name="T33" fmla="*/ 84 h 160"/>
              <a:gd name="T34" fmla="*/ 38 w 159"/>
              <a:gd name="T35" fmla="*/ 77 h 160"/>
              <a:gd name="T36" fmla="*/ 44 w 159"/>
              <a:gd name="T37" fmla="*/ 71 h 160"/>
              <a:gd name="T38" fmla="*/ 51 w 159"/>
              <a:gd name="T39" fmla="*/ 77 h 160"/>
              <a:gd name="T40" fmla="*/ 44 w 159"/>
              <a:gd name="T41" fmla="*/ 84 h 160"/>
              <a:gd name="T42" fmla="*/ 51 w 159"/>
              <a:gd name="T43" fmla="*/ 36 h 160"/>
              <a:gd name="T44" fmla="*/ 79 w 159"/>
              <a:gd name="T45" fmla="*/ 7 h 160"/>
              <a:gd name="T46" fmla="*/ 108 w 159"/>
              <a:gd name="T47" fmla="*/ 36 h 160"/>
              <a:gd name="T48" fmla="*/ 108 w 159"/>
              <a:gd name="T49" fmla="*/ 52 h 160"/>
              <a:gd name="T50" fmla="*/ 51 w 159"/>
              <a:gd name="T51" fmla="*/ 52 h 160"/>
              <a:gd name="T52" fmla="*/ 51 w 159"/>
              <a:gd name="T53" fmla="*/ 36 h 160"/>
              <a:gd name="T54" fmla="*/ 51 w 159"/>
              <a:gd name="T55" fmla="*/ 36 h 160"/>
              <a:gd name="T56" fmla="*/ 114 w 159"/>
              <a:gd name="T57" fmla="*/ 84 h 160"/>
              <a:gd name="T58" fmla="*/ 108 w 159"/>
              <a:gd name="T59" fmla="*/ 77 h 160"/>
              <a:gd name="T60" fmla="*/ 114 w 159"/>
              <a:gd name="T61" fmla="*/ 71 h 160"/>
              <a:gd name="T62" fmla="*/ 121 w 159"/>
              <a:gd name="T63" fmla="*/ 77 h 160"/>
              <a:gd name="T64" fmla="*/ 114 w 159"/>
              <a:gd name="T65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60">
                <a:moveTo>
                  <a:pt x="156" y="55"/>
                </a:moveTo>
                <a:cubicBezTo>
                  <a:pt x="154" y="53"/>
                  <a:pt x="153" y="52"/>
                  <a:pt x="151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8" y="0"/>
                  <a:pt x="79" y="0"/>
                </a:cubicBezTo>
                <a:cubicBezTo>
                  <a:pt x="60" y="0"/>
                  <a:pt x="44" y="16"/>
                  <a:pt x="44" y="36"/>
                </a:cubicBezTo>
                <a:cubicBezTo>
                  <a:pt x="44" y="52"/>
                  <a:pt x="44" y="52"/>
                  <a:pt x="44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3" y="53"/>
                  <a:pt x="1" y="55"/>
                </a:cubicBezTo>
                <a:cubicBezTo>
                  <a:pt x="0" y="56"/>
                  <a:pt x="0" y="60"/>
                  <a:pt x="0" y="61"/>
                </a:cubicBezTo>
                <a:cubicBezTo>
                  <a:pt x="11" y="154"/>
                  <a:pt x="11" y="154"/>
                  <a:pt x="11" y="154"/>
                </a:cubicBezTo>
                <a:cubicBezTo>
                  <a:pt x="12" y="157"/>
                  <a:pt x="16" y="160"/>
                  <a:pt x="19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41" y="160"/>
                  <a:pt x="146" y="157"/>
                  <a:pt x="146" y="152"/>
                </a:cubicBezTo>
                <a:cubicBezTo>
                  <a:pt x="159" y="61"/>
                  <a:pt x="159" y="61"/>
                  <a:pt x="159" y="61"/>
                </a:cubicBezTo>
                <a:cubicBezTo>
                  <a:pt x="159" y="60"/>
                  <a:pt x="157" y="56"/>
                  <a:pt x="156" y="55"/>
                </a:cubicBezTo>
                <a:moveTo>
                  <a:pt x="44" y="84"/>
                </a:moveTo>
                <a:cubicBezTo>
                  <a:pt x="40" y="84"/>
                  <a:pt x="38" y="80"/>
                  <a:pt x="38" y="77"/>
                </a:cubicBezTo>
                <a:cubicBezTo>
                  <a:pt x="38" y="74"/>
                  <a:pt x="40" y="71"/>
                  <a:pt x="44" y="71"/>
                </a:cubicBezTo>
                <a:cubicBezTo>
                  <a:pt x="47" y="71"/>
                  <a:pt x="51" y="74"/>
                  <a:pt x="51" y="77"/>
                </a:cubicBezTo>
                <a:cubicBezTo>
                  <a:pt x="51" y="80"/>
                  <a:pt x="47" y="84"/>
                  <a:pt x="44" y="84"/>
                </a:cubicBezTo>
                <a:moveTo>
                  <a:pt x="51" y="36"/>
                </a:moveTo>
                <a:cubicBezTo>
                  <a:pt x="51" y="20"/>
                  <a:pt x="63" y="7"/>
                  <a:pt x="79" y="7"/>
                </a:cubicBezTo>
                <a:cubicBezTo>
                  <a:pt x="95" y="7"/>
                  <a:pt x="108" y="20"/>
                  <a:pt x="108" y="36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114" y="84"/>
                </a:moveTo>
                <a:cubicBezTo>
                  <a:pt x="110" y="84"/>
                  <a:pt x="108" y="80"/>
                  <a:pt x="108" y="77"/>
                </a:cubicBezTo>
                <a:cubicBezTo>
                  <a:pt x="108" y="74"/>
                  <a:pt x="110" y="71"/>
                  <a:pt x="114" y="71"/>
                </a:cubicBezTo>
                <a:cubicBezTo>
                  <a:pt x="118" y="71"/>
                  <a:pt x="121" y="74"/>
                  <a:pt x="121" y="77"/>
                </a:cubicBezTo>
                <a:cubicBezTo>
                  <a:pt x="121" y="80"/>
                  <a:pt x="118" y="84"/>
                  <a:pt x="114" y="8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8" name="Freeform 35">
            <a:extLst>
              <a:ext uri="{FF2B5EF4-FFF2-40B4-BE49-F238E27FC236}">
                <a16:creationId xmlns:a16="http://schemas.microsoft.com/office/drawing/2014/main" id="{6512CE90-B538-93D0-AA12-5F9B353BDFB8}"/>
              </a:ext>
            </a:extLst>
          </p:cNvPr>
          <p:cNvSpPr>
            <a:spLocks noEditPoints="1"/>
          </p:cNvSpPr>
          <p:nvPr/>
        </p:nvSpPr>
        <p:spPr bwMode="auto">
          <a:xfrm>
            <a:off x="9821668" y="1479547"/>
            <a:ext cx="360948" cy="360948"/>
          </a:xfrm>
          <a:custGeom>
            <a:avLst/>
            <a:gdLst>
              <a:gd name="T0" fmla="*/ 160 w 160"/>
              <a:gd name="T1" fmla="*/ 110 h 160"/>
              <a:gd name="T2" fmla="*/ 155 w 160"/>
              <a:gd name="T3" fmla="*/ 117 h 160"/>
              <a:gd name="T4" fmla="*/ 86 w 160"/>
              <a:gd name="T5" fmla="*/ 158 h 160"/>
              <a:gd name="T6" fmla="*/ 80 w 160"/>
              <a:gd name="T7" fmla="*/ 160 h 160"/>
              <a:gd name="T8" fmla="*/ 72 w 160"/>
              <a:gd name="T9" fmla="*/ 158 h 160"/>
              <a:gd name="T10" fmla="*/ 3 w 160"/>
              <a:gd name="T11" fmla="*/ 117 h 160"/>
              <a:gd name="T12" fmla="*/ 0 w 160"/>
              <a:gd name="T13" fmla="*/ 110 h 160"/>
              <a:gd name="T14" fmla="*/ 3 w 160"/>
              <a:gd name="T15" fmla="*/ 105 h 160"/>
              <a:gd name="T16" fmla="*/ 11 w 160"/>
              <a:gd name="T17" fmla="*/ 101 h 160"/>
              <a:gd name="T18" fmla="*/ 69 w 160"/>
              <a:gd name="T19" fmla="*/ 134 h 160"/>
              <a:gd name="T20" fmla="*/ 80 w 160"/>
              <a:gd name="T21" fmla="*/ 137 h 160"/>
              <a:gd name="T22" fmla="*/ 90 w 160"/>
              <a:gd name="T23" fmla="*/ 134 h 160"/>
              <a:gd name="T24" fmla="*/ 149 w 160"/>
              <a:gd name="T25" fmla="*/ 101 h 160"/>
              <a:gd name="T26" fmla="*/ 155 w 160"/>
              <a:gd name="T27" fmla="*/ 105 h 160"/>
              <a:gd name="T28" fmla="*/ 160 w 160"/>
              <a:gd name="T29" fmla="*/ 110 h 160"/>
              <a:gd name="T30" fmla="*/ 3 w 160"/>
              <a:gd name="T31" fmla="*/ 57 h 160"/>
              <a:gd name="T32" fmla="*/ 72 w 160"/>
              <a:gd name="T33" fmla="*/ 99 h 160"/>
              <a:gd name="T34" fmla="*/ 80 w 160"/>
              <a:gd name="T35" fmla="*/ 101 h 160"/>
              <a:gd name="T36" fmla="*/ 86 w 160"/>
              <a:gd name="T37" fmla="*/ 99 h 160"/>
              <a:gd name="T38" fmla="*/ 155 w 160"/>
              <a:gd name="T39" fmla="*/ 57 h 160"/>
              <a:gd name="T40" fmla="*/ 160 w 160"/>
              <a:gd name="T41" fmla="*/ 51 h 160"/>
              <a:gd name="T42" fmla="*/ 155 w 160"/>
              <a:gd name="T43" fmla="*/ 45 h 160"/>
              <a:gd name="T44" fmla="*/ 86 w 160"/>
              <a:gd name="T45" fmla="*/ 1 h 160"/>
              <a:gd name="T46" fmla="*/ 72 w 160"/>
              <a:gd name="T47" fmla="*/ 1 h 160"/>
              <a:gd name="T48" fmla="*/ 3 w 160"/>
              <a:gd name="T49" fmla="*/ 45 h 160"/>
              <a:gd name="T50" fmla="*/ 0 w 160"/>
              <a:gd name="T51" fmla="*/ 51 h 160"/>
              <a:gd name="T52" fmla="*/ 3 w 160"/>
              <a:gd name="T53" fmla="*/ 57 h 160"/>
              <a:gd name="T54" fmla="*/ 3 w 160"/>
              <a:gd name="T55" fmla="*/ 86 h 160"/>
              <a:gd name="T56" fmla="*/ 72 w 160"/>
              <a:gd name="T57" fmla="*/ 128 h 160"/>
              <a:gd name="T58" fmla="*/ 80 w 160"/>
              <a:gd name="T59" fmla="*/ 129 h 160"/>
              <a:gd name="T60" fmla="*/ 86 w 160"/>
              <a:gd name="T61" fmla="*/ 128 h 160"/>
              <a:gd name="T62" fmla="*/ 155 w 160"/>
              <a:gd name="T63" fmla="*/ 86 h 160"/>
              <a:gd name="T64" fmla="*/ 160 w 160"/>
              <a:gd name="T65" fmla="*/ 81 h 160"/>
              <a:gd name="T66" fmla="*/ 155 w 160"/>
              <a:gd name="T67" fmla="*/ 75 h 160"/>
              <a:gd name="T68" fmla="*/ 149 w 160"/>
              <a:gd name="T69" fmla="*/ 70 h 160"/>
              <a:gd name="T70" fmla="*/ 90 w 160"/>
              <a:gd name="T71" fmla="*/ 105 h 160"/>
              <a:gd name="T72" fmla="*/ 80 w 160"/>
              <a:gd name="T73" fmla="*/ 109 h 160"/>
              <a:gd name="T74" fmla="*/ 69 w 160"/>
              <a:gd name="T75" fmla="*/ 105 h 160"/>
              <a:gd name="T76" fmla="*/ 10 w 160"/>
              <a:gd name="T77" fmla="*/ 70 h 160"/>
              <a:gd name="T78" fmla="*/ 3 w 160"/>
              <a:gd name="T79" fmla="*/ 75 h 160"/>
              <a:gd name="T80" fmla="*/ 0 w 160"/>
              <a:gd name="T81" fmla="*/ 80 h 160"/>
              <a:gd name="T82" fmla="*/ 3 w 160"/>
              <a:gd name="T83" fmla="*/ 8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160">
                <a:moveTo>
                  <a:pt x="160" y="110"/>
                </a:moveTo>
                <a:cubicBezTo>
                  <a:pt x="160" y="113"/>
                  <a:pt x="158" y="115"/>
                  <a:pt x="155" y="117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85" y="160"/>
                  <a:pt x="82" y="160"/>
                  <a:pt x="80" y="160"/>
                </a:cubicBezTo>
                <a:cubicBezTo>
                  <a:pt x="77" y="160"/>
                  <a:pt x="74" y="160"/>
                  <a:pt x="72" y="158"/>
                </a:cubicBezTo>
                <a:cubicBezTo>
                  <a:pt x="3" y="117"/>
                  <a:pt x="3" y="117"/>
                  <a:pt x="3" y="117"/>
                </a:cubicBezTo>
                <a:cubicBezTo>
                  <a:pt x="0" y="115"/>
                  <a:pt x="0" y="113"/>
                  <a:pt x="0" y="110"/>
                </a:cubicBezTo>
                <a:cubicBezTo>
                  <a:pt x="0" y="109"/>
                  <a:pt x="2" y="105"/>
                  <a:pt x="3" y="105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72" y="137"/>
                  <a:pt x="75" y="137"/>
                  <a:pt x="80" y="137"/>
                </a:cubicBezTo>
                <a:cubicBezTo>
                  <a:pt x="83" y="137"/>
                  <a:pt x="86" y="137"/>
                  <a:pt x="90" y="134"/>
                </a:cubicBezTo>
                <a:cubicBezTo>
                  <a:pt x="149" y="101"/>
                  <a:pt x="149" y="101"/>
                  <a:pt x="149" y="101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58" y="105"/>
                  <a:pt x="160" y="109"/>
                  <a:pt x="160" y="110"/>
                </a:cubicBezTo>
                <a:moveTo>
                  <a:pt x="3" y="57"/>
                </a:moveTo>
                <a:cubicBezTo>
                  <a:pt x="72" y="99"/>
                  <a:pt x="72" y="99"/>
                  <a:pt x="72" y="99"/>
                </a:cubicBezTo>
                <a:cubicBezTo>
                  <a:pt x="74" y="99"/>
                  <a:pt x="77" y="101"/>
                  <a:pt x="80" y="101"/>
                </a:cubicBezTo>
                <a:cubicBezTo>
                  <a:pt x="82" y="101"/>
                  <a:pt x="85" y="99"/>
                  <a:pt x="86" y="99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58" y="56"/>
                  <a:pt x="160" y="53"/>
                  <a:pt x="160" y="51"/>
                </a:cubicBezTo>
                <a:cubicBezTo>
                  <a:pt x="160" y="48"/>
                  <a:pt x="158" y="46"/>
                  <a:pt x="155" y="45"/>
                </a:cubicBezTo>
                <a:cubicBezTo>
                  <a:pt x="86" y="1"/>
                  <a:pt x="86" y="1"/>
                  <a:pt x="86" y="1"/>
                </a:cubicBezTo>
                <a:cubicBezTo>
                  <a:pt x="82" y="0"/>
                  <a:pt x="77" y="0"/>
                  <a:pt x="72" y="1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6"/>
                  <a:pt x="0" y="48"/>
                  <a:pt x="0" y="51"/>
                </a:cubicBezTo>
                <a:cubicBezTo>
                  <a:pt x="0" y="53"/>
                  <a:pt x="0" y="56"/>
                  <a:pt x="3" y="57"/>
                </a:cubicBezTo>
                <a:moveTo>
                  <a:pt x="3" y="86"/>
                </a:moveTo>
                <a:cubicBezTo>
                  <a:pt x="72" y="128"/>
                  <a:pt x="72" y="128"/>
                  <a:pt x="72" y="128"/>
                </a:cubicBezTo>
                <a:cubicBezTo>
                  <a:pt x="74" y="129"/>
                  <a:pt x="77" y="129"/>
                  <a:pt x="80" y="129"/>
                </a:cubicBezTo>
                <a:cubicBezTo>
                  <a:pt x="82" y="129"/>
                  <a:pt x="85" y="129"/>
                  <a:pt x="86" y="128"/>
                </a:cubicBezTo>
                <a:cubicBezTo>
                  <a:pt x="155" y="86"/>
                  <a:pt x="155" y="86"/>
                  <a:pt x="155" y="86"/>
                </a:cubicBezTo>
                <a:cubicBezTo>
                  <a:pt x="158" y="85"/>
                  <a:pt x="160" y="83"/>
                  <a:pt x="160" y="81"/>
                </a:cubicBezTo>
                <a:cubicBezTo>
                  <a:pt x="160" y="78"/>
                  <a:pt x="158" y="77"/>
                  <a:pt x="155" y="75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6" y="107"/>
                  <a:pt x="83" y="109"/>
                  <a:pt x="80" y="109"/>
                </a:cubicBezTo>
                <a:cubicBezTo>
                  <a:pt x="75" y="109"/>
                  <a:pt x="72" y="107"/>
                  <a:pt x="69" y="105"/>
                </a:cubicBezTo>
                <a:cubicBezTo>
                  <a:pt x="10" y="70"/>
                  <a:pt x="10" y="70"/>
                  <a:pt x="10" y="70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77"/>
                  <a:pt x="0" y="78"/>
                  <a:pt x="0" y="80"/>
                </a:cubicBezTo>
                <a:cubicBezTo>
                  <a:pt x="0" y="83"/>
                  <a:pt x="0" y="85"/>
                  <a:pt x="3" y="86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22BEB6C-E8B6-D85E-3A1E-FD5BAD53121E}"/>
              </a:ext>
            </a:extLst>
          </p:cNvPr>
          <p:cNvGrpSpPr/>
          <p:nvPr/>
        </p:nvGrpSpPr>
        <p:grpSpPr>
          <a:xfrm>
            <a:off x="867894" y="5097149"/>
            <a:ext cx="2746689" cy="851214"/>
            <a:chOff x="867894" y="5097149"/>
            <a:chExt cx="2746689" cy="851214"/>
          </a:xfrm>
        </p:grpSpPr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29F59238-3092-A81E-DD77-3789C901FF6A}"/>
                </a:ext>
              </a:extLst>
            </p:cNvPr>
            <p:cNvSpPr/>
            <p:nvPr/>
          </p:nvSpPr>
          <p:spPr>
            <a:xfrm>
              <a:off x="867894" y="5097149"/>
              <a:ext cx="851214" cy="851214"/>
            </a:xfrm>
            <a:prstGeom prst="donut">
              <a:avLst>
                <a:gd name="adj" fmla="val 16712"/>
              </a:avLst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7" name="Circle: Hollow 66">
              <a:extLst>
                <a:ext uri="{FF2B5EF4-FFF2-40B4-BE49-F238E27FC236}">
                  <a16:creationId xmlns:a16="http://schemas.microsoft.com/office/drawing/2014/main" id="{CC07C40D-DFDD-3AEB-CF48-4021DAFC58A2}"/>
                </a:ext>
              </a:extLst>
            </p:cNvPr>
            <p:cNvSpPr/>
            <p:nvPr/>
          </p:nvSpPr>
          <p:spPr>
            <a:xfrm>
              <a:off x="2763369" y="5097149"/>
              <a:ext cx="851214" cy="851214"/>
            </a:xfrm>
            <a:prstGeom prst="donut">
              <a:avLst>
                <a:gd name="adj" fmla="val 15582"/>
              </a:avLst>
            </a:prstGeom>
            <a:gradFill>
              <a:gsLst>
                <a:gs pos="3000">
                  <a:schemeClr val="accent1"/>
                </a:gs>
                <a:gs pos="100000">
                  <a:schemeClr val="accent3"/>
                </a:gs>
              </a:gsLst>
              <a:lin ang="16800000" scaled="0"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8EE36B6-6AE7-538E-1C5D-A1076E8D209F}"/>
                </a:ext>
              </a:extLst>
            </p:cNvPr>
            <p:cNvSpPr txBox="1"/>
            <p:nvPr/>
          </p:nvSpPr>
          <p:spPr>
            <a:xfrm>
              <a:off x="2872065" y="5391951"/>
              <a:ext cx="6087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$6K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487495D-6001-D43D-5E37-B086F00D2DC1}"/>
                </a:ext>
              </a:extLst>
            </p:cNvPr>
            <p:cNvSpPr txBox="1"/>
            <p:nvPr/>
          </p:nvSpPr>
          <p:spPr>
            <a:xfrm>
              <a:off x="995714" y="5391951"/>
              <a:ext cx="6087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$7K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A2B2B18-A06B-1EDF-127F-602C3A39B9A9}"/>
                </a:ext>
              </a:extLst>
            </p:cNvPr>
            <p:cNvCxnSpPr/>
            <p:nvPr/>
          </p:nvCxnSpPr>
          <p:spPr>
            <a:xfrm>
              <a:off x="2219325" y="5250642"/>
              <a:ext cx="0" cy="676555"/>
            </a:xfrm>
            <a:prstGeom prst="line">
              <a:avLst/>
            </a:prstGeom>
            <a:ln w="9525">
              <a:solidFill>
                <a:schemeClr val="accent1">
                  <a:alpha val="9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26A4E1D-132D-1860-3958-743A6D0EF61D}"/>
              </a:ext>
            </a:extLst>
          </p:cNvPr>
          <p:cNvSpPr txBox="1"/>
          <p:nvPr/>
        </p:nvSpPr>
        <p:spPr>
          <a:xfrm>
            <a:off x="8717628" y="1842345"/>
            <a:ext cx="256903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9CC7E7-072F-587D-E6FF-5DBD91AE8188}"/>
              </a:ext>
            </a:extLst>
          </p:cNvPr>
          <p:cNvSpPr txBox="1"/>
          <p:nvPr/>
        </p:nvSpPr>
        <p:spPr>
          <a:xfrm>
            <a:off x="5680890" y="4360717"/>
            <a:ext cx="256903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99E8ED2-D82E-322C-CF02-A04540DDAFA7}"/>
              </a:ext>
            </a:extLst>
          </p:cNvPr>
          <p:cNvGrpSpPr/>
          <p:nvPr/>
        </p:nvGrpSpPr>
        <p:grpSpPr>
          <a:xfrm>
            <a:off x="380448" y="1096959"/>
            <a:ext cx="4568711" cy="935098"/>
            <a:chOff x="380448" y="1096959"/>
            <a:chExt cx="4568711" cy="9350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C9AF46A-BDA1-E6F3-2EA8-CD806BC5302F}"/>
                </a:ext>
              </a:extLst>
            </p:cNvPr>
            <p:cNvSpPr/>
            <p:nvPr/>
          </p:nvSpPr>
          <p:spPr>
            <a:xfrm>
              <a:off x="463792" y="1142917"/>
              <a:ext cx="4485367" cy="8891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823126-530F-0AE2-D44E-BF4F3D00E0D6}"/>
                </a:ext>
              </a:extLst>
            </p:cNvPr>
            <p:cNvSpPr/>
            <p:nvPr/>
          </p:nvSpPr>
          <p:spPr>
            <a:xfrm>
              <a:off x="380448" y="1142917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6F1F32-09D0-7B55-BF7F-C587F9040C7D}"/>
                </a:ext>
              </a:extLst>
            </p:cNvPr>
            <p:cNvSpPr txBox="1"/>
            <p:nvPr/>
          </p:nvSpPr>
          <p:spPr>
            <a:xfrm>
              <a:off x="995714" y="1096959"/>
              <a:ext cx="3870101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F440795-1DF1-7BE7-2E33-D67BEC86162C}"/>
              </a:ext>
            </a:extLst>
          </p:cNvPr>
          <p:cNvGrpSpPr/>
          <p:nvPr/>
        </p:nvGrpSpPr>
        <p:grpSpPr>
          <a:xfrm>
            <a:off x="380448" y="2244331"/>
            <a:ext cx="4568711" cy="889140"/>
            <a:chOff x="380448" y="2244331"/>
            <a:chExt cx="4568711" cy="88914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19DC598-BE43-9FDC-717E-EB9099D11267}"/>
                </a:ext>
              </a:extLst>
            </p:cNvPr>
            <p:cNvSpPr/>
            <p:nvPr/>
          </p:nvSpPr>
          <p:spPr>
            <a:xfrm>
              <a:off x="463792" y="2244331"/>
              <a:ext cx="4485367" cy="8891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629DE1-E9F9-0C89-D93C-C35F4C411886}"/>
                </a:ext>
              </a:extLst>
            </p:cNvPr>
            <p:cNvSpPr/>
            <p:nvPr/>
          </p:nvSpPr>
          <p:spPr>
            <a:xfrm>
              <a:off x="380448" y="2244331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53A459-7CD6-EC3D-EFBA-F55F5DFCE3F1}"/>
                </a:ext>
              </a:extLst>
            </p:cNvPr>
            <p:cNvSpPr txBox="1"/>
            <p:nvPr/>
          </p:nvSpPr>
          <p:spPr>
            <a:xfrm>
              <a:off x="942763" y="2244331"/>
              <a:ext cx="3883249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CBEA19D-A4E9-CBD1-41DF-AA5290D4D59F}"/>
              </a:ext>
            </a:extLst>
          </p:cNvPr>
          <p:cNvGrpSpPr/>
          <p:nvPr/>
        </p:nvGrpSpPr>
        <p:grpSpPr>
          <a:xfrm>
            <a:off x="380448" y="3342220"/>
            <a:ext cx="4568711" cy="892665"/>
            <a:chOff x="380448" y="3342220"/>
            <a:chExt cx="4568711" cy="8926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519D59F-A853-0D90-6B7E-C2E586C10FF6}"/>
                </a:ext>
              </a:extLst>
            </p:cNvPr>
            <p:cNvSpPr/>
            <p:nvPr/>
          </p:nvSpPr>
          <p:spPr>
            <a:xfrm>
              <a:off x="463792" y="3345745"/>
              <a:ext cx="4485367" cy="8891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7485DD2-99B0-DBE2-3C7B-2BD05DE1923E}"/>
                </a:ext>
              </a:extLst>
            </p:cNvPr>
            <p:cNvSpPr/>
            <p:nvPr/>
          </p:nvSpPr>
          <p:spPr>
            <a:xfrm>
              <a:off x="380448" y="3345745"/>
              <a:ext cx="83344" cy="8891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60AFD4-E6AB-801F-E210-59231B1EB574}"/>
                </a:ext>
              </a:extLst>
            </p:cNvPr>
            <p:cNvSpPr txBox="1"/>
            <p:nvPr/>
          </p:nvSpPr>
          <p:spPr>
            <a:xfrm>
              <a:off x="847364" y="3342220"/>
              <a:ext cx="3922421" cy="85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15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49" grpId="0" animBg="1"/>
      <p:bldP spid="58" grpId="0" animBg="1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182DCB-5AA5-88A7-73DF-BE90859BBBEE}"/>
              </a:ext>
            </a:extLst>
          </p:cNvPr>
          <p:cNvGrpSpPr/>
          <p:nvPr/>
        </p:nvGrpSpPr>
        <p:grpSpPr>
          <a:xfrm>
            <a:off x="10169599" y="1040158"/>
            <a:ext cx="948418" cy="948418"/>
            <a:chOff x="10169599" y="1040158"/>
            <a:chExt cx="948418" cy="94841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53F5BDF-ED44-9715-90E1-99AB4458B330}"/>
                </a:ext>
              </a:extLst>
            </p:cNvPr>
            <p:cNvSpPr/>
            <p:nvPr/>
          </p:nvSpPr>
          <p:spPr>
            <a:xfrm flipH="1">
              <a:off x="10169599" y="1040158"/>
              <a:ext cx="948418" cy="948418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A0BA4F7-B042-CB49-0E5B-A9F6B35495A8}"/>
                </a:ext>
              </a:extLst>
            </p:cNvPr>
            <p:cNvSpPr/>
            <p:nvPr/>
          </p:nvSpPr>
          <p:spPr>
            <a:xfrm flipH="1">
              <a:off x="10290732" y="1166330"/>
              <a:ext cx="706152" cy="7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139">
              <a:extLst>
                <a:ext uri="{FF2B5EF4-FFF2-40B4-BE49-F238E27FC236}">
                  <a16:creationId xmlns:a16="http://schemas.microsoft.com/office/drawing/2014/main" id="{24F5DDE8-576E-E269-E7D3-4BCE494945E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0508104" y="1423437"/>
              <a:ext cx="271408" cy="233342"/>
            </a:xfrm>
            <a:custGeom>
              <a:avLst/>
              <a:gdLst>
                <a:gd name="T0" fmla="*/ 53 w 164"/>
                <a:gd name="T1" fmla="*/ 102 h 141"/>
                <a:gd name="T2" fmla="*/ 48 w 164"/>
                <a:gd name="T3" fmla="*/ 96 h 141"/>
                <a:gd name="T4" fmla="*/ 81 w 164"/>
                <a:gd name="T5" fmla="*/ 92 h 141"/>
                <a:gd name="T6" fmla="*/ 156 w 164"/>
                <a:gd name="T7" fmla="*/ 84 h 141"/>
                <a:gd name="T8" fmla="*/ 160 w 164"/>
                <a:gd name="T9" fmla="*/ 78 h 141"/>
                <a:gd name="T10" fmla="*/ 159 w 164"/>
                <a:gd name="T11" fmla="*/ 12 h 141"/>
                <a:gd name="T12" fmla="*/ 34 w 164"/>
                <a:gd name="T13" fmla="*/ 15 h 141"/>
                <a:gd name="T14" fmla="*/ 9 w 164"/>
                <a:gd name="T15" fmla="*/ 1 h 141"/>
                <a:gd name="T16" fmla="*/ 43 w 164"/>
                <a:gd name="T17" fmla="*/ 63 h 141"/>
                <a:gd name="T18" fmla="*/ 39 w 164"/>
                <a:gd name="T19" fmla="*/ 91 h 141"/>
                <a:gd name="T20" fmla="*/ 55 w 164"/>
                <a:gd name="T21" fmla="*/ 113 h 141"/>
                <a:gd name="T22" fmla="*/ 52 w 164"/>
                <a:gd name="T23" fmla="*/ 123 h 141"/>
                <a:gd name="T24" fmla="*/ 69 w 164"/>
                <a:gd name="T25" fmla="*/ 141 h 141"/>
                <a:gd name="T26" fmla="*/ 72 w 164"/>
                <a:gd name="T27" fmla="*/ 141 h 141"/>
                <a:gd name="T28" fmla="*/ 85 w 164"/>
                <a:gd name="T29" fmla="*/ 114 h 141"/>
                <a:gd name="T30" fmla="*/ 121 w 164"/>
                <a:gd name="T31" fmla="*/ 117 h 141"/>
                <a:gd name="T32" fmla="*/ 141 w 164"/>
                <a:gd name="T33" fmla="*/ 138 h 141"/>
                <a:gd name="T34" fmla="*/ 156 w 164"/>
                <a:gd name="T35" fmla="*/ 120 h 141"/>
                <a:gd name="T36" fmla="*/ 159 w 164"/>
                <a:gd name="T37" fmla="*/ 107 h 141"/>
                <a:gd name="T38" fmla="*/ 150 w 164"/>
                <a:gd name="T39" fmla="*/ 74 h 141"/>
                <a:gd name="T40" fmla="*/ 126 w 164"/>
                <a:gd name="T41" fmla="*/ 67 h 141"/>
                <a:gd name="T42" fmla="*/ 150 w 164"/>
                <a:gd name="T43" fmla="*/ 74 h 141"/>
                <a:gd name="T44" fmla="*/ 126 w 164"/>
                <a:gd name="T45" fmla="*/ 56 h 141"/>
                <a:gd name="T46" fmla="*/ 151 w 164"/>
                <a:gd name="T47" fmla="*/ 46 h 141"/>
                <a:gd name="T48" fmla="*/ 152 w 164"/>
                <a:gd name="T49" fmla="*/ 22 h 141"/>
                <a:gd name="T50" fmla="*/ 125 w 164"/>
                <a:gd name="T51" fmla="*/ 36 h 141"/>
                <a:gd name="T52" fmla="*/ 152 w 164"/>
                <a:gd name="T53" fmla="*/ 22 h 141"/>
                <a:gd name="T54" fmla="*/ 90 w 164"/>
                <a:gd name="T55" fmla="*/ 81 h 141"/>
                <a:gd name="T56" fmla="*/ 117 w 164"/>
                <a:gd name="T57" fmla="*/ 67 h 141"/>
                <a:gd name="T58" fmla="*/ 116 w 164"/>
                <a:gd name="T59" fmla="*/ 56 h 141"/>
                <a:gd name="T60" fmla="*/ 85 w 164"/>
                <a:gd name="T61" fmla="*/ 47 h 141"/>
                <a:gd name="T62" fmla="*/ 116 w 164"/>
                <a:gd name="T63" fmla="*/ 56 h 141"/>
                <a:gd name="T64" fmla="*/ 115 w 164"/>
                <a:gd name="T65" fmla="*/ 36 h 141"/>
                <a:gd name="T66" fmla="*/ 83 w 164"/>
                <a:gd name="T67" fmla="*/ 25 h 141"/>
                <a:gd name="T68" fmla="*/ 79 w 164"/>
                <a:gd name="T69" fmla="*/ 82 h 141"/>
                <a:gd name="T70" fmla="*/ 55 w 164"/>
                <a:gd name="T71" fmla="*/ 71 h 141"/>
                <a:gd name="T72" fmla="*/ 79 w 164"/>
                <a:gd name="T73" fmla="*/ 82 h 141"/>
                <a:gd name="T74" fmla="*/ 53 w 164"/>
                <a:gd name="T75" fmla="*/ 61 h 141"/>
                <a:gd name="T76" fmla="*/ 75 w 164"/>
                <a:gd name="T77" fmla="*/ 47 h 141"/>
                <a:gd name="T78" fmla="*/ 40 w 164"/>
                <a:gd name="T79" fmla="*/ 25 h 141"/>
                <a:gd name="T80" fmla="*/ 74 w 164"/>
                <a:gd name="T81" fmla="*/ 38 h 141"/>
                <a:gd name="T82" fmla="*/ 40 w 164"/>
                <a:gd name="T83" fmla="*/ 25 h 141"/>
                <a:gd name="T84" fmla="*/ 69 w 164"/>
                <a:gd name="T85" fmla="*/ 131 h 141"/>
                <a:gd name="T86" fmla="*/ 70 w 164"/>
                <a:gd name="T87" fmla="*/ 116 h 141"/>
                <a:gd name="T88" fmla="*/ 69 w 164"/>
                <a:gd name="T89" fmla="*/ 131 h 141"/>
                <a:gd name="T90" fmla="*/ 138 w 164"/>
                <a:gd name="T91" fmla="*/ 127 h 141"/>
                <a:gd name="T92" fmla="*/ 139 w 164"/>
                <a:gd name="T93" fmla="*/ 113 h 141"/>
                <a:gd name="T94" fmla="*/ 139 w 164"/>
                <a:gd name="T95" fmla="*/ 127 h 141"/>
                <a:gd name="T96" fmla="*/ 139 w 164"/>
                <a:gd name="T97" fmla="*/ 1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141">
                  <a:moveTo>
                    <a:pt x="159" y="98"/>
                  </a:moveTo>
                  <a:cubicBezTo>
                    <a:pt x="124" y="100"/>
                    <a:pt x="88" y="107"/>
                    <a:pt x="53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9" y="100"/>
                    <a:pt x="48" y="99"/>
                    <a:pt x="48" y="96"/>
                  </a:cubicBezTo>
                  <a:cubicBezTo>
                    <a:pt x="51" y="91"/>
                    <a:pt x="57" y="91"/>
                    <a:pt x="61" y="92"/>
                  </a:cubicBezTo>
                  <a:cubicBezTo>
                    <a:pt x="68" y="92"/>
                    <a:pt x="74" y="92"/>
                    <a:pt x="81" y="92"/>
                  </a:cubicBezTo>
                  <a:cubicBezTo>
                    <a:pt x="96" y="92"/>
                    <a:pt x="113" y="91"/>
                    <a:pt x="129" y="88"/>
                  </a:cubicBezTo>
                  <a:cubicBezTo>
                    <a:pt x="138" y="87"/>
                    <a:pt x="147" y="87"/>
                    <a:pt x="156" y="84"/>
                  </a:cubicBezTo>
                  <a:cubicBezTo>
                    <a:pt x="159" y="84"/>
                    <a:pt x="160" y="81"/>
                    <a:pt x="160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0" y="57"/>
                    <a:pt x="161" y="38"/>
                    <a:pt x="163" y="17"/>
                  </a:cubicBezTo>
                  <a:cubicBezTo>
                    <a:pt x="163" y="14"/>
                    <a:pt x="161" y="12"/>
                    <a:pt x="159" y="12"/>
                  </a:cubicBezTo>
                  <a:cubicBezTo>
                    <a:pt x="157" y="11"/>
                    <a:pt x="157" y="11"/>
                    <a:pt x="156" y="11"/>
                  </a:cubicBezTo>
                  <a:cubicBezTo>
                    <a:pt x="116" y="14"/>
                    <a:pt x="74" y="15"/>
                    <a:pt x="34" y="15"/>
                  </a:cubicBezTo>
                  <a:cubicBezTo>
                    <a:pt x="34" y="15"/>
                    <a:pt x="33" y="15"/>
                    <a:pt x="33" y="14"/>
                  </a:cubicBezTo>
                  <a:cubicBezTo>
                    <a:pt x="26" y="8"/>
                    <a:pt x="17" y="4"/>
                    <a:pt x="9" y="1"/>
                  </a:cubicBezTo>
                  <a:cubicBezTo>
                    <a:pt x="3" y="0"/>
                    <a:pt x="0" y="10"/>
                    <a:pt x="6" y="11"/>
                  </a:cubicBezTo>
                  <a:cubicBezTo>
                    <a:pt x="29" y="18"/>
                    <a:pt x="39" y="39"/>
                    <a:pt x="43" y="63"/>
                  </a:cubicBezTo>
                  <a:cubicBezTo>
                    <a:pt x="44" y="70"/>
                    <a:pt x="46" y="77"/>
                    <a:pt x="46" y="84"/>
                  </a:cubicBezTo>
                  <a:cubicBezTo>
                    <a:pt x="46" y="85"/>
                    <a:pt x="40" y="89"/>
                    <a:pt x="39" y="91"/>
                  </a:cubicBezTo>
                  <a:cubicBezTo>
                    <a:pt x="38" y="93"/>
                    <a:pt x="38" y="96"/>
                    <a:pt x="38" y="99"/>
                  </a:cubicBezTo>
                  <a:cubicBezTo>
                    <a:pt x="40" y="109"/>
                    <a:pt x="47" y="112"/>
                    <a:pt x="55" y="113"/>
                  </a:cubicBezTo>
                  <a:cubicBezTo>
                    <a:pt x="53" y="116"/>
                    <a:pt x="52" y="117"/>
                    <a:pt x="52" y="120"/>
                  </a:cubicBezTo>
                  <a:cubicBezTo>
                    <a:pt x="52" y="121"/>
                    <a:pt x="52" y="123"/>
                    <a:pt x="52" y="123"/>
                  </a:cubicBezTo>
                  <a:cubicBezTo>
                    <a:pt x="52" y="128"/>
                    <a:pt x="53" y="133"/>
                    <a:pt x="56" y="135"/>
                  </a:cubicBezTo>
                  <a:cubicBezTo>
                    <a:pt x="60" y="140"/>
                    <a:pt x="65" y="141"/>
                    <a:pt x="69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41"/>
                    <a:pt x="70" y="141"/>
                    <a:pt x="72" y="141"/>
                  </a:cubicBezTo>
                  <a:cubicBezTo>
                    <a:pt x="79" y="140"/>
                    <a:pt x="86" y="133"/>
                    <a:pt x="86" y="123"/>
                  </a:cubicBezTo>
                  <a:cubicBezTo>
                    <a:pt x="87" y="120"/>
                    <a:pt x="86" y="117"/>
                    <a:pt x="85" y="114"/>
                  </a:cubicBezTo>
                  <a:cubicBezTo>
                    <a:pt x="98" y="114"/>
                    <a:pt x="111" y="113"/>
                    <a:pt x="124" y="112"/>
                  </a:cubicBezTo>
                  <a:cubicBezTo>
                    <a:pt x="122" y="113"/>
                    <a:pt x="122" y="116"/>
                    <a:pt x="121" y="117"/>
                  </a:cubicBezTo>
                  <a:cubicBezTo>
                    <a:pt x="118" y="128"/>
                    <a:pt x="129" y="137"/>
                    <a:pt x="138" y="138"/>
                  </a:cubicBezTo>
                  <a:cubicBezTo>
                    <a:pt x="139" y="138"/>
                    <a:pt x="139" y="138"/>
                    <a:pt x="141" y="138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8" y="137"/>
                    <a:pt x="155" y="130"/>
                    <a:pt x="156" y="120"/>
                  </a:cubicBezTo>
                  <a:cubicBezTo>
                    <a:pt x="156" y="116"/>
                    <a:pt x="155" y="112"/>
                    <a:pt x="152" y="109"/>
                  </a:cubicBezTo>
                  <a:cubicBezTo>
                    <a:pt x="154" y="107"/>
                    <a:pt x="156" y="107"/>
                    <a:pt x="159" y="107"/>
                  </a:cubicBezTo>
                  <a:cubicBezTo>
                    <a:pt x="164" y="107"/>
                    <a:pt x="164" y="96"/>
                    <a:pt x="159" y="98"/>
                  </a:cubicBezTo>
                  <a:close/>
                  <a:moveTo>
                    <a:pt x="150" y="74"/>
                  </a:moveTo>
                  <a:cubicBezTo>
                    <a:pt x="142" y="77"/>
                    <a:pt x="134" y="77"/>
                    <a:pt x="126" y="78"/>
                  </a:cubicBezTo>
                  <a:cubicBezTo>
                    <a:pt x="126" y="74"/>
                    <a:pt x="126" y="71"/>
                    <a:pt x="126" y="67"/>
                  </a:cubicBezTo>
                  <a:cubicBezTo>
                    <a:pt x="134" y="67"/>
                    <a:pt x="142" y="67"/>
                    <a:pt x="150" y="67"/>
                  </a:cubicBezTo>
                  <a:cubicBezTo>
                    <a:pt x="150" y="70"/>
                    <a:pt x="150" y="73"/>
                    <a:pt x="150" y="74"/>
                  </a:cubicBezTo>
                  <a:close/>
                  <a:moveTo>
                    <a:pt x="151" y="56"/>
                  </a:moveTo>
                  <a:cubicBezTo>
                    <a:pt x="142" y="56"/>
                    <a:pt x="134" y="56"/>
                    <a:pt x="126" y="56"/>
                  </a:cubicBezTo>
                  <a:cubicBezTo>
                    <a:pt x="126" y="53"/>
                    <a:pt x="126" y="50"/>
                    <a:pt x="125" y="47"/>
                  </a:cubicBezTo>
                  <a:cubicBezTo>
                    <a:pt x="134" y="46"/>
                    <a:pt x="142" y="46"/>
                    <a:pt x="151" y="46"/>
                  </a:cubicBezTo>
                  <a:cubicBezTo>
                    <a:pt x="151" y="50"/>
                    <a:pt x="151" y="53"/>
                    <a:pt x="151" y="56"/>
                  </a:cubicBezTo>
                  <a:close/>
                  <a:moveTo>
                    <a:pt x="152" y="22"/>
                  </a:moveTo>
                  <a:cubicBezTo>
                    <a:pt x="152" y="26"/>
                    <a:pt x="152" y="32"/>
                    <a:pt x="151" y="36"/>
                  </a:cubicBezTo>
                  <a:cubicBezTo>
                    <a:pt x="143" y="36"/>
                    <a:pt x="134" y="36"/>
                    <a:pt x="125" y="36"/>
                  </a:cubicBezTo>
                  <a:cubicBezTo>
                    <a:pt x="125" y="32"/>
                    <a:pt x="124" y="28"/>
                    <a:pt x="124" y="24"/>
                  </a:cubicBezTo>
                  <a:cubicBezTo>
                    <a:pt x="133" y="24"/>
                    <a:pt x="143" y="22"/>
                    <a:pt x="152" y="22"/>
                  </a:cubicBezTo>
                  <a:close/>
                  <a:moveTo>
                    <a:pt x="117" y="80"/>
                  </a:moveTo>
                  <a:cubicBezTo>
                    <a:pt x="108" y="81"/>
                    <a:pt x="99" y="81"/>
                    <a:pt x="90" y="81"/>
                  </a:cubicBezTo>
                  <a:cubicBezTo>
                    <a:pt x="88" y="77"/>
                    <a:pt x="88" y="73"/>
                    <a:pt x="87" y="68"/>
                  </a:cubicBezTo>
                  <a:cubicBezTo>
                    <a:pt x="98" y="67"/>
                    <a:pt x="107" y="67"/>
                    <a:pt x="117" y="67"/>
                  </a:cubicBezTo>
                  <a:cubicBezTo>
                    <a:pt x="117" y="71"/>
                    <a:pt x="117" y="75"/>
                    <a:pt x="117" y="80"/>
                  </a:cubicBezTo>
                  <a:close/>
                  <a:moveTo>
                    <a:pt x="116" y="56"/>
                  </a:moveTo>
                  <a:cubicBezTo>
                    <a:pt x="107" y="57"/>
                    <a:pt x="96" y="57"/>
                    <a:pt x="86" y="59"/>
                  </a:cubicBezTo>
                  <a:cubicBezTo>
                    <a:pt x="86" y="54"/>
                    <a:pt x="86" y="52"/>
                    <a:pt x="85" y="47"/>
                  </a:cubicBezTo>
                  <a:cubicBezTo>
                    <a:pt x="95" y="47"/>
                    <a:pt x="105" y="47"/>
                    <a:pt x="116" y="47"/>
                  </a:cubicBezTo>
                  <a:cubicBezTo>
                    <a:pt x="116" y="50"/>
                    <a:pt x="116" y="53"/>
                    <a:pt x="116" y="56"/>
                  </a:cubicBezTo>
                  <a:close/>
                  <a:moveTo>
                    <a:pt x="115" y="24"/>
                  </a:moveTo>
                  <a:cubicBezTo>
                    <a:pt x="115" y="28"/>
                    <a:pt x="115" y="32"/>
                    <a:pt x="115" y="36"/>
                  </a:cubicBezTo>
                  <a:cubicBezTo>
                    <a:pt x="105" y="36"/>
                    <a:pt x="95" y="38"/>
                    <a:pt x="85" y="38"/>
                  </a:cubicBezTo>
                  <a:cubicBezTo>
                    <a:pt x="83" y="33"/>
                    <a:pt x="83" y="29"/>
                    <a:pt x="83" y="25"/>
                  </a:cubicBezTo>
                  <a:cubicBezTo>
                    <a:pt x="94" y="25"/>
                    <a:pt x="104" y="25"/>
                    <a:pt x="115" y="24"/>
                  </a:cubicBezTo>
                  <a:close/>
                  <a:moveTo>
                    <a:pt x="79" y="82"/>
                  </a:moveTo>
                  <a:cubicBezTo>
                    <a:pt x="72" y="82"/>
                    <a:pt x="64" y="82"/>
                    <a:pt x="55" y="81"/>
                  </a:cubicBezTo>
                  <a:cubicBezTo>
                    <a:pt x="55" y="78"/>
                    <a:pt x="55" y="75"/>
                    <a:pt x="55" y="71"/>
                  </a:cubicBezTo>
                  <a:cubicBezTo>
                    <a:pt x="62" y="71"/>
                    <a:pt x="70" y="70"/>
                    <a:pt x="78" y="68"/>
                  </a:cubicBezTo>
                  <a:cubicBezTo>
                    <a:pt x="78" y="73"/>
                    <a:pt x="79" y="78"/>
                    <a:pt x="79" y="82"/>
                  </a:cubicBezTo>
                  <a:close/>
                  <a:moveTo>
                    <a:pt x="77" y="59"/>
                  </a:moveTo>
                  <a:cubicBezTo>
                    <a:pt x="69" y="60"/>
                    <a:pt x="61" y="60"/>
                    <a:pt x="53" y="61"/>
                  </a:cubicBezTo>
                  <a:cubicBezTo>
                    <a:pt x="52" y="57"/>
                    <a:pt x="51" y="53"/>
                    <a:pt x="49" y="49"/>
                  </a:cubicBezTo>
                  <a:cubicBezTo>
                    <a:pt x="59" y="49"/>
                    <a:pt x="66" y="49"/>
                    <a:pt x="75" y="47"/>
                  </a:cubicBezTo>
                  <a:cubicBezTo>
                    <a:pt x="75" y="52"/>
                    <a:pt x="77" y="56"/>
                    <a:pt x="77" y="59"/>
                  </a:cubicBezTo>
                  <a:close/>
                  <a:moveTo>
                    <a:pt x="40" y="25"/>
                  </a:moveTo>
                  <a:cubicBezTo>
                    <a:pt x="51" y="25"/>
                    <a:pt x="62" y="25"/>
                    <a:pt x="73" y="25"/>
                  </a:cubicBezTo>
                  <a:cubicBezTo>
                    <a:pt x="73" y="29"/>
                    <a:pt x="74" y="33"/>
                    <a:pt x="74" y="38"/>
                  </a:cubicBezTo>
                  <a:cubicBezTo>
                    <a:pt x="65" y="38"/>
                    <a:pt x="56" y="38"/>
                    <a:pt x="46" y="38"/>
                  </a:cubicBezTo>
                  <a:cubicBezTo>
                    <a:pt x="44" y="33"/>
                    <a:pt x="43" y="29"/>
                    <a:pt x="40" y="25"/>
                  </a:cubicBezTo>
                  <a:close/>
                  <a:moveTo>
                    <a:pt x="69" y="131"/>
                  </a:moveTo>
                  <a:cubicBezTo>
                    <a:pt x="69" y="131"/>
                    <a:pt x="69" y="131"/>
                    <a:pt x="69" y="131"/>
                  </a:cubicBezTo>
                  <a:cubicBezTo>
                    <a:pt x="64" y="130"/>
                    <a:pt x="61" y="128"/>
                    <a:pt x="61" y="123"/>
                  </a:cubicBezTo>
                  <a:cubicBezTo>
                    <a:pt x="62" y="119"/>
                    <a:pt x="66" y="116"/>
                    <a:pt x="70" y="116"/>
                  </a:cubicBezTo>
                  <a:cubicBezTo>
                    <a:pt x="74" y="117"/>
                    <a:pt x="77" y="119"/>
                    <a:pt x="77" y="123"/>
                  </a:cubicBezTo>
                  <a:cubicBezTo>
                    <a:pt x="77" y="128"/>
                    <a:pt x="73" y="130"/>
                    <a:pt x="69" y="131"/>
                  </a:cubicBezTo>
                  <a:close/>
                  <a:moveTo>
                    <a:pt x="139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33" y="127"/>
                    <a:pt x="130" y="126"/>
                    <a:pt x="131" y="120"/>
                  </a:cubicBezTo>
                  <a:cubicBezTo>
                    <a:pt x="133" y="116"/>
                    <a:pt x="135" y="113"/>
                    <a:pt x="139" y="113"/>
                  </a:cubicBezTo>
                  <a:cubicBezTo>
                    <a:pt x="143" y="113"/>
                    <a:pt x="146" y="116"/>
                    <a:pt x="146" y="120"/>
                  </a:cubicBezTo>
                  <a:cubicBezTo>
                    <a:pt x="146" y="124"/>
                    <a:pt x="142" y="127"/>
                    <a:pt x="139" y="127"/>
                  </a:cubicBezTo>
                  <a:close/>
                  <a:moveTo>
                    <a:pt x="139" y="127"/>
                  </a:moveTo>
                  <a:cubicBezTo>
                    <a:pt x="139" y="127"/>
                    <a:pt x="139" y="127"/>
                    <a:pt x="139" y="1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F73C6AD-3088-7548-990C-BE8416B887E7}"/>
              </a:ext>
            </a:extLst>
          </p:cNvPr>
          <p:cNvGrpSpPr/>
          <p:nvPr/>
        </p:nvGrpSpPr>
        <p:grpSpPr>
          <a:xfrm>
            <a:off x="10169599" y="3013484"/>
            <a:ext cx="948418" cy="948418"/>
            <a:chOff x="10169599" y="3013484"/>
            <a:chExt cx="948418" cy="94841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1704927-95FB-79F3-E19D-BF34B02D4EED}"/>
                </a:ext>
              </a:extLst>
            </p:cNvPr>
            <p:cNvSpPr/>
            <p:nvPr/>
          </p:nvSpPr>
          <p:spPr>
            <a:xfrm flipH="1">
              <a:off x="10169599" y="3013484"/>
              <a:ext cx="948418" cy="948418"/>
            </a:xfrm>
            <a:prstGeom prst="ellipse">
              <a:avLst/>
            </a:prstGeom>
            <a:gradFill>
              <a:gsLst>
                <a:gs pos="5000">
                  <a:schemeClr val="accent1"/>
                </a:gs>
                <a:gs pos="100000">
                  <a:schemeClr val="accent3"/>
                </a:gs>
              </a:gsLst>
              <a:lin ang="13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36116F1-BCD2-8E08-CD18-EC738190AFDE}"/>
                </a:ext>
              </a:extLst>
            </p:cNvPr>
            <p:cNvSpPr/>
            <p:nvPr/>
          </p:nvSpPr>
          <p:spPr>
            <a:xfrm flipH="1">
              <a:off x="10290732" y="3134617"/>
              <a:ext cx="706152" cy="7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28600" dir="42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algn="ctr">
                <a:spcBef>
                  <a:spcPts val="1000"/>
                </a:spcBef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81">
              <a:extLst>
                <a:ext uri="{FF2B5EF4-FFF2-40B4-BE49-F238E27FC236}">
                  <a16:creationId xmlns:a16="http://schemas.microsoft.com/office/drawing/2014/main" id="{B7FDB06E-65A2-A9DA-A339-110254213D9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0488985" y="3343055"/>
              <a:ext cx="299580" cy="295836"/>
            </a:xfrm>
            <a:custGeom>
              <a:avLst/>
              <a:gdLst>
                <a:gd name="T0" fmla="*/ 81 w 160"/>
                <a:gd name="T1" fmla="*/ 43 h 158"/>
                <a:gd name="T2" fmla="*/ 54 w 160"/>
                <a:gd name="T3" fmla="*/ 106 h 158"/>
                <a:gd name="T4" fmla="*/ 64 w 160"/>
                <a:gd name="T5" fmla="*/ 131 h 158"/>
                <a:gd name="T6" fmla="*/ 98 w 160"/>
                <a:gd name="T7" fmla="*/ 127 h 158"/>
                <a:gd name="T8" fmla="*/ 118 w 160"/>
                <a:gd name="T9" fmla="*/ 76 h 158"/>
                <a:gd name="T10" fmla="*/ 81 w 160"/>
                <a:gd name="T11" fmla="*/ 158 h 158"/>
                <a:gd name="T12" fmla="*/ 72 w 160"/>
                <a:gd name="T13" fmla="*/ 153 h 158"/>
                <a:gd name="T14" fmla="*/ 66 w 160"/>
                <a:gd name="T15" fmla="*/ 145 h 158"/>
                <a:gd name="T16" fmla="*/ 92 w 160"/>
                <a:gd name="T17" fmla="*/ 147 h 158"/>
                <a:gd name="T18" fmla="*/ 95 w 160"/>
                <a:gd name="T19" fmla="*/ 136 h 158"/>
                <a:gd name="T20" fmla="*/ 66 w 160"/>
                <a:gd name="T21" fmla="*/ 145 h 158"/>
                <a:gd name="T22" fmla="*/ 86 w 160"/>
                <a:gd name="T23" fmla="*/ 19 h 158"/>
                <a:gd name="T24" fmla="*/ 81 w 160"/>
                <a:gd name="T25" fmla="*/ 0 h 158"/>
                <a:gd name="T26" fmla="*/ 76 w 160"/>
                <a:gd name="T27" fmla="*/ 19 h 158"/>
                <a:gd name="T28" fmla="*/ 32 w 160"/>
                <a:gd name="T29" fmla="*/ 39 h 158"/>
                <a:gd name="T30" fmla="*/ 42 w 160"/>
                <a:gd name="T31" fmla="*/ 36 h 158"/>
                <a:gd name="T32" fmla="*/ 31 w 160"/>
                <a:gd name="T33" fmla="*/ 22 h 158"/>
                <a:gd name="T34" fmla="*/ 22 w 160"/>
                <a:gd name="T35" fmla="*/ 22 h 158"/>
                <a:gd name="T36" fmla="*/ 22 w 160"/>
                <a:gd name="T37" fmla="*/ 29 h 158"/>
                <a:gd name="T38" fmla="*/ 26 w 160"/>
                <a:gd name="T39" fmla="*/ 79 h 158"/>
                <a:gd name="T40" fmla="*/ 6 w 160"/>
                <a:gd name="T41" fmla="*/ 74 h 158"/>
                <a:gd name="T42" fmla="*/ 6 w 160"/>
                <a:gd name="T43" fmla="*/ 85 h 158"/>
                <a:gd name="T44" fmla="*/ 26 w 160"/>
                <a:gd name="T45" fmla="*/ 79 h 158"/>
                <a:gd name="T46" fmla="*/ 33 w 160"/>
                <a:gd name="T47" fmla="*/ 119 h 158"/>
                <a:gd name="T48" fmla="*/ 21 w 160"/>
                <a:gd name="T49" fmla="*/ 133 h 158"/>
                <a:gd name="T50" fmla="*/ 31 w 160"/>
                <a:gd name="T51" fmla="*/ 138 h 158"/>
                <a:gd name="T52" fmla="*/ 43 w 160"/>
                <a:gd name="T53" fmla="*/ 121 h 158"/>
                <a:gd name="T54" fmla="*/ 129 w 160"/>
                <a:gd name="T55" fmla="*/ 119 h 158"/>
                <a:gd name="T56" fmla="*/ 119 w 160"/>
                <a:gd name="T57" fmla="*/ 121 h 158"/>
                <a:gd name="T58" fmla="*/ 131 w 160"/>
                <a:gd name="T59" fmla="*/ 138 h 158"/>
                <a:gd name="T60" fmla="*/ 141 w 160"/>
                <a:gd name="T61" fmla="*/ 133 h 158"/>
                <a:gd name="T62" fmla="*/ 129 w 160"/>
                <a:gd name="T63" fmla="*/ 119 h 158"/>
                <a:gd name="T64" fmla="*/ 141 w 160"/>
                <a:gd name="T65" fmla="*/ 74 h 158"/>
                <a:gd name="T66" fmla="*/ 141 w 160"/>
                <a:gd name="T67" fmla="*/ 85 h 158"/>
                <a:gd name="T68" fmla="*/ 160 w 160"/>
                <a:gd name="T69" fmla="*/ 79 h 158"/>
                <a:gd name="T70" fmla="*/ 120 w 160"/>
                <a:gd name="T71" fmla="*/ 39 h 158"/>
                <a:gd name="T72" fmla="*/ 139 w 160"/>
                <a:gd name="T73" fmla="*/ 29 h 158"/>
                <a:gd name="T74" fmla="*/ 136 w 160"/>
                <a:gd name="T75" fmla="*/ 19 h 158"/>
                <a:gd name="T76" fmla="*/ 120 w 160"/>
                <a:gd name="T77" fmla="*/ 32 h 158"/>
                <a:gd name="T78" fmla="*/ 120 w 160"/>
                <a:gd name="T79" fmla="*/ 3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158">
                  <a:moveTo>
                    <a:pt x="85" y="43"/>
                  </a:moveTo>
                  <a:cubicBezTo>
                    <a:pt x="81" y="43"/>
                    <a:pt x="81" y="43"/>
                    <a:pt x="81" y="43"/>
                  </a:cubicBezTo>
                  <a:cubicBezTo>
                    <a:pt x="65" y="43"/>
                    <a:pt x="52" y="51"/>
                    <a:pt x="47" y="66"/>
                  </a:cubicBezTo>
                  <a:cubicBezTo>
                    <a:pt x="40" y="79"/>
                    <a:pt x="44" y="95"/>
                    <a:pt x="54" y="106"/>
                  </a:cubicBezTo>
                  <a:cubicBezTo>
                    <a:pt x="60" y="111"/>
                    <a:pt x="64" y="118"/>
                    <a:pt x="64" y="127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18"/>
                    <a:pt x="101" y="111"/>
                    <a:pt x="107" y="106"/>
                  </a:cubicBezTo>
                  <a:cubicBezTo>
                    <a:pt x="116" y="98"/>
                    <a:pt x="119" y="87"/>
                    <a:pt x="118" y="76"/>
                  </a:cubicBezTo>
                  <a:cubicBezTo>
                    <a:pt x="116" y="59"/>
                    <a:pt x="102" y="45"/>
                    <a:pt x="85" y="43"/>
                  </a:cubicBezTo>
                  <a:close/>
                  <a:moveTo>
                    <a:pt x="81" y="158"/>
                  </a:moveTo>
                  <a:cubicBezTo>
                    <a:pt x="85" y="158"/>
                    <a:pt x="88" y="157"/>
                    <a:pt x="89" y="153"/>
                  </a:cubicBezTo>
                  <a:cubicBezTo>
                    <a:pt x="72" y="153"/>
                    <a:pt x="72" y="153"/>
                    <a:pt x="72" y="153"/>
                  </a:cubicBezTo>
                  <a:cubicBezTo>
                    <a:pt x="74" y="157"/>
                    <a:pt x="77" y="158"/>
                    <a:pt x="81" y="158"/>
                  </a:cubicBezTo>
                  <a:close/>
                  <a:moveTo>
                    <a:pt x="66" y="145"/>
                  </a:moveTo>
                  <a:cubicBezTo>
                    <a:pt x="66" y="146"/>
                    <a:pt x="68" y="147"/>
                    <a:pt x="69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4" y="147"/>
                    <a:pt x="95" y="146"/>
                    <a:pt x="95" y="145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66" y="136"/>
                    <a:pt x="66" y="136"/>
                    <a:pt x="66" y="136"/>
                  </a:cubicBezTo>
                  <a:lnTo>
                    <a:pt x="66" y="145"/>
                  </a:lnTo>
                  <a:close/>
                  <a:moveTo>
                    <a:pt x="81" y="25"/>
                  </a:moveTo>
                  <a:cubicBezTo>
                    <a:pt x="83" y="25"/>
                    <a:pt x="86" y="23"/>
                    <a:pt x="86" y="19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2"/>
                    <a:pt x="83" y="0"/>
                    <a:pt x="81" y="0"/>
                  </a:cubicBezTo>
                  <a:cubicBezTo>
                    <a:pt x="78" y="0"/>
                    <a:pt x="76" y="2"/>
                    <a:pt x="76" y="6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23"/>
                    <a:pt x="78" y="25"/>
                    <a:pt x="81" y="25"/>
                  </a:cubicBezTo>
                  <a:close/>
                  <a:moveTo>
                    <a:pt x="32" y="39"/>
                  </a:moveTo>
                  <a:cubicBezTo>
                    <a:pt x="35" y="42"/>
                    <a:pt x="38" y="42"/>
                    <a:pt x="41" y="39"/>
                  </a:cubicBezTo>
                  <a:cubicBezTo>
                    <a:pt x="42" y="39"/>
                    <a:pt x="42" y="37"/>
                    <a:pt x="42" y="36"/>
                  </a:cubicBezTo>
                  <a:cubicBezTo>
                    <a:pt x="42" y="34"/>
                    <a:pt x="42" y="33"/>
                    <a:pt x="41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0"/>
                    <a:pt x="29" y="19"/>
                    <a:pt x="26" y="19"/>
                  </a:cubicBezTo>
                  <a:cubicBezTo>
                    <a:pt x="25" y="19"/>
                    <a:pt x="24" y="20"/>
                    <a:pt x="22" y="22"/>
                  </a:cubicBezTo>
                  <a:cubicBezTo>
                    <a:pt x="21" y="22"/>
                    <a:pt x="21" y="24"/>
                    <a:pt x="21" y="25"/>
                  </a:cubicBezTo>
                  <a:cubicBezTo>
                    <a:pt x="21" y="27"/>
                    <a:pt x="21" y="28"/>
                    <a:pt x="22" y="29"/>
                  </a:cubicBezTo>
                  <a:lnTo>
                    <a:pt x="32" y="39"/>
                  </a:lnTo>
                  <a:close/>
                  <a:moveTo>
                    <a:pt x="26" y="79"/>
                  </a:moveTo>
                  <a:cubicBezTo>
                    <a:pt x="26" y="77"/>
                    <a:pt x="24" y="74"/>
                    <a:pt x="21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3" y="74"/>
                    <a:pt x="0" y="77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4" y="85"/>
                    <a:pt x="26" y="82"/>
                    <a:pt x="26" y="79"/>
                  </a:cubicBezTo>
                  <a:close/>
                  <a:moveTo>
                    <a:pt x="39" y="118"/>
                  </a:moveTo>
                  <a:cubicBezTo>
                    <a:pt x="36" y="116"/>
                    <a:pt x="34" y="118"/>
                    <a:pt x="33" y="11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1" y="130"/>
                    <a:pt x="21" y="131"/>
                    <a:pt x="21" y="133"/>
                  </a:cubicBezTo>
                  <a:cubicBezTo>
                    <a:pt x="21" y="135"/>
                    <a:pt x="21" y="136"/>
                    <a:pt x="22" y="138"/>
                  </a:cubicBezTo>
                  <a:cubicBezTo>
                    <a:pt x="25" y="139"/>
                    <a:pt x="29" y="139"/>
                    <a:pt x="31" y="138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3" y="125"/>
                    <a:pt x="44" y="124"/>
                    <a:pt x="43" y="121"/>
                  </a:cubicBezTo>
                  <a:cubicBezTo>
                    <a:pt x="43" y="119"/>
                    <a:pt x="40" y="118"/>
                    <a:pt x="39" y="118"/>
                  </a:cubicBezTo>
                  <a:close/>
                  <a:moveTo>
                    <a:pt x="129" y="119"/>
                  </a:moveTo>
                  <a:cubicBezTo>
                    <a:pt x="128" y="118"/>
                    <a:pt x="125" y="116"/>
                    <a:pt x="123" y="118"/>
                  </a:cubicBezTo>
                  <a:cubicBezTo>
                    <a:pt x="122" y="118"/>
                    <a:pt x="120" y="119"/>
                    <a:pt x="119" y="121"/>
                  </a:cubicBezTo>
                  <a:cubicBezTo>
                    <a:pt x="119" y="124"/>
                    <a:pt x="119" y="125"/>
                    <a:pt x="120" y="126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3" y="139"/>
                    <a:pt x="136" y="139"/>
                    <a:pt x="139" y="138"/>
                  </a:cubicBezTo>
                  <a:cubicBezTo>
                    <a:pt x="140" y="136"/>
                    <a:pt x="141" y="135"/>
                    <a:pt x="141" y="133"/>
                  </a:cubicBezTo>
                  <a:cubicBezTo>
                    <a:pt x="141" y="131"/>
                    <a:pt x="140" y="130"/>
                    <a:pt x="139" y="129"/>
                  </a:cubicBezTo>
                  <a:lnTo>
                    <a:pt x="129" y="119"/>
                  </a:lnTo>
                  <a:close/>
                  <a:moveTo>
                    <a:pt x="154" y="74"/>
                  </a:moveTo>
                  <a:cubicBezTo>
                    <a:pt x="141" y="74"/>
                    <a:pt x="141" y="74"/>
                    <a:pt x="141" y="74"/>
                  </a:cubicBezTo>
                  <a:cubicBezTo>
                    <a:pt x="138" y="74"/>
                    <a:pt x="135" y="77"/>
                    <a:pt x="135" y="79"/>
                  </a:cubicBezTo>
                  <a:cubicBezTo>
                    <a:pt x="135" y="82"/>
                    <a:pt x="138" y="85"/>
                    <a:pt x="141" y="85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58" y="85"/>
                    <a:pt x="160" y="82"/>
                    <a:pt x="160" y="79"/>
                  </a:cubicBezTo>
                  <a:cubicBezTo>
                    <a:pt x="160" y="77"/>
                    <a:pt x="158" y="74"/>
                    <a:pt x="154" y="74"/>
                  </a:cubicBezTo>
                  <a:close/>
                  <a:moveTo>
                    <a:pt x="120" y="39"/>
                  </a:moveTo>
                  <a:cubicBezTo>
                    <a:pt x="123" y="42"/>
                    <a:pt x="126" y="42"/>
                    <a:pt x="129" y="39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0" y="28"/>
                    <a:pt x="141" y="25"/>
                    <a:pt x="140" y="24"/>
                  </a:cubicBezTo>
                  <a:cubicBezTo>
                    <a:pt x="140" y="22"/>
                    <a:pt x="139" y="20"/>
                    <a:pt x="136" y="19"/>
                  </a:cubicBezTo>
                  <a:cubicBezTo>
                    <a:pt x="134" y="19"/>
                    <a:pt x="133" y="19"/>
                    <a:pt x="131" y="2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9" y="33"/>
                    <a:pt x="119" y="34"/>
                    <a:pt x="119" y="36"/>
                  </a:cubicBezTo>
                  <a:cubicBezTo>
                    <a:pt x="119" y="37"/>
                    <a:pt x="119" y="39"/>
                    <a:pt x="120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28ED126-7127-ED84-41D5-1FD9FCEED8A7}"/>
              </a:ext>
            </a:extLst>
          </p:cNvPr>
          <p:cNvGrpSpPr/>
          <p:nvPr/>
        </p:nvGrpSpPr>
        <p:grpSpPr>
          <a:xfrm>
            <a:off x="10169599" y="5014596"/>
            <a:ext cx="948418" cy="948418"/>
            <a:chOff x="10169599" y="5014596"/>
            <a:chExt cx="948418" cy="94841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0F71F4F-6AC8-2783-30EA-E03AF0F30C56}"/>
                </a:ext>
              </a:extLst>
            </p:cNvPr>
            <p:cNvSpPr/>
            <p:nvPr/>
          </p:nvSpPr>
          <p:spPr>
            <a:xfrm flipH="1">
              <a:off x="10169599" y="5014596"/>
              <a:ext cx="948418" cy="948418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7776429-82ED-74C0-3E00-899E59BEE212}"/>
                </a:ext>
              </a:extLst>
            </p:cNvPr>
            <p:cNvSpPr/>
            <p:nvPr/>
          </p:nvSpPr>
          <p:spPr>
            <a:xfrm flipH="1">
              <a:off x="10290732" y="5124358"/>
              <a:ext cx="706152" cy="7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4FA9F22B-AFFD-3BA8-DA0E-013EFE168ED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0527404" y="5370936"/>
              <a:ext cx="232808" cy="235738"/>
            </a:xfrm>
            <a:custGeom>
              <a:avLst/>
              <a:gdLst>
                <a:gd name="T0" fmla="*/ 134 w 159"/>
                <a:gd name="T1" fmla="*/ 72 h 161"/>
                <a:gd name="T2" fmla="*/ 140 w 159"/>
                <a:gd name="T3" fmla="*/ 72 h 161"/>
                <a:gd name="T4" fmla="*/ 140 w 159"/>
                <a:gd name="T5" fmla="*/ 153 h 161"/>
                <a:gd name="T6" fmla="*/ 132 w 159"/>
                <a:gd name="T7" fmla="*/ 161 h 161"/>
                <a:gd name="T8" fmla="*/ 8 w 159"/>
                <a:gd name="T9" fmla="*/ 161 h 161"/>
                <a:gd name="T10" fmla="*/ 0 w 159"/>
                <a:gd name="T11" fmla="*/ 153 h 161"/>
                <a:gd name="T12" fmla="*/ 0 w 159"/>
                <a:gd name="T13" fmla="*/ 29 h 161"/>
                <a:gd name="T14" fmla="*/ 8 w 159"/>
                <a:gd name="T15" fmla="*/ 21 h 161"/>
                <a:gd name="T16" fmla="*/ 89 w 159"/>
                <a:gd name="T17" fmla="*/ 21 h 161"/>
                <a:gd name="T18" fmla="*/ 89 w 159"/>
                <a:gd name="T19" fmla="*/ 27 h 161"/>
                <a:gd name="T20" fmla="*/ 8 w 159"/>
                <a:gd name="T21" fmla="*/ 27 h 161"/>
                <a:gd name="T22" fmla="*/ 7 w 159"/>
                <a:gd name="T23" fmla="*/ 29 h 161"/>
                <a:gd name="T24" fmla="*/ 7 w 159"/>
                <a:gd name="T25" fmla="*/ 153 h 161"/>
                <a:gd name="T26" fmla="*/ 8 w 159"/>
                <a:gd name="T27" fmla="*/ 155 h 161"/>
                <a:gd name="T28" fmla="*/ 132 w 159"/>
                <a:gd name="T29" fmla="*/ 155 h 161"/>
                <a:gd name="T30" fmla="*/ 134 w 159"/>
                <a:gd name="T31" fmla="*/ 153 h 161"/>
                <a:gd name="T32" fmla="*/ 134 w 159"/>
                <a:gd name="T33" fmla="*/ 72 h 161"/>
                <a:gd name="T34" fmla="*/ 134 w 159"/>
                <a:gd name="T35" fmla="*/ 72 h 161"/>
                <a:gd name="T36" fmla="*/ 56 w 159"/>
                <a:gd name="T37" fmla="*/ 83 h 161"/>
                <a:gd name="T38" fmla="*/ 51 w 159"/>
                <a:gd name="T39" fmla="*/ 107 h 161"/>
                <a:gd name="T40" fmla="*/ 53 w 159"/>
                <a:gd name="T41" fmla="*/ 109 h 161"/>
                <a:gd name="T42" fmla="*/ 54 w 159"/>
                <a:gd name="T43" fmla="*/ 110 h 161"/>
                <a:gd name="T44" fmla="*/ 56 w 159"/>
                <a:gd name="T45" fmla="*/ 110 h 161"/>
                <a:gd name="T46" fmla="*/ 78 w 159"/>
                <a:gd name="T47" fmla="*/ 106 h 161"/>
                <a:gd name="T48" fmla="*/ 80 w 159"/>
                <a:gd name="T49" fmla="*/ 106 h 161"/>
                <a:gd name="T50" fmla="*/ 145 w 159"/>
                <a:gd name="T51" fmla="*/ 39 h 161"/>
                <a:gd name="T52" fmla="*/ 123 w 159"/>
                <a:gd name="T53" fmla="*/ 16 h 161"/>
                <a:gd name="T54" fmla="*/ 58 w 159"/>
                <a:gd name="T55" fmla="*/ 82 h 161"/>
                <a:gd name="T56" fmla="*/ 56 w 159"/>
                <a:gd name="T57" fmla="*/ 83 h 161"/>
                <a:gd name="T58" fmla="*/ 158 w 159"/>
                <a:gd name="T59" fmla="*/ 13 h 161"/>
                <a:gd name="T60" fmla="*/ 148 w 159"/>
                <a:gd name="T61" fmla="*/ 5 h 161"/>
                <a:gd name="T62" fmla="*/ 135 w 159"/>
                <a:gd name="T63" fmla="*/ 5 h 161"/>
                <a:gd name="T64" fmla="*/ 128 w 159"/>
                <a:gd name="T65" fmla="*/ 11 h 161"/>
                <a:gd name="T66" fmla="*/ 150 w 159"/>
                <a:gd name="T67" fmla="*/ 34 h 161"/>
                <a:gd name="T68" fmla="*/ 158 w 159"/>
                <a:gd name="T69" fmla="*/ 27 h 161"/>
                <a:gd name="T70" fmla="*/ 159 w 159"/>
                <a:gd name="T71" fmla="*/ 19 h 161"/>
                <a:gd name="T72" fmla="*/ 158 w 159"/>
                <a:gd name="T73" fmla="*/ 1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161">
                  <a:moveTo>
                    <a:pt x="134" y="72"/>
                  </a:moveTo>
                  <a:cubicBezTo>
                    <a:pt x="140" y="72"/>
                    <a:pt x="140" y="72"/>
                    <a:pt x="140" y="72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8"/>
                    <a:pt x="137" y="161"/>
                    <a:pt x="132" y="161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5" y="161"/>
                    <a:pt x="0" y="158"/>
                    <a:pt x="0" y="1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5" y="21"/>
                    <a:pt x="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7" y="29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5"/>
                    <a:pt x="8" y="155"/>
                    <a:pt x="8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4" y="155"/>
                    <a:pt x="134" y="155"/>
                    <a:pt x="134" y="153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lose/>
                  <a:moveTo>
                    <a:pt x="56" y="83"/>
                  </a:moveTo>
                  <a:cubicBezTo>
                    <a:pt x="51" y="107"/>
                    <a:pt x="51" y="107"/>
                    <a:pt x="51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10"/>
                    <a:pt x="54" y="110"/>
                    <a:pt x="54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3"/>
                    <a:pt x="56" y="83"/>
                    <a:pt x="56" y="83"/>
                  </a:cubicBezTo>
                  <a:moveTo>
                    <a:pt x="158" y="13"/>
                  </a:moveTo>
                  <a:cubicBezTo>
                    <a:pt x="148" y="5"/>
                    <a:pt x="148" y="5"/>
                    <a:pt x="148" y="5"/>
                  </a:cubicBezTo>
                  <a:cubicBezTo>
                    <a:pt x="145" y="0"/>
                    <a:pt x="139" y="0"/>
                    <a:pt x="135" y="5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9" y="26"/>
                    <a:pt x="159" y="23"/>
                    <a:pt x="159" y="19"/>
                  </a:cubicBezTo>
                  <a:cubicBezTo>
                    <a:pt x="159" y="18"/>
                    <a:pt x="159" y="15"/>
                    <a:pt x="158" y="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23F4D03-4E3B-B3DE-648A-6034E33BDEE1}"/>
              </a:ext>
            </a:extLst>
          </p:cNvPr>
          <p:cNvSpPr/>
          <p:nvPr/>
        </p:nvSpPr>
        <p:spPr>
          <a:xfrm flipH="1">
            <a:off x="4885508" y="2657293"/>
            <a:ext cx="6409513" cy="1648604"/>
          </a:xfrm>
          <a:prstGeom prst="roundRect">
            <a:avLst>
              <a:gd name="adj" fmla="val 50000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208508BE-FE02-9915-EC40-C9D9E63BE4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 r="12668"/>
          <a:stretch>
            <a:fillRect/>
          </a:stretch>
        </p:blipFill>
        <p:spPr>
          <a:xfrm>
            <a:off x="356317" y="892702"/>
            <a:ext cx="3927581" cy="2948066"/>
          </a:xfr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39C87D-B4F6-A284-80CD-7AC5DDD4EA14}"/>
              </a:ext>
            </a:extLst>
          </p:cNvPr>
          <p:cNvSpPr txBox="1"/>
          <p:nvPr/>
        </p:nvSpPr>
        <p:spPr>
          <a:xfrm>
            <a:off x="354299" y="4111635"/>
            <a:ext cx="377516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B38B851-1276-5093-A3FF-58C8DA216139}"/>
              </a:ext>
            </a:extLst>
          </p:cNvPr>
          <p:cNvSpPr txBox="1"/>
          <p:nvPr/>
        </p:nvSpPr>
        <p:spPr>
          <a:xfrm>
            <a:off x="4994195" y="756467"/>
            <a:ext cx="489689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787E14-AED8-1CD0-71B4-2926F9143930}"/>
              </a:ext>
            </a:extLst>
          </p:cNvPr>
          <p:cNvSpPr txBox="1"/>
          <p:nvPr/>
        </p:nvSpPr>
        <p:spPr>
          <a:xfrm>
            <a:off x="4994195" y="2657293"/>
            <a:ext cx="489689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8BB9771-DCAE-38D7-0715-650939E5900B}"/>
              </a:ext>
            </a:extLst>
          </p:cNvPr>
          <p:cNvSpPr txBox="1"/>
          <p:nvPr/>
        </p:nvSpPr>
        <p:spPr>
          <a:xfrm>
            <a:off x="4994195" y="4719534"/>
            <a:ext cx="489689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81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4">
            <a:extLst>
              <a:ext uri="{FF2B5EF4-FFF2-40B4-BE49-F238E27FC236}">
                <a16:creationId xmlns:a16="http://schemas.microsoft.com/office/drawing/2014/main" id="{3B231F57-9727-5AB1-1CE5-217D1FB643D5}"/>
              </a:ext>
            </a:extLst>
          </p:cNvPr>
          <p:cNvGrpSpPr/>
          <p:nvPr/>
        </p:nvGrpSpPr>
        <p:grpSpPr>
          <a:xfrm>
            <a:off x="3625447" y="1633469"/>
            <a:ext cx="4635658" cy="4737380"/>
            <a:chOff x="934814" y="847409"/>
            <a:chExt cx="3439953" cy="3515439"/>
          </a:xfrm>
        </p:grpSpPr>
        <p:grpSp>
          <p:nvGrpSpPr>
            <p:cNvPr id="5" name="Graphic 4">
              <a:extLst>
                <a:ext uri="{FF2B5EF4-FFF2-40B4-BE49-F238E27FC236}">
                  <a16:creationId xmlns:a16="http://schemas.microsoft.com/office/drawing/2014/main" id="{D22290BC-7348-E592-009B-FB439B399D6C}"/>
                </a:ext>
              </a:extLst>
            </p:cNvPr>
            <p:cNvGrpSpPr/>
            <p:nvPr/>
          </p:nvGrpSpPr>
          <p:grpSpPr>
            <a:xfrm>
              <a:off x="934814" y="2238297"/>
              <a:ext cx="3439953" cy="2124551"/>
              <a:chOff x="934814" y="2238297"/>
              <a:chExt cx="3439953" cy="2124551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0B5179E-585C-E9EB-DE93-A036BC5F2A61}"/>
                  </a:ext>
                </a:extLst>
              </p:cNvPr>
              <p:cNvSpPr/>
              <p:nvPr/>
            </p:nvSpPr>
            <p:spPr>
              <a:xfrm>
                <a:off x="2527632" y="2813368"/>
                <a:ext cx="1269682" cy="924877"/>
              </a:xfrm>
              <a:custGeom>
                <a:avLst/>
                <a:gdLst>
                  <a:gd name="connsiteX0" fmla="*/ 206692 w 1269682"/>
                  <a:gd name="connsiteY0" fmla="*/ 924878 h 924877"/>
                  <a:gd name="connsiteX1" fmla="*/ 426720 w 1269682"/>
                  <a:gd name="connsiteY1" fmla="*/ 924878 h 924877"/>
                  <a:gd name="connsiteX2" fmla="*/ 1269683 w 1269682"/>
                  <a:gd name="connsiteY2" fmla="*/ 437198 h 924877"/>
                  <a:gd name="connsiteX3" fmla="*/ 529590 w 1269682"/>
                  <a:gd name="connsiteY3" fmla="*/ 0 h 924877"/>
                  <a:gd name="connsiteX4" fmla="*/ 0 w 1269682"/>
                  <a:gd name="connsiteY4" fmla="*/ 291465 h 92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9682" h="924877">
                    <a:moveTo>
                      <a:pt x="206692" y="924878"/>
                    </a:moveTo>
                    <a:lnTo>
                      <a:pt x="426720" y="924878"/>
                    </a:lnTo>
                    <a:lnTo>
                      <a:pt x="1269683" y="437198"/>
                    </a:lnTo>
                    <a:lnTo>
                      <a:pt x="529590" y="0"/>
                    </a:lnTo>
                    <a:lnTo>
                      <a:pt x="0" y="291465"/>
                    </a:lnTo>
                    <a:close/>
                  </a:path>
                </a:pathLst>
              </a:custGeom>
              <a:solidFill>
                <a:srgbClr val="CFC4B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7" name="Graphic 4">
                <a:extLst>
                  <a:ext uri="{FF2B5EF4-FFF2-40B4-BE49-F238E27FC236}">
                    <a16:creationId xmlns:a16="http://schemas.microsoft.com/office/drawing/2014/main" id="{B575D7CE-1440-B9A1-FF40-0A66D3869B33}"/>
                  </a:ext>
                </a:extLst>
              </p:cNvPr>
              <p:cNvGrpSpPr/>
              <p:nvPr/>
            </p:nvGrpSpPr>
            <p:grpSpPr>
              <a:xfrm>
                <a:off x="1783729" y="2666684"/>
                <a:ext cx="967740" cy="536257"/>
                <a:chOff x="1783729" y="2666684"/>
                <a:chExt cx="967740" cy="536257"/>
              </a:xfrm>
            </p:grpSpPr>
            <p:grpSp>
              <p:nvGrpSpPr>
                <p:cNvPr id="333" name="Graphic 4">
                  <a:extLst>
                    <a:ext uri="{FF2B5EF4-FFF2-40B4-BE49-F238E27FC236}">
                      <a16:creationId xmlns:a16="http://schemas.microsoft.com/office/drawing/2014/main" id="{7B43AA42-C663-E2B1-3389-6383DC0B2475}"/>
                    </a:ext>
                  </a:extLst>
                </p:cNvPr>
                <p:cNvGrpSpPr/>
                <p:nvPr/>
              </p:nvGrpSpPr>
              <p:grpSpPr>
                <a:xfrm>
                  <a:off x="1927557" y="3005774"/>
                  <a:ext cx="233362" cy="106679"/>
                  <a:chOff x="1927557" y="3005774"/>
                  <a:chExt cx="233362" cy="106679"/>
                </a:xfrm>
              </p:grpSpPr>
              <p:sp>
                <p:nvSpPr>
                  <p:cNvPr id="364" name="Freeform: Shape 363">
                    <a:extLst>
                      <a:ext uri="{FF2B5EF4-FFF2-40B4-BE49-F238E27FC236}">
                        <a16:creationId xmlns:a16="http://schemas.microsoft.com/office/drawing/2014/main" id="{C82784CB-E007-68C2-3B19-B82281AAD732}"/>
                      </a:ext>
                    </a:extLst>
                  </p:cNvPr>
                  <p:cNvSpPr/>
                  <p:nvPr/>
                </p:nvSpPr>
                <p:spPr>
                  <a:xfrm>
                    <a:off x="1927557" y="3041016"/>
                    <a:ext cx="93344" cy="53339"/>
                  </a:xfrm>
                  <a:custGeom>
                    <a:avLst/>
                    <a:gdLst>
                      <a:gd name="connsiteX0" fmla="*/ 0 w 93344"/>
                      <a:gd name="connsiteY0" fmla="*/ 22860 h 53339"/>
                      <a:gd name="connsiteX1" fmla="*/ 40005 w 93344"/>
                      <a:gd name="connsiteY1" fmla="*/ 0 h 53339"/>
                      <a:gd name="connsiteX2" fmla="*/ 93345 w 93344"/>
                      <a:gd name="connsiteY2" fmla="*/ 30480 h 53339"/>
                      <a:gd name="connsiteX3" fmla="*/ 53340 w 93344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39">
                        <a:moveTo>
                          <a:pt x="0" y="22860"/>
                        </a:moveTo>
                        <a:lnTo>
                          <a:pt x="40005" y="0"/>
                        </a:lnTo>
                        <a:lnTo>
                          <a:pt x="93345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5" name="Freeform: Shape 364">
                    <a:extLst>
                      <a:ext uri="{FF2B5EF4-FFF2-40B4-BE49-F238E27FC236}">
                        <a16:creationId xmlns:a16="http://schemas.microsoft.com/office/drawing/2014/main" id="{FE56A41B-79F1-5598-EB93-E8A226F88178}"/>
                      </a:ext>
                    </a:extLst>
                  </p:cNvPr>
                  <p:cNvSpPr/>
                  <p:nvPr/>
                </p:nvSpPr>
                <p:spPr>
                  <a:xfrm>
                    <a:off x="1988517" y="3023871"/>
                    <a:ext cx="79057" cy="88582"/>
                  </a:xfrm>
                  <a:custGeom>
                    <a:avLst/>
                    <a:gdLst>
                      <a:gd name="connsiteX0" fmla="*/ 40005 w 79057"/>
                      <a:gd name="connsiteY0" fmla="*/ 22860 h 88582"/>
                      <a:gd name="connsiteX1" fmla="*/ 79058 w 79057"/>
                      <a:gd name="connsiteY1" fmla="*/ 0 h 88582"/>
                      <a:gd name="connsiteX2" fmla="*/ 39053 w 79057"/>
                      <a:gd name="connsiteY2" fmla="*/ 65722 h 88582"/>
                      <a:gd name="connsiteX3" fmla="*/ 0 w 79057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88582">
                        <a:moveTo>
                          <a:pt x="40005" y="22860"/>
                        </a:moveTo>
                        <a:lnTo>
                          <a:pt x="79058" y="0"/>
                        </a:lnTo>
                        <a:lnTo>
                          <a:pt x="39053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" name="Freeform: Shape 365">
                    <a:extLst>
                      <a:ext uri="{FF2B5EF4-FFF2-40B4-BE49-F238E27FC236}">
                        <a16:creationId xmlns:a16="http://schemas.microsoft.com/office/drawing/2014/main" id="{29393197-E337-315E-2FA4-6BF14E4C5A28}"/>
                      </a:ext>
                    </a:extLst>
                  </p:cNvPr>
                  <p:cNvSpPr/>
                  <p:nvPr/>
                </p:nvSpPr>
                <p:spPr>
                  <a:xfrm>
                    <a:off x="2121867" y="3063876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" name="Freeform: Shape 366">
                    <a:extLst>
                      <a:ext uri="{FF2B5EF4-FFF2-40B4-BE49-F238E27FC236}">
                        <a16:creationId xmlns:a16="http://schemas.microsoft.com/office/drawing/2014/main" id="{9831E8D6-A4D0-3F02-19E9-BBB881EE95DA}"/>
                      </a:ext>
                    </a:extLst>
                  </p:cNvPr>
                  <p:cNvSpPr/>
                  <p:nvPr/>
                </p:nvSpPr>
                <p:spPr>
                  <a:xfrm>
                    <a:off x="2021854" y="3005774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2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" name="Freeform: Shape 367">
                    <a:extLst>
                      <a:ext uri="{FF2B5EF4-FFF2-40B4-BE49-F238E27FC236}">
                        <a16:creationId xmlns:a16="http://schemas.microsoft.com/office/drawing/2014/main" id="{50AA1E46-76AC-D3EC-D5F6-53FAF2076F43}"/>
                      </a:ext>
                    </a:extLst>
                  </p:cNvPr>
                  <p:cNvSpPr/>
                  <p:nvPr/>
                </p:nvSpPr>
                <p:spPr>
                  <a:xfrm>
                    <a:off x="1927557" y="3028634"/>
                    <a:ext cx="194309" cy="83820"/>
                  </a:xfrm>
                  <a:custGeom>
                    <a:avLst/>
                    <a:gdLst>
                      <a:gd name="connsiteX0" fmla="*/ 194310 w 194309"/>
                      <a:gd name="connsiteY0" fmla="*/ 58103 h 83820"/>
                      <a:gd name="connsiteX1" fmla="*/ 194310 w 194309"/>
                      <a:gd name="connsiteY1" fmla="*/ 71438 h 83820"/>
                      <a:gd name="connsiteX2" fmla="*/ 100965 w 194309"/>
                      <a:gd name="connsiteY2" fmla="*/ 18097 h 83820"/>
                      <a:gd name="connsiteX3" fmla="*/ 60960 w 194309"/>
                      <a:gd name="connsiteY3" fmla="*/ 83820 h 83820"/>
                      <a:gd name="connsiteX4" fmla="*/ 0 w 194309"/>
                      <a:gd name="connsiteY4" fmla="*/ 48578 h 83820"/>
                      <a:gd name="connsiteX5" fmla="*/ 0 w 194309"/>
                      <a:gd name="connsiteY5" fmla="*/ 35242 h 83820"/>
                      <a:gd name="connsiteX6" fmla="*/ 53340 w 194309"/>
                      <a:gd name="connsiteY6" fmla="*/ 65722 h 83820"/>
                      <a:gd name="connsiteX7" fmla="*/ 94297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194310" y="58103"/>
                        </a:moveTo>
                        <a:lnTo>
                          <a:pt x="194310" y="71438"/>
                        </a:lnTo>
                        <a:lnTo>
                          <a:pt x="100965" y="18097"/>
                        </a:lnTo>
                        <a:lnTo>
                          <a:pt x="60960" y="83820"/>
                        </a:lnTo>
                        <a:lnTo>
                          <a:pt x="0" y="48578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4297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4" name="Graphic 4">
                  <a:extLst>
                    <a:ext uri="{FF2B5EF4-FFF2-40B4-BE49-F238E27FC236}">
                      <a16:creationId xmlns:a16="http://schemas.microsoft.com/office/drawing/2014/main" id="{B177FDEF-73CD-0091-CCB4-B9CAFEAEFC07}"/>
                    </a:ext>
                  </a:extLst>
                </p:cNvPr>
                <p:cNvGrpSpPr/>
                <p:nvPr/>
              </p:nvGrpSpPr>
              <p:grpSpPr>
                <a:xfrm>
                  <a:off x="2074242" y="2922906"/>
                  <a:ext cx="232410" cy="106680"/>
                  <a:chOff x="2074242" y="2922906"/>
                  <a:chExt cx="232410" cy="106680"/>
                </a:xfrm>
              </p:grpSpPr>
              <p:sp>
                <p:nvSpPr>
                  <p:cNvPr id="359" name="Freeform: Shape 358">
                    <a:extLst>
                      <a:ext uri="{FF2B5EF4-FFF2-40B4-BE49-F238E27FC236}">
                        <a16:creationId xmlns:a16="http://schemas.microsoft.com/office/drawing/2014/main" id="{798C2F30-FAEF-0FBD-A24B-C007D835C0A5}"/>
                      </a:ext>
                    </a:extLst>
                  </p:cNvPr>
                  <p:cNvSpPr/>
                  <p:nvPr/>
                </p:nvSpPr>
                <p:spPr>
                  <a:xfrm>
                    <a:off x="2074242" y="295814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2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2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0" name="Freeform: Shape 359">
                    <a:extLst>
                      <a:ext uri="{FF2B5EF4-FFF2-40B4-BE49-F238E27FC236}">
                        <a16:creationId xmlns:a16="http://schemas.microsoft.com/office/drawing/2014/main" id="{0A3DE9FD-F2FF-E6D3-5867-B01A89988C08}"/>
                      </a:ext>
                    </a:extLst>
                  </p:cNvPr>
                  <p:cNvSpPr/>
                  <p:nvPr/>
                </p:nvSpPr>
                <p:spPr>
                  <a:xfrm>
                    <a:off x="2134250" y="2941004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8001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1" name="Freeform: Shape 360">
                    <a:extLst>
                      <a:ext uri="{FF2B5EF4-FFF2-40B4-BE49-F238E27FC236}">
                        <a16:creationId xmlns:a16="http://schemas.microsoft.com/office/drawing/2014/main" id="{2B0F70DE-C9FD-31AC-5E0D-7A434C116861}"/>
                      </a:ext>
                    </a:extLst>
                  </p:cNvPr>
                  <p:cNvSpPr/>
                  <p:nvPr/>
                </p:nvSpPr>
                <p:spPr>
                  <a:xfrm>
                    <a:off x="2267600" y="2981009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2" name="Freeform: Shape 361">
                    <a:extLst>
                      <a:ext uri="{FF2B5EF4-FFF2-40B4-BE49-F238E27FC236}">
                        <a16:creationId xmlns:a16="http://schemas.microsoft.com/office/drawing/2014/main" id="{FED2BAC5-DA78-BAD4-939D-85C208ED946E}"/>
                      </a:ext>
                    </a:extLst>
                  </p:cNvPr>
                  <p:cNvSpPr/>
                  <p:nvPr/>
                </p:nvSpPr>
                <p:spPr>
                  <a:xfrm>
                    <a:off x="2167587" y="292290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" name="Freeform: Shape 362">
                    <a:extLst>
                      <a:ext uri="{FF2B5EF4-FFF2-40B4-BE49-F238E27FC236}">
                        <a16:creationId xmlns:a16="http://schemas.microsoft.com/office/drawing/2014/main" id="{1E4156A3-334C-D888-80BD-03177578B9AB}"/>
                      </a:ext>
                    </a:extLst>
                  </p:cNvPr>
                  <p:cNvSpPr/>
                  <p:nvPr/>
                </p:nvSpPr>
                <p:spPr>
                  <a:xfrm>
                    <a:off x="2074242" y="2945766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2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7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2"/>
                        </a:moveTo>
                        <a:lnTo>
                          <a:pt x="193358" y="71438"/>
                        </a:lnTo>
                        <a:lnTo>
                          <a:pt x="100013" y="18097"/>
                        </a:lnTo>
                        <a:lnTo>
                          <a:pt x="60008" y="83820"/>
                        </a:lnTo>
                        <a:lnTo>
                          <a:pt x="0" y="48577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5" name="Graphic 4">
                  <a:extLst>
                    <a:ext uri="{FF2B5EF4-FFF2-40B4-BE49-F238E27FC236}">
                      <a16:creationId xmlns:a16="http://schemas.microsoft.com/office/drawing/2014/main" id="{EB38F2B3-5016-C984-C378-F1FABC30EE3B}"/>
                    </a:ext>
                  </a:extLst>
                </p:cNvPr>
                <p:cNvGrpSpPr/>
                <p:nvPr/>
              </p:nvGrpSpPr>
              <p:grpSpPr>
                <a:xfrm>
                  <a:off x="2213307" y="2839086"/>
                  <a:ext cx="233362" cy="106679"/>
                  <a:chOff x="2213307" y="2839086"/>
                  <a:chExt cx="233362" cy="106679"/>
                </a:xfrm>
              </p:grpSpPr>
              <p:sp>
                <p:nvSpPr>
                  <p:cNvPr id="354" name="Freeform: Shape 353">
                    <a:extLst>
                      <a:ext uri="{FF2B5EF4-FFF2-40B4-BE49-F238E27FC236}">
                        <a16:creationId xmlns:a16="http://schemas.microsoft.com/office/drawing/2014/main" id="{76461327-7D8E-39B6-C6C5-83910A7D604E}"/>
                      </a:ext>
                    </a:extLst>
                  </p:cNvPr>
                  <p:cNvSpPr/>
                  <p:nvPr/>
                </p:nvSpPr>
                <p:spPr>
                  <a:xfrm>
                    <a:off x="2214259" y="287432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3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5" name="Freeform: Shape 354">
                    <a:extLst>
                      <a:ext uri="{FF2B5EF4-FFF2-40B4-BE49-F238E27FC236}">
                        <a16:creationId xmlns:a16="http://schemas.microsoft.com/office/drawing/2014/main" id="{2BA3EB61-2EAC-8319-90A9-37FDCCD09CB0}"/>
                      </a:ext>
                    </a:extLst>
                  </p:cNvPr>
                  <p:cNvSpPr/>
                  <p:nvPr/>
                </p:nvSpPr>
                <p:spPr>
                  <a:xfrm>
                    <a:off x="2274267" y="2857184"/>
                    <a:ext cx="80010" cy="88582"/>
                  </a:xfrm>
                  <a:custGeom>
                    <a:avLst/>
                    <a:gdLst>
                      <a:gd name="connsiteX0" fmla="*/ 40005 w 80010"/>
                      <a:gd name="connsiteY0" fmla="*/ 22860 h 88582"/>
                      <a:gd name="connsiteX1" fmla="*/ 80010 w 80010"/>
                      <a:gd name="connsiteY1" fmla="*/ 0 h 88582"/>
                      <a:gd name="connsiteX2" fmla="*/ 39053 w 80010"/>
                      <a:gd name="connsiteY2" fmla="*/ 65722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39053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6" name="Freeform: Shape 355">
                    <a:extLst>
                      <a:ext uri="{FF2B5EF4-FFF2-40B4-BE49-F238E27FC236}">
                        <a16:creationId xmlns:a16="http://schemas.microsoft.com/office/drawing/2014/main" id="{27B8663C-E1FD-22A0-C999-B7E9E947AF4C}"/>
                      </a:ext>
                    </a:extLst>
                  </p:cNvPr>
                  <p:cNvSpPr/>
                  <p:nvPr/>
                </p:nvSpPr>
                <p:spPr>
                  <a:xfrm>
                    <a:off x="2407617" y="2897188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7" name="Freeform: Shape 356">
                    <a:extLst>
                      <a:ext uri="{FF2B5EF4-FFF2-40B4-BE49-F238E27FC236}">
                        <a16:creationId xmlns:a16="http://schemas.microsoft.com/office/drawing/2014/main" id="{DF69ABBE-2540-56F0-0EE0-1173FA664F8F}"/>
                      </a:ext>
                    </a:extLst>
                  </p:cNvPr>
                  <p:cNvSpPr/>
                  <p:nvPr/>
                </p:nvSpPr>
                <p:spPr>
                  <a:xfrm>
                    <a:off x="2307604" y="283908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2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8" name="Freeform: Shape 357">
                    <a:extLst>
                      <a:ext uri="{FF2B5EF4-FFF2-40B4-BE49-F238E27FC236}">
                        <a16:creationId xmlns:a16="http://schemas.microsoft.com/office/drawing/2014/main" id="{688CA4A5-2B8F-9C28-FCC7-AB901D36F744}"/>
                      </a:ext>
                    </a:extLst>
                  </p:cNvPr>
                  <p:cNvSpPr/>
                  <p:nvPr/>
                </p:nvSpPr>
                <p:spPr>
                  <a:xfrm>
                    <a:off x="2213307" y="2861946"/>
                    <a:ext cx="194309" cy="83820"/>
                  </a:xfrm>
                  <a:custGeom>
                    <a:avLst/>
                    <a:gdLst>
                      <a:gd name="connsiteX0" fmla="*/ 194310 w 194309"/>
                      <a:gd name="connsiteY0" fmla="*/ 58103 h 83820"/>
                      <a:gd name="connsiteX1" fmla="*/ 194310 w 194309"/>
                      <a:gd name="connsiteY1" fmla="*/ 71438 h 83820"/>
                      <a:gd name="connsiteX2" fmla="*/ 100965 w 194309"/>
                      <a:gd name="connsiteY2" fmla="*/ 18097 h 83820"/>
                      <a:gd name="connsiteX3" fmla="*/ 60960 w 194309"/>
                      <a:gd name="connsiteY3" fmla="*/ 83820 h 83820"/>
                      <a:gd name="connsiteX4" fmla="*/ 0 w 194309"/>
                      <a:gd name="connsiteY4" fmla="*/ 48578 h 83820"/>
                      <a:gd name="connsiteX5" fmla="*/ 952 w 194309"/>
                      <a:gd name="connsiteY5" fmla="*/ 35242 h 83820"/>
                      <a:gd name="connsiteX6" fmla="*/ 54292 w 194309"/>
                      <a:gd name="connsiteY6" fmla="*/ 65722 h 83820"/>
                      <a:gd name="connsiteX7" fmla="*/ 94297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194310" y="58103"/>
                        </a:moveTo>
                        <a:lnTo>
                          <a:pt x="194310" y="71438"/>
                        </a:lnTo>
                        <a:lnTo>
                          <a:pt x="100965" y="18097"/>
                        </a:lnTo>
                        <a:lnTo>
                          <a:pt x="60960" y="83820"/>
                        </a:lnTo>
                        <a:lnTo>
                          <a:pt x="0" y="48578"/>
                        </a:lnTo>
                        <a:lnTo>
                          <a:pt x="952" y="35242"/>
                        </a:lnTo>
                        <a:lnTo>
                          <a:pt x="54292" y="65722"/>
                        </a:lnTo>
                        <a:lnTo>
                          <a:pt x="94297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6" name="Graphic 4">
                  <a:extLst>
                    <a:ext uri="{FF2B5EF4-FFF2-40B4-BE49-F238E27FC236}">
                      <a16:creationId xmlns:a16="http://schemas.microsoft.com/office/drawing/2014/main" id="{C2B14A91-EC5C-A93E-5F95-5F03F121F05E}"/>
                    </a:ext>
                  </a:extLst>
                </p:cNvPr>
                <p:cNvGrpSpPr/>
                <p:nvPr/>
              </p:nvGrpSpPr>
              <p:grpSpPr>
                <a:xfrm>
                  <a:off x="1783729" y="3096261"/>
                  <a:ext cx="233362" cy="106679"/>
                  <a:chOff x="1783729" y="3096261"/>
                  <a:chExt cx="233362" cy="106679"/>
                </a:xfrm>
              </p:grpSpPr>
              <p:sp>
                <p:nvSpPr>
                  <p:cNvPr id="349" name="Freeform: Shape 348">
                    <a:extLst>
                      <a:ext uri="{FF2B5EF4-FFF2-40B4-BE49-F238E27FC236}">
                        <a16:creationId xmlns:a16="http://schemas.microsoft.com/office/drawing/2014/main" id="{9222F5DE-CC38-BABB-9DFA-B4AA920D9D54}"/>
                      </a:ext>
                    </a:extLst>
                  </p:cNvPr>
                  <p:cNvSpPr/>
                  <p:nvPr/>
                </p:nvSpPr>
                <p:spPr>
                  <a:xfrm>
                    <a:off x="1783729" y="3131504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3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0" name="Freeform: Shape 349">
                    <a:extLst>
                      <a:ext uri="{FF2B5EF4-FFF2-40B4-BE49-F238E27FC236}">
                        <a16:creationId xmlns:a16="http://schemas.microsoft.com/office/drawing/2014/main" id="{B4881FED-29F3-E875-1E7D-3D65EBB5A732}"/>
                      </a:ext>
                    </a:extLst>
                  </p:cNvPr>
                  <p:cNvSpPr/>
                  <p:nvPr/>
                </p:nvSpPr>
                <p:spPr>
                  <a:xfrm>
                    <a:off x="1843737" y="3114359"/>
                    <a:ext cx="80010" cy="88582"/>
                  </a:xfrm>
                  <a:custGeom>
                    <a:avLst/>
                    <a:gdLst>
                      <a:gd name="connsiteX0" fmla="*/ 40958 w 80010"/>
                      <a:gd name="connsiteY0" fmla="*/ 22860 h 88582"/>
                      <a:gd name="connsiteX1" fmla="*/ 80010 w 80010"/>
                      <a:gd name="connsiteY1" fmla="*/ 0 h 88582"/>
                      <a:gd name="connsiteX2" fmla="*/ 40005 w 80010"/>
                      <a:gd name="connsiteY2" fmla="*/ 65722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958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1" name="Freeform: Shape 350">
                    <a:extLst>
                      <a:ext uri="{FF2B5EF4-FFF2-40B4-BE49-F238E27FC236}">
                        <a16:creationId xmlns:a16="http://schemas.microsoft.com/office/drawing/2014/main" id="{830AFB97-F516-27EB-AE2C-FFF69EBACF67}"/>
                      </a:ext>
                    </a:extLst>
                  </p:cNvPr>
                  <p:cNvSpPr/>
                  <p:nvPr/>
                </p:nvSpPr>
                <p:spPr>
                  <a:xfrm>
                    <a:off x="1977087" y="3154363"/>
                    <a:ext cx="40004" cy="36195"/>
                  </a:xfrm>
                  <a:custGeom>
                    <a:avLst/>
                    <a:gdLst>
                      <a:gd name="connsiteX0" fmla="*/ 0 w 40004"/>
                      <a:gd name="connsiteY0" fmla="*/ 22860 h 36195"/>
                      <a:gd name="connsiteX1" fmla="*/ 40005 w 40004"/>
                      <a:gd name="connsiteY1" fmla="*/ 0 h 36195"/>
                      <a:gd name="connsiteX2" fmla="*/ 40005 w 40004"/>
                      <a:gd name="connsiteY2" fmla="*/ 13335 h 36195"/>
                      <a:gd name="connsiteX3" fmla="*/ 0 w 40004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5">
                        <a:moveTo>
                          <a:pt x="0" y="22860"/>
                        </a:moveTo>
                        <a:lnTo>
                          <a:pt x="40005" y="0"/>
                        </a:lnTo>
                        <a:lnTo>
                          <a:pt x="40005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2" name="Freeform: Shape 351">
                    <a:extLst>
                      <a:ext uri="{FF2B5EF4-FFF2-40B4-BE49-F238E27FC236}">
                        <a16:creationId xmlns:a16="http://schemas.microsoft.com/office/drawing/2014/main" id="{D209E36A-D82C-7DAD-5A9C-29AC74EA8A4A}"/>
                      </a:ext>
                    </a:extLst>
                  </p:cNvPr>
                  <p:cNvSpPr/>
                  <p:nvPr/>
                </p:nvSpPr>
                <p:spPr>
                  <a:xfrm>
                    <a:off x="1877075" y="3096261"/>
                    <a:ext cx="140017" cy="80962"/>
                  </a:xfrm>
                  <a:custGeom>
                    <a:avLst/>
                    <a:gdLst>
                      <a:gd name="connsiteX0" fmla="*/ 0 w 140017"/>
                      <a:gd name="connsiteY0" fmla="*/ 22860 h 80962"/>
                      <a:gd name="connsiteX1" fmla="*/ 39052 w 140017"/>
                      <a:gd name="connsiteY1" fmla="*/ 0 h 80962"/>
                      <a:gd name="connsiteX2" fmla="*/ 140017 w 140017"/>
                      <a:gd name="connsiteY2" fmla="*/ 58102 h 80962"/>
                      <a:gd name="connsiteX3" fmla="*/ 100013 w 140017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0" y="22860"/>
                        </a:moveTo>
                        <a:lnTo>
                          <a:pt x="39052" y="0"/>
                        </a:lnTo>
                        <a:lnTo>
                          <a:pt x="140017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3" name="Freeform: Shape 352">
                    <a:extLst>
                      <a:ext uri="{FF2B5EF4-FFF2-40B4-BE49-F238E27FC236}">
                        <a16:creationId xmlns:a16="http://schemas.microsoft.com/office/drawing/2014/main" id="{7EF8915B-64F8-9913-CD56-72A097D9BF52}"/>
                      </a:ext>
                    </a:extLst>
                  </p:cNvPr>
                  <p:cNvSpPr/>
                  <p:nvPr/>
                </p:nvSpPr>
                <p:spPr>
                  <a:xfrm>
                    <a:off x="1783729" y="3119121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3 h 83820"/>
                      <a:gd name="connsiteX1" fmla="*/ 193358 w 193357"/>
                      <a:gd name="connsiteY1" fmla="*/ 71438 h 83820"/>
                      <a:gd name="connsiteX2" fmla="*/ 100965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8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3"/>
                        </a:moveTo>
                        <a:lnTo>
                          <a:pt x="193358" y="71438"/>
                        </a:lnTo>
                        <a:lnTo>
                          <a:pt x="100965" y="18097"/>
                        </a:lnTo>
                        <a:lnTo>
                          <a:pt x="60008" y="83820"/>
                        </a:lnTo>
                        <a:lnTo>
                          <a:pt x="0" y="48578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7" name="Graphic 4">
                  <a:extLst>
                    <a:ext uri="{FF2B5EF4-FFF2-40B4-BE49-F238E27FC236}">
                      <a16:creationId xmlns:a16="http://schemas.microsoft.com/office/drawing/2014/main" id="{4FC012AE-6B8F-32B7-8DDB-F226C3002DB8}"/>
                    </a:ext>
                  </a:extLst>
                </p:cNvPr>
                <p:cNvGrpSpPr/>
                <p:nvPr/>
              </p:nvGrpSpPr>
              <p:grpSpPr>
                <a:xfrm>
                  <a:off x="2369517" y="2751456"/>
                  <a:ext cx="232410" cy="106680"/>
                  <a:chOff x="2369517" y="2751456"/>
                  <a:chExt cx="232410" cy="106680"/>
                </a:xfrm>
              </p:grpSpPr>
              <p:sp>
                <p:nvSpPr>
                  <p:cNvPr id="344" name="Freeform: Shape 343">
                    <a:extLst>
                      <a:ext uri="{FF2B5EF4-FFF2-40B4-BE49-F238E27FC236}">
                        <a16:creationId xmlns:a16="http://schemas.microsoft.com/office/drawing/2014/main" id="{951137EF-E079-D336-052C-E2BE7D100687}"/>
                      </a:ext>
                    </a:extLst>
                  </p:cNvPr>
                  <p:cNvSpPr/>
                  <p:nvPr/>
                </p:nvSpPr>
                <p:spPr>
                  <a:xfrm>
                    <a:off x="2369517" y="278669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2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2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Freeform: Shape 344">
                    <a:extLst>
                      <a:ext uri="{FF2B5EF4-FFF2-40B4-BE49-F238E27FC236}">
                        <a16:creationId xmlns:a16="http://schemas.microsoft.com/office/drawing/2014/main" id="{F2DE27D2-EF8B-6021-A67C-86949CF82FC8}"/>
                      </a:ext>
                    </a:extLst>
                  </p:cNvPr>
                  <p:cNvSpPr/>
                  <p:nvPr/>
                </p:nvSpPr>
                <p:spPr>
                  <a:xfrm>
                    <a:off x="2429525" y="2769554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8001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Freeform: Shape 345">
                    <a:extLst>
                      <a:ext uri="{FF2B5EF4-FFF2-40B4-BE49-F238E27FC236}">
                        <a16:creationId xmlns:a16="http://schemas.microsoft.com/office/drawing/2014/main" id="{3908A6C2-C5FA-8990-E6ED-A597A2A99952}"/>
                      </a:ext>
                    </a:extLst>
                  </p:cNvPr>
                  <p:cNvSpPr/>
                  <p:nvPr/>
                </p:nvSpPr>
                <p:spPr>
                  <a:xfrm>
                    <a:off x="2562875" y="2809559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7" name="Freeform: Shape 346">
                    <a:extLst>
                      <a:ext uri="{FF2B5EF4-FFF2-40B4-BE49-F238E27FC236}">
                        <a16:creationId xmlns:a16="http://schemas.microsoft.com/office/drawing/2014/main" id="{28F91151-6695-1645-4F12-E7DEA9BECBCF}"/>
                      </a:ext>
                    </a:extLst>
                  </p:cNvPr>
                  <p:cNvSpPr/>
                  <p:nvPr/>
                </p:nvSpPr>
                <p:spPr>
                  <a:xfrm>
                    <a:off x="2462862" y="275145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8" name="Freeform: Shape 347">
                    <a:extLst>
                      <a:ext uri="{FF2B5EF4-FFF2-40B4-BE49-F238E27FC236}">
                        <a16:creationId xmlns:a16="http://schemas.microsoft.com/office/drawing/2014/main" id="{F4A43736-A53A-56B2-C74C-D064EF7B4A06}"/>
                      </a:ext>
                    </a:extLst>
                  </p:cNvPr>
                  <p:cNvSpPr/>
                  <p:nvPr/>
                </p:nvSpPr>
                <p:spPr>
                  <a:xfrm>
                    <a:off x="2369517" y="2774316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2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7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2"/>
                        </a:moveTo>
                        <a:lnTo>
                          <a:pt x="193358" y="71438"/>
                        </a:lnTo>
                        <a:lnTo>
                          <a:pt x="100013" y="18097"/>
                        </a:lnTo>
                        <a:lnTo>
                          <a:pt x="60008" y="83820"/>
                        </a:lnTo>
                        <a:lnTo>
                          <a:pt x="0" y="48577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8" name="Graphic 4">
                  <a:extLst>
                    <a:ext uri="{FF2B5EF4-FFF2-40B4-BE49-F238E27FC236}">
                      <a16:creationId xmlns:a16="http://schemas.microsoft.com/office/drawing/2014/main" id="{0CFEAEFC-8ECD-56FC-1EFB-287DB108B46E}"/>
                    </a:ext>
                  </a:extLst>
                </p:cNvPr>
                <p:cNvGrpSpPr/>
                <p:nvPr/>
              </p:nvGrpSpPr>
              <p:grpSpPr>
                <a:xfrm>
                  <a:off x="2519059" y="2666684"/>
                  <a:ext cx="232410" cy="106679"/>
                  <a:chOff x="2519059" y="2666684"/>
                  <a:chExt cx="232410" cy="106679"/>
                </a:xfrm>
              </p:grpSpPr>
              <p:sp>
                <p:nvSpPr>
                  <p:cNvPr id="339" name="Freeform: Shape 338">
                    <a:extLst>
                      <a:ext uri="{FF2B5EF4-FFF2-40B4-BE49-F238E27FC236}">
                        <a16:creationId xmlns:a16="http://schemas.microsoft.com/office/drawing/2014/main" id="{C3F0F137-3BC5-ACC5-6AE7-C2AA32C79E93}"/>
                      </a:ext>
                    </a:extLst>
                  </p:cNvPr>
                  <p:cNvSpPr/>
                  <p:nvPr/>
                </p:nvSpPr>
                <p:spPr>
                  <a:xfrm>
                    <a:off x="2519059" y="2701926"/>
                    <a:ext cx="92392" cy="53340"/>
                  </a:xfrm>
                  <a:custGeom>
                    <a:avLst/>
                    <a:gdLst>
                      <a:gd name="connsiteX0" fmla="*/ 0 w 92392"/>
                      <a:gd name="connsiteY0" fmla="*/ 22860 h 53340"/>
                      <a:gd name="connsiteX1" fmla="*/ 39053 w 92392"/>
                      <a:gd name="connsiteY1" fmla="*/ 0 h 53340"/>
                      <a:gd name="connsiteX2" fmla="*/ 92393 w 92392"/>
                      <a:gd name="connsiteY2" fmla="*/ 30480 h 53340"/>
                      <a:gd name="connsiteX3" fmla="*/ 53340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0" name="Freeform: Shape 339">
                    <a:extLst>
                      <a:ext uri="{FF2B5EF4-FFF2-40B4-BE49-F238E27FC236}">
                        <a16:creationId xmlns:a16="http://schemas.microsoft.com/office/drawing/2014/main" id="{08D4D171-C247-3AA5-5AB3-B3B7541ED835}"/>
                      </a:ext>
                    </a:extLst>
                  </p:cNvPr>
                  <p:cNvSpPr/>
                  <p:nvPr/>
                </p:nvSpPr>
                <p:spPr>
                  <a:xfrm>
                    <a:off x="2579067" y="2684781"/>
                    <a:ext cx="80010" cy="88582"/>
                  </a:xfrm>
                  <a:custGeom>
                    <a:avLst/>
                    <a:gdLst>
                      <a:gd name="connsiteX0" fmla="*/ 40005 w 80010"/>
                      <a:gd name="connsiteY0" fmla="*/ 22860 h 88582"/>
                      <a:gd name="connsiteX1" fmla="*/ 80010 w 80010"/>
                      <a:gd name="connsiteY1" fmla="*/ 0 h 88582"/>
                      <a:gd name="connsiteX2" fmla="*/ 39053 w 80010"/>
                      <a:gd name="connsiteY2" fmla="*/ 65723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39053" y="65723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1" name="Freeform: Shape 340">
                    <a:extLst>
                      <a:ext uri="{FF2B5EF4-FFF2-40B4-BE49-F238E27FC236}">
                        <a16:creationId xmlns:a16="http://schemas.microsoft.com/office/drawing/2014/main" id="{AFDA8370-6E46-92DC-6777-EF632CAF51AB}"/>
                      </a:ext>
                    </a:extLst>
                  </p:cNvPr>
                  <p:cNvSpPr/>
                  <p:nvPr/>
                </p:nvSpPr>
                <p:spPr>
                  <a:xfrm>
                    <a:off x="2712417" y="2724786"/>
                    <a:ext cx="39052" cy="36194"/>
                  </a:xfrm>
                  <a:custGeom>
                    <a:avLst/>
                    <a:gdLst>
                      <a:gd name="connsiteX0" fmla="*/ 0 w 39052"/>
                      <a:gd name="connsiteY0" fmla="*/ 22860 h 36194"/>
                      <a:gd name="connsiteX1" fmla="*/ 39053 w 39052"/>
                      <a:gd name="connsiteY1" fmla="*/ 0 h 36194"/>
                      <a:gd name="connsiteX2" fmla="*/ 39053 w 39052"/>
                      <a:gd name="connsiteY2" fmla="*/ 13335 h 36194"/>
                      <a:gd name="connsiteX3" fmla="*/ 0 w 39052"/>
                      <a:gd name="connsiteY3" fmla="*/ 36195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2" name="Freeform: Shape 341">
                    <a:extLst>
                      <a:ext uri="{FF2B5EF4-FFF2-40B4-BE49-F238E27FC236}">
                        <a16:creationId xmlns:a16="http://schemas.microsoft.com/office/drawing/2014/main" id="{63F3C9C8-5E8A-A03D-C40F-C5495D536A3E}"/>
                      </a:ext>
                    </a:extLst>
                  </p:cNvPr>
                  <p:cNvSpPr/>
                  <p:nvPr/>
                </p:nvSpPr>
                <p:spPr>
                  <a:xfrm>
                    <a:off x="2612404" y="2666684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3" name="Freeform: Shape 342">
                    <a:extLst>
                      <a:ext uri="{FF2B5EF4-FFF2-40B4-BE49-F238E27FC236}">
                        <a16:creationId xmlns:a16="http://schemas.microsoft.com/office/drawing/2014/main" id="{7A838032-48A2-FD11-1E36-2A52F3B3E6ED}"/>
                      </a:ext>
                    </a:extLst>
                  </p:cNvPr>
                  <p:cNvSpPr/>
                  <p:nvPr/>
                </p:nvSpPr>
                <p:spPr>
                  <a:xfrm>
                    <a:off x="2519059" y="2689543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3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8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8 h 83820"/>
                      <a:gd name="connsiteX5" fmla="*/ 0 w 193357"/>
                      <a:gd name="connsiteY5" fmla="*/ 35243 h 83820"/>
                      <a:gd name="connsiteX6" fmla="*/ 53340 w 193357"/>
                      <a:gd name="connsiteY6" fmla="*/ 65723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3"/>
                        </a:moveTo>
                        <a:lnTo>
                          <a:pt x="193358" y="71438"/>
                        </a:lnTo>
                        <a:lnTo>
                          <a:pt x="100013" y="18098"/>
                        </a:lnTo>
                        <a:lnTo>
                          <a:pt x="60008" y="83820"/>
                        </a:lnTo>
                        <a:lnTo>
                          <a:pt x="0" y="48578"/>
                        </a:lnTo>
                        <a:lnTo>
                          <a:pt x="0" y="35243"/>
                        </a:lnTo>
                        <a:lnTo>
                          <a:pt x="53340" y="65723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" name="Graphic 4">
                <a:extLst>
                  <a:ext uri="{FF2B5EF4-FFF2-40B4-BE49-F238E27FC236}">
                    <a16:creationId xmlns:a16="http://schemas.microsoft.com/office/drawing/2014/main" id="{000CE627-E916-1A86-FB57-993DE2B80FE5}"/>
                  </a:ext>
                </a:extLst>
              </p:cNvPr>
              <p:cNvGrpSpPr/>
              <p:nvPr/>
            </p:nvGrpSpPr>
            <p:grpSpPr>
              <a:xfrm>
                <a:off x="2704797" y="2668588"/>
                <a:ext cx="967740" cy="536257"/>
                <a:chOff x="2704797" y="2668588"/>
                <a:chExt cx="967740" cy="536257"/>
              </a:xfrm>
            </p:grpSpPr>
            <p:grpSp>
              <p:nvGrpSpPr>
                <p:cNvPr id="297" name="Graphic 4">
                  <a:extLst>
                    <a:ext uri="{FF2B5EF4-FFF2-40B4-BE49-F238E27FC236}">
                      <a16:creationId xmlns:a16="http://schemas.microsoft.com/office/drawing/2014/main" id="{4DD8A875-EE5D-098E-8FE9-AC06F41F6AE4}"/>
                    </a:ext>
                  </a:extLst>
                </p:cNvPr>
                <p:cNvGrpSpPr/>
                <p:nvPr/>
              </p:nvGrpSpPr>
              <p:grpSpPr>
                <a:xfrm>
                  <a:off x="3295347" y="3007679"/>
                  <a:ext cx="233362" cy="106679"/>
                  <a:chOff x="3295347" y="3007679"/>
                  <a:chExt cx="233362" cy="106679"/>
                </a:xfrm>
              </p:grpSpPr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DE4AA3AC-4FD9-B311-AA48-2FD723D3C3F9}"/>
                      </a:ext>
                    </a:extLst>
                  </p:cNvPr>
                  <p:cNvSpPr/>
                  <p:nvPr/>
                </p:nvSpPr>
                <p:spPr>
                  <a:xfrm>
                    <a:off x="3435365" y="3042921"/>
                    <a:ext cx="93344" cy="53340"/>
                  </a:xfrm>
                  <a:custGeom>
                    <a:avLst/>
                    <a:gdLst>
                      <a:gd name="connsiteX0" fmla="*/ 93345 w 93344"/>
                      <a:gd name="connsiteY0" fmla="*/ 22860 h 53340"/>
                      <a:gd name="connsiteX1" fmla="*/ 53340 w 93344"/>
                      <a:gd name="connsiteY1" fmla="*/ 0 h 53340"/>
                      <a:gd name="connsiteX2" fmla="*/ 0 w 93344"/>
                      <a:gd name="connsiteY2" fmla="*/ 30480 h 53340"/>
                      <a:gd name="connsiteX3" fmla="*/ 40005 w 93344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93345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40005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9" name="Freeform: Shape 328">
                    <a:extLst>
                      <a:ext uri="{FF2B5EF4-FFF2-40B4-BE49-F238E27FC236}">
                        <a16:creationId xmlns:a16="http://schemas.microsoft.com/office/drawing/2014/main" id="{8D4C6038-411E-4C07-29C8-87F9B6C5A02A}"/>
                      </a:ext>
                    </a:extLst>
                  </p:cNvPr>
                  <p:cNvSpPr/>
                  <p:nvPr/>
                </p:nvSpPr>
                <p:spPr>
                  <a:xfrm>
                    <a:off x="3387740" y="3025776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3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0" name="Freeform: Shape 329">
                    <a:extLst>
                      <a:ext uri="{FF2B5EF4-FFF2-40B4-BE49-F238E27FC236}">
                        <a16:creationId xmlns:a16="http://schemas.microsoft.com/office/drawing/2014/main" id="{EB3A0F49-5717-3EA8-F82B-C5165F631A26}"/>
                      </a:ext>
                    </a:extLst>
                  </p:cNvPr>
                  <p:cNvSpPr/>
                  <p:nvPr/>
                </p:nvSpPr>
                <p:spPr>
                  <a:xfrm>
                    <a:off x="3295347" y="3065781"/>
                    <a:ext cx="39052" cy="36195"/>
                  </a:xfrm>
                  <a:custGeom>
                    <a:avLst/>
                    <a:gdLst>
                      <a:gd name="connsiteX0" fmla="*/ 39053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3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3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1" name="Freeform: Shape 330">
                    <a:extLst>
                      <a:ext uri="{FF2B5EF4-FFF2-40B4-BE49-F238E27FC236}">
                        <a16:creationId xmlns:a16="http://schemas.microsoft.com/office/drawing/2014/main" id="{73BE4D3F-02BD-0ACF-0573-0A212383128C}"/>
                      </a:ext>
                    </a:extLst>
                  </p:cNvPr>
                  <p:cNvSpPr/>
                  <p:nvPr/>
                </p:nvSpPr>
                <p:spPr>
                  <a:xfrm>
                    <a:off x="3295347" y="3007679"/>
                    <a:ext cx="139065" cy="80962"/>
                  </a:xfrm>
                  <a:custGeom>
                    <a:avLst/>
                    <a:gdLst>
                      <a:gd name="connsiteX0" fmla="*/ 139065 w 139065"/>
                      <a:gd name="connsiteY0" fmla="*/ 22860 h 80962"/>
                      <a:gd name="connsiteX1" fmla="*/ 100013 w 139065"/>
                      <a:gd name="connsiteY1" fmla="*/ 0 h 80962"/>
                      <a:gd name="connsiteX2" fmla="*/ 0 w 139065"/>
                      <a:gd name="connsiteY2" fmla="*/ 58102 h 80962"/>
                      <a:gd name="connsiteX3" fmla="*/ 3905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2" name="Freeform: Shape 331">
                    <a:extLst>
                      <a:ext uri="{FF2B5EF4-FFF2-40B4-BE49-F238E27FC236}">
                        <a16:creationId xmlns:a16="http://schemas.microsoft.com/office/drawing/2014/main" id="{F4A47D42-0FA8-9F2E-A147-0EF99685DDC9}"/>
                      </a:ext>
                    </a:extLst>
                  </p:cNvPr>
                  <p:cNvSpPr/>
                  <p:nvPr/>
                </p:nvSpPr>
                <p:spPr>
                  <a:xfrm>
                    <a:off x="3334400" y="3030538"/>
                    <a:ext cx="194309" cy="83820"/>
                  </a:xfrm>
                  <a:custGeom>
                    <a:avLst/>
                    <a:gdLst>
                      <a:gd name="connsiteX0" fmla="*/ 0 w 194309"/>
                      <a:gd name="connsiteY0" fmla="*/ 58103 h 83820"/>
                      <a:gd name="connsiteX1" fmla="*/ 0 w 194309"/>
                      <a:gd name="connsiteY1" fmla="*/ 71438 h 83820"/>
                      <a:gd name="connsiteX2" fmla="*/ 93345 w 194309"/>
                      <a:gd name="connsiteY2" fmla="*/ 18098 h 83820"/>
                      <a:gd name="connsiteX3" fmla="*/ 133350 w 194309"/>
                      <a:gd name="connsiteY3" fmla="*/ 83820 h 83820"/>
                      <a:gd name="connsiteX4" fmla="*/ 194310 w 194309"/>
                      <a:gd name="connsiteY4" fmla="*/ 48578 h 83820"/>
                      <a:gd name="connsiteX5" fmla="*/ 194310 w 194309"/>
                      <a:gd name="connsiteY5" fmla="*/ 35242 h 83820"/>
                      <a:gd name="connsiteX6" fmla="*/ 140970 w 194309"/>
                      <a:gd name="connsiteY6" fmla="*/ 65723 h 83820"/>
                      <a:gd name="connsiteX7" fmla="*/ 100013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3345" y="18098"/>
                        </a:lnTo>
                        <a:lnTo>
                          <a:pt x="133350" y="83820"/>
                        </a:lnTo>
                        <a:lnTo>
                          <a:pt x="194310" y="48578"/>
                        </a:lnTo>
                        <a:lnTo>
                          <a:pt x="194310" y="35242"/>
                        </a:lnTo>
                        <a:lnTo>
                          <a:pt x="140970" y="65723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8" name="Graphic 4">
                  <a:extLst>
                    <a:ext uri="{FF2B5EF4-FFF2-40B4-BE49-F238E27FC236}">
                      <a16:creationId xmlns:a16="http://schemas.microsoft.com/office/drawing/2014/main" id="{6B00DC5E-83F7-2DAD-D2C2-E6F970A4058F}"/>
                    </a:ext>
                  </a:extLst>
                </p:cNvPr>
                <p:cNvGrpSpPr/>
                <p:nvPr/>
              </p:nvGrpSpPr>
              <p:grpSpPr>
                <a:xfrm>
                  <a:off x="3149615" y="2924811"/>
                  <a:ext cx="232409" cy="106679"/>
                  <a:chOff x="3149615" y="2924811"/>
                  <a:chExt cx="232409" cy="106679"/>
                </a:xfrm>
              </p:grpSpPr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F121F11F-7C9A-988A-6301-CC325879408E}"/>
                      </a:ext>
                    </a:extLst>
                  </p:cNvPr>
                  <p:cNvSpPr/>
                  <p:nvPr/>
                </p:nvSpPr>
                <p:spPr>
                  <a:xfrm>
                    <a:off x="3289632" y="2960054"/>
                    <a:ext cx="92392" cy="53339"/>
                  </a:xfrm>
                  <a:custGeom>
                    <a:avLst/>
                    <a:gdLst>
                      <a:gd name="connsiteX0" fmla="*/ 92392 w 92392"/>
                      <a:gd name="connsiteY0" fmla="*/ 22860 h 53339"/>
                      <a:gd name="connsiteX1" fmla="*/ 53340 w 92392"/>
                      <a:gd name="connsiteY1" fmla="*/ 0 h 53339"/>
                      <a:gd name="connsiteX2" fmla="*/ 0 w 92392"/>
                      <a:gd name="connsiteY2" fmla="*/ 30480 h 53339"/>
                      <a:gd name="connsiteX3" fmla="*/ 39052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3B169C4D-1CDA-BC4E-A999-29313F33D95A}"/>
                      </a:ext>
                    </a:extLst>
                  </p:cNvPr>
                  <p:cNvSpPr/>
                  <p:nvPr/>
                </p:nvSpPr>
                <p:spPr>
                  <a:xfrm>
                    <a:off x="3242007" y="2942909"/>
                    <a:ext cx="80009" cy="88582"/>
                  </a:xfrm>
                  <a:custGeom>
                    <a:avLst/>
                    <a:gdLst>
                      <a:gd name="connsiteX0" fmla="*/ 39052 w 80009"/>
                      <a:gd name="connsiteY0" fmla="*/ 22860 h 88582"/>
                      <a:gd name="connsiteX1" fmla="*/ 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40005" y="65722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458646E3-3275-5CC6-031A-9E8D2082D277}"/>
                      </a:ext>
                    </a:extLst>
                  </p:cNvPr>
                  <p:cNvSpPr/>
                  <p:nvPr/>
                </p:nvSpPr>
                <p:spPr>
                  <a:xfrm>
                    <a:off x="3149615" y="2982913"/>
                    <a:ext cx="39052" cy="36195"/>
                  </a:xfrm>
                  <a:custGeom>
                    <a:avLst/>
                    <a:gdLst>
                      <a:gd name="connsiteX0" fmla="*/ 39052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2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2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DD096ED0-AEA1-628F-91A1-4EA54841E93E}"/>
                      </a:ext>
                    </a:extLst>
                  </p:cNvPr>
                  <p:cNvSpPr/>
                  <p:nvPr/>
                </p:nvSpPr>
                <p:spPr>
                  <a:xfrm>
                    <a:off x="3149615" y="2924811"/>
                    <a:ext cx="139064" cy="80962"/>
                  </a:xfrm>
                  <a:custGeom>
                    <a:avLst/>
                    <a:gdLst>
                      <a:gd name="connsiteX0" fmla="*/ 139065 w 139064"/>
                      <a:gd name="connsiteY0" fmla="*/ 22860 h 80962"/>
                      <a:gd name="connsiteX1" fmla="*/ 100013 w 139064"/>
                      <a:gd name="connsiteY1" fmla="*/ 0 h 80962"/>
                      <a:gd name="connsiteX2" fmla="*/ 0 w 139064"/>
                      <a:gd name="connsiteY2" fmla="*/ 58102 h 80962"/>
                      <a:gd name="connsiteX3" fmla="*/ 39052 w 139064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2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615F10C3-4C08-791D-0686-F1C68A806A5F}"/>
                      </a:ext>
                    </a:extLst>
                  </p:cNvPr>
                  <p:cNvSpPr/>
                  <p:nvPr/>
                </p:nvSpPr>
                <p:spPr>
                  <a:xfrm>
                    <a:off x="3188667" y="2947671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7 h 83820"/>
                      <a:gd name="connsiteX3" fmla="*/ 133350 w 193357"/>
                      <a:gd name="connsiteY3" fmla="*/ 83820 h 83820"/>
                      <a:gd name="connsiteX4" fmla="*/ 193358 w 193357"/>
                      <a:gd name="connsiteY4" fmla="*/ 48578 h 83820"/>
                      <a:gd name="connsiteX5" fmla="*/ 193358 w 193357"/>
                      <a:gd name="connsiteY5" fmla="*/ 35242 h 83820"/>
                      <a:gd name="connsiteX6" fmla="*/ 140017 w 193357"/>
                      <a:gd name="connsiteY6" fmla="*/ 65722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7"/>
                        </a:lnTo>
                        <a:lnTo>
                          <a:pt x="133350" y="83820"/>
                        </a:lnTo>
                        <a:lnTo>
                          <a:pt x="193358" y="48578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9" name="Graphic 4">
                  <a:extLst>
                    <a:ext uri="{FF2B5EF4-FFF2-40B4-BE49-F238E27FC236}">
                      <a16:creationId xmlns:a16="http://schemas.microsoft.com/office/drawing/2014/main" id="{0B52CAEA-C76C-6C2E-9C72-1AABDA9CAF5B}"/>
                    </a:ext>
                  </a:extLst>
                </p:cNvPr>
                <p:cNvGrpSpPr/>
                <p:nvPr/>
              </p:nvGrpSpPr>
              <p:grpSpPr>
                <a:xfrm>
                  <a:off x="3009597" y="2841943"/>
                  <a:ext cx="232410" cy="105727"/>
                  <a:chOff x="3009597" y="2841943"/>
                  <a:chExt cx="232410" cy="105727"/>
                </a:xfrm>
              </p:grpSpPr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E3638923-92BE-EB0C-5849-1F6A3D9BAE46}"/>
                      </a:ext>
                    </a:extLst>
                  </p:cNvPr>
                  <p:cNvSpPr/>
                  <p:nvPr/>
                </p:nvSpPr>
                <p:spPr>
                  <a:xfrm>
                    <a:off x="3149615" y="2876234"/>
                    <a:ext cx="92392" cy="54292"/>
                  </a:xfrm>
                  <a:custGeom>
                    <a:avLst/>
                    <a:gdLst>
                      <a:gd name="connsiteX0" fmla="*/ 92392 w 92392"/>
                      <a:gd name="connsiteY0" fmla="*/ 22860 h 54292"/>
                      <a:gd name="connsiteX1" fmla="*/ 53340 w 92392"/>
                      <a:gd name="connsiteY1" fmla="*/ 0 h 54292"/>
                      <a:gd name="connsiteX2" fmla="*/ 0 w 92392"/>
                      <a:gd name="connsiteY2" fmla="*/ 31433 h 54292"/>
                      <a:gd name="connsiteX3" fmla="*/ 39052 w 92392"/>
                      <a:gd name="connsiteY3" fmla="*/ 54292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1433"/>
                        </a:lnTo>
                        <a:lnTo>
                          <a:pt x="39052" y="54292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Freeform: Shape 318">
                    <a:extLst>
                      <a:ext uri="{FF2B5EF4-FFF2-40B4-BE49-F238E27FC236}">
                        <a16:creationId xmlns:a16="http://schemas.microsoft.com/office/drawing/2014/main" id="{5169140B-D3B0-6644-8A9B-D0B2BDBF96DC}"/>
                      </a:ext>
                    </a:extLst>
                  </p:cNvPr>
                  <p:cNvSpPr/>
                  <p:nvPr/>
                </p:nvSpPr>
                <p:spPr>
                  <a:xfrm>
                    <a:off x="3101990" y="2859088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3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Freeform: Shape 319">
                    <a:extLst>
                      <a:ext uri="{FF2B5EF4-FFF2-40B4-BE49-F238E27FC236}">
                        <a16:creationId xmlns:a16="http://schemas.microsoft.com/office/drawing/2014/main" id="{83750884-91C6-6033-A98A-347871C770D1}"/>
                      </a:ext>
                    </a:extLst>
                  </p:cNvPr>
                  <p:cNvSpPr/>
                  <p:nvPr/>
                </p:nvSpPr>
                <p:spPr>
                  <a:xfrm>
                    <a:off x="3009597" y="2899093"/>
                    <a:ext cx="39052" cy="37147"/>
                  </a:xfrm>
                  <a:custGeom>
                    <a:avLst/>
                    <a:gdLst>
                      <a:gd name="connsiteX0" fmla="*/ 39053 w 39052"/>
                      <a:gd name="connsiteY0" fmla="*/ 22860 h 37147"/>
                      <a:gd name="connsiteX1" fmla="*/ 0 w 39052"/>
                      <a:gd name="connsiteY1" fmla="*/ 0 h 37147"/>
                      <a:gd name="connsiteX2" fmla="*/ 0 w 39052"/>
                      <a:gd name="connsiteY2" fmla="*/ 14288 h 37147"/>
                      <a:gd name="connsiteX3" fmla="*/ 39053 w 39052"/>
                      <a:gd name="connsiteY3" fmla="*/ 37148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4288"/>
                        </a:lnTo>
                        <a:lnTo>
                          <a:pt x="39053" y="37148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Freeform: Shape 320">
                    <a:extLst>
                      <a:ext uri="{FF2B5EF4-FFF2-40B4-BE49-F238E27FC236}">
                        <a16:creationId xmlns:a16="http://schemas.microsoft.com/office/drawing/2014/main" id="{7350DAF2-C2A0-8B70-6A10-D5D20818CB57}"/>
                      </a:ext>
                    </a:extLst>
                  </p:cNvPr>
                  <p:cNvSpPr/>
                  <p:nvPr/>
                </p:nvSpPr>
                <p:spPr>
                  <a:xfrm>
                    <a:off x="3009597" y="2841943"/>
                    <a:ext cx="139065" cy="80010"/>
                  </a:xfrm>
                  <a:custGeom>
                    <a:avLst/>
                    <a:gdLst>
                      <a:gd name="connsiteX0" fmla="*/ 139065 w 139065"/>
                      <a:gd name="connsiteY0" fmla="*/ 22860 h 80010"/>
                      <a:gd name="connsiteX1" fmla="*/ 100013 w 139065"/>
                      <a:gd name="connsiteY1" fmla="*/ 0 h 80010"/>
                      <a:gd name="connsiteX2" fmla="*/ 0 w 139065"/>
                      <a:gd name="connsiteY2" fmla="*/ 57150 h 80010"/>
                      <a:gd name="connsiteX3" fmla="*/ 39053 w 139065"/>
                      <a:gd name="connsiteY3" fmla="*/ 8001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10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7150"/>
                        </a:lnTo>
                        <a:lnTo>
                          <a:pt x="39053" y="8001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3FF3F323-FBF0-B850-1E3F-F68CD3DFED0F}"/>
                      </a:ext>
                    </a:extLst>
                  </p:cNvPr>
                  <p:cNvSpPr/>
                  <p:nvPr/>
                </p:nvSpPr>
                <p:spPr>
                  <a:xfrm>
                    <a:off x="3048650" y="2864804"/>
                    <a:ext cx="193357" cy="82867"/>
                  </a:xfrm>
                  <a:custGeom>
                    <a:avLst/>
                    <a:gdLst>
                      <a:gd name="connsiteX0" fmla="*/ 0 w 193357"/>
                      <a:gd name="connsiteY0" fmla="*/ 57150 h 82867"/>
                      <a:gd name="connsiteX1" fmla="*/ 0 w 193357"/>
                      <a:gd name="connsiteY1" fmla="*/ 71438 h 82867"/>
                      <a:gd name="connsiteX2" fmla="*/ 93345 w 193357"/>
                      <a:gd name="connsiteY2" fmla="*/ 17145 h 82867"/>
                      <a:gd name="connsiteX3" fmla="*/ 133350 w 193357"/>
                      <a:gd name="connsiteY3" fmla="*/ 82867 h 82867"/>
                      <a:gd name="connsiteX4" fmla="*/ 193358 w 193357"/>
                      <a:gd name="connsiteY4" fmla="*/ 48577 h 82867"/>
                      <a:gd name="connsiteX5" fmla="*/ 193358 w 193357"/>
                      <a:gd name="connsiteY5" fmla="*/ 34290 h 82867"/>
                      <a:gd name="connsiteX6" fmla="*/ 140017 w 193357"/>
                      <a:gd name="connsiteY6" fmla="*/ 65722 h 82867"/>
                      <a:gd name="connsiteX7" fmla="*/ 100013 w 193357"/>
                      <a:gd name="connsiteY7" fmla="*/ 0 h 82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2867">
                        <a:moveTo>
                          <a:pt x="0" y="57150"/>
                        </a:moveTo>
                        <a:lnTo>
                          <a:pt x="0" y="71438"/>
                        </a:lnTo>
                        <a:lnTo>
                          <a:pt x="93345" y="17145"/>
                        </a:lnTo>
                        <a:lnTo>
                          <a:pt x="133350" y="82867"/>
                        </a:lnTo>
                        <a:lnTo>
                          <a:pt x="193358" y="48577"/>
                        </a:lnTo>
                        <a:lnTo>
                          <a:pt x="193358" y="34290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0" name="Graphic 4">
                  <a:extLst>
                    <a:ext uri="{FF2B5EF4-FFF2-40B4-BE49-F238E27FC236}">
                      <a16:creationId xmlns:a16="http://schemas.microsoft.com/office/drawing/2014/main" id="{EB6BEA38-2ABC-5D5D-4519-6A6B3B78A398}"/>
                    </a:ext>
                  </a:extLst>
                </p:cNvPr>
                <p:cNvGrpSpPr/>
                <p:nvPr/>
              </p:nvGrpSpPr>
              <p:grpSpPr>
                <a:xfrm>
                  <a:off x="3439175" y="3098166"/>
                  <a:ext cx="233362" cy="106679"/>
                  <a:chOff x="3439175" y="3098166"/>
                  <a:chExt cx="233362" cy="106679"/>
                </a:xfrm>
              </p:grpSpPr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FCAF57FA-5620-B540-CE38-DF0DB8A682F7}"/>
                      </a:ext>
                    </a:extLst>
                  </p:cNvPr>
                  <p:cNvSpPr/>
                  <p:nvPr/>
                </p:nvSpPr>
                <p:spPr>
                  <a:xfrm>
                    <a:off x="3580144" y="3133409"/>
                    <a:ext cx="92392" cy="53340"/>
                  </a:xfrm>
                  <a:custGeom>
                    <a:avLst/>
                    <a:gdLst>
                      <a:gd name="connsiteX0" fmla="*/ 92393 w 92392"/>
                      <a:gd name="connsiteY0" fmla="*/ 22860 h 53340"/>
                      <a:gd name="connsiteX1" fmla="*/ 53340 w 92392"/>
                      <a:gd name="connsiteY1" fmla="*/ 0 h 53340"/>
                      <a:gd name="connsiteX2" fmla="*/ 0 w 92392"/>
                      <a:gd name="connsiteY2" fmla="*/ 30480 h 53340"/>
                      <a:gd name="connsiteX3" fmla="*/ 39053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92393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3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83C59F71-44C9-6DB1-AB45-DC7BE5BB0401}"/>
                      </a:ext>
                    </a:extLst>
                  </p:cNvPr>
                  <p:cNvSpPr/>
                  <p:nvPr/>
                </p:nvSpPr>
                <p:spPr>
                  <a:xfrm>
                    <a:off x="3532519" y="3116263"/>
                    <a:ext cx="80010" cy="88582"/>
                  </a:xfrm>
                  <a:custGeom>
                    <a:avLst/>
                    <a:gdLst>
                      <a:gd name="connsiteX0" fmla="*/ 39053 w 80010"/>
                      <a:gd name="connsiteY0" fmla="*/ 22860 h 88582"/>
                      <a:gd name="connsiteX1" fmla="*/ 0 w 80010"/>
                      <a:gd name="connsiteY1" fmla="*/ 0 h 88582"/>
                      <a:gd name="connsiteX2" fmla="*/ 40005 w 80010"/>
                      <a:gd name="connsiteY2" fmla="*/ 65723 h 88582"/>
                      <a:gd name="connsiteX3" fmla="*/ 8001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40005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Freeform: Shape 314">
                    <a:extLst>
                      <a:ext uri="{FF2B5EF4-FFF2-40B4-BE49-F238E27FC236}">
                        <a16:creationId xmlns:a16="http://schemas.microsoft.com/office/drawing/2014/main" id="{DF322B66-39FE-6B0E-EBF6-CEEFBE4BAB5F}"/>
                      </a:ext>
                    </a:extLst>
                  </p:cNvPr>
                  <p:cNvSpPr/>
                  <p:nvPr/>
                </p:nvSpPr>
                <p:spPr>
                  <a:xfrm>
                    <a:off x="3439175" y="3156268"/>
                    <a:ext cx="40005" cy="36195"/>
                  </a:xfrm>
                  <a:custGeom>
                    <a:avLst/>
                    <a:gdLst>
                      <a:gd name="connsiteX0" fmla="*/ 40005 w 40005"/>
                      <a:gd name="connsiteY0" fmla="*/ 22860 h 36195"/>
                      <a:gd name="connsiteX1" fmla="*/ 0 w 40005"/>
                      <a:gd name="connsiteY1" fmla="*/ 0 h 36195"/>
                      <a:gd name="connsiteX2" fmla="*/ 0 w 40005"/>
                      <a:gd name="connsiteY2" fmla="*/ 13335 h 36195"/>
                      <a:gd name="connsiteX3" fmla="*/ 40005 w 40005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5" h="36195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40005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Freeform: Shape 315">
                    <a:extLst>
                      <a:ext uri="{FF2B5EF4-FFF2-40B4-BE49-F238E27FC236}">
                        <a16:creationId xmlns:a16="http://schemas.microsoft.com/office/drawing/2014/main" id="{794063E3-6EE1-B79B-FCB1-BC7B1E2D0142}"/>
                      </a:ext>
                    </a:extLst>
                  </p:cNvPr>
                  <p:cNvSpPr/>
                  <p:nvPr/>
                </p:nvSpPr>
                <p:spPr>
                  <a:xfrm>
                    <a:off x="3439175" y="3098166"/>
                    <a:ext cx="140017" cy="80962"/>
                  </a:xfrm>
                  <a:custGeom>
                    <a:avLst/>
                    <a:gdLst>
                      <a:gd name="connsiteX0" fmla="*/ 140018 w 140017"/>
                      <a:gd name="connsiteY0" fmla="*/ 22860 h 80962"/>
                      <a:gd name="connsiteX1" fmla="*/ 100965 w 140017"/>
                      <a:gd name="connsiteY1" fmla="*/ 0 h 80962"/>
                      <a:gd name="connsiteX2" fmla="*/ 0 w 140017"/>
                      <a:gd name="connsiteY2" fmla="*/ 58102 h 80962"/>
                      <a:gd name="connsiteX3" fmla="*/ 40005 w 140017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40018" y="22860"/>
                        </a:moveTo>
                        <a:lnTo>
                          <a:pt x="100965" y="0"/>
                        </a:lnTo>
                        <a:lnTo>
                          <a:pt x="0" y="58102"/>
                        </a:lnTo>
                        <a:lnTo>
                          <a:pt x="40005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665E7172-D58E-5321-351E-DBCC2E6738B1}"/>
                      </a:ext>
                    </a:extLst>
                  </p:cNvPr>
                  <p:cNvSpPr/>
                  <p:nvPr/>
                </p:nvSpPr>
                <p:spPr>
                  <a:xfrm>
                    <a:off x="3479180" y="3121026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8 h 83820"/>
                      <a:gd name="connsiteX3" fmla="*/ 133350 w 193357"/>
                      <a:gd name="connsiteY3" fmla="*/ 83820 h 83820"/>
                      <a:gd name="connsiteX4" fmla="*/ 193357 w 193357"/>
                      <a:gd name="connsiteY4" fmla="*/ 48578 h 83820"/>
                      <a:gd name="connsiteX5" fmla="*/ 193357 w 193357"/>
                      <a:gd name="connsiteY5" fmla="*/ 35242 h 83820"/>
                      <a:gd name="connsiteX6" fmla="*/ 140017 w 193357"/>
                      <a:gd name="connsiteY6" fmla="*/ 65723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8"/>
                        </a:lnTo>
                        <a:lnTo>
                          <a:pt x="133350" y="83820"/>
                        </a:lnTo>
                        <a:lnTo>
                          <a:pt x="193357" y="48578"/>
                        </a:lnTo>
                        <a:lnTo>
                          <a:pt x="193357" y="35242"/>
                        </a:lnTo>
                        <a:lnTo>
                          <a:pt x="140017" y="65723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1" name="Graphic 4">
                  <a:extLst>
                    <a:ext uri="{FF2B5EF4-FFF2-40B4-BE49-F238E27FC236}">
                      <a16:creationId xmlns:a16="http://schemas.microsoft.com/office/drawing/2014/main" id="{3E3B3059-F13B-025A-3090-233EBAD2E137}"/>
                    </a:ext>
                  </a:extLst>
                </p:cNvPr>
                <p:cNvGrpSpPr/>
                <p:nvPr/>
              </p:nvGrpSpPr>
              <p:grpSpPr>
                <a:xfrm>
                  <a:off x="2854340" y="2753361"/>
                  <a:ext cx="232409" cy="106679"/>
                  <a:chOff x="2854340" y="2753361"/>
                  <a:chExt cx="232409" cy="106679"/>
                </a:xfrm>
              </p:grpSpPr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7DC08800-B431-2DDC-CBBA-B9FA4A024BF0}"/>
                      </a:ext>
                    </a:extLst>
                  </p:cNvPr>
                  <p:cNvSpPr/>
                  <p:nvPr/>
                </p:nvSpPr>
                <p:spPr>
                  <a:xfrm>
                    <a:off x="2994357" y="2788604"/>
                    <a:ext cx="92392" cy="53339"/>
                  </a:xfrm>
                  <a:custGeom>
                    <a:avLst/>
                    <a:gdLst>
                      <a:gd name="connsiteX0" fmla="*/ 92392 w 92392"/>
                      <a:gd name="connsiteY0" fmla="*/ 22860 h 53339"/>
                      <a:gd name="connsiteX1" fmla="*/ 53340 w 92392"/>
                      <a:gd name="connsiteY1" fmla="*/ 0 h 53339"/>
                      <a:gd name="connsiteX2" fmla="*/ 0 w 92392"/>
                      <a:gd name="connsiteY2" fmla="*/ 30480 h 53339"/>
                      <a:gd name="connsiteX3" fmla="*/ 39052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9" name="Freeform: Shape 308">
                    <a:extLst>
                      <a:ext uri="{FF2B5EF4-FFF2-40B4-BE49-F238E27FC236}">
                        <a16:creationId xmlns:a16="http://schemas.microsoft.com/office/drawing/2014/main" id="{F6AAB5E3-046B-0A19-4831-43163E4EFBC8}"/>
                      </a:ext>
                    </a:extLst>
                  </p:cNvPr>
                  <p:cNvSpPr/>
                  <p:nvPr/>
                </p:nvSpPr>
                <p:spPr>
                  <a:xfrm>
                    <a:off x="2946732" y="2771459"/>
                    <a:ext cx="80009" cy="88582"/>
                  </a:xfrm>
                  <a:custGeom>
                    <a:avLst/>
                    <a:gdLst>
                      <a:gd name="connsiteX0" fmla="*/ 39052 w 80009"/>
                      <a:gd name="connsiteY0" fmla="*/ 22860 h 88582"/>
                      <a:gd name="connsiteX1" fmla="*/ 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40005" y="65722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96AB3484-9094-A902-4E49-61DB228E835F}"/>
                      </a:ext>
                    </a:extLst>
                  </p:cNvPr>
                  <p:cNvSpPr/>
                  <p:nvPr/>
                </p:nvSpPr>
                <p:spPr>
                  <a:xfrm>
                    <a:off x="2854340" y="2811463"/>
                    <a:ext cx="39052" cy="36195"/>
                  </a:xfrm>
                  <a:custGeom>
                    <a:avLst/>
                    <a:gdLst>
                      <a:gd name="connsiteX0" fmla="*/ 39052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2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2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1" name="Freeform: Shape 310">
                    <a:extLst>
                      <a:ext uri="{FF2B5EF4-FFF2-40B4-BE49-F238E27FC236}">
                        <a16:creationId xmlns:a16="http://schemas.microsoft.com/office/drawing/2014/main" id="{4361B67D-C075-71B2-7230-95053AC348F9}"/>
                      </a:ext>
                    </a:extLst>
                  </p:cNvPr>
                  <p:cNvSpPr/>
                  <p:nvPr/>
                </p:nvSpPr>
                <p:spPr>
                  <a:xfrm>
                    <a:off x="2854340" y="2753361"/>
                    <a:ext cx="139064" cy="80962"/>
                  </a:xfrm>
                  <a:custGeom>
                    <a:avLst/>
                    <a:gdLst>
                      <a:gd name="connsiteX0" fmla="*/ 139065 w 139064"/>
                      <a:gd name="connsiteY0" fmla="*/ 22860 h 80962"/>
                      <a:gd name="connsiteX1" fmla="*/ 100013 w 139064"/>
                      <a:gd name="connsiteY1" fmla="*/ 0 h 80962"/>
                      <a:gd name="connsiteX2" fmla="*/ 0 w 139064"/>
                      <a:gd name="connsiteY2" fmla="*/ 58102 h 80962"/>
                      <a:gd name="connsiteX3" fmla="*/ 39052 w 139064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2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2" name="Freeform: Shape 311">
                    <a:extLst>
                      <a:ext uri="{FF2B5EF4-FFF2-40B4-BE49-F238E27FC236}">
                        <a16:creationId xmlns:a16="http://schemas.microsoft.com/office/drawing/2014/main" id="{E0E56A04-F81A-7E0C-72BC-950C40D3C4CC}"/>
                      </a:ext>
                    </a:extLst>
                  </p:cNvPr>
                  <p:cNvSpPr/>
                  <p:nvPr/>
                </p:nvSpPr>
                <p:spPr>
                  <a:xfrm>
                    <a:off x="2893392" y="2776221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7 h 83820"/>
                      <a:gd name="connsiteX3" fmla="*/ 133350 w 193357"/>
                      <a:gd name="connsiteY3" fmla="*/ 83820 h 83820"/>
                      <a:gd name="connsiteX4" fmla="*/ 193358 w 193357"/>
                      <a:gd name="connsiteY4" fmla="*/ 48578 h 83820"/>
                      <a:gd name="connsiteX5" fmla="*/ 193358 w 193357"/>
                      <a:gd name="connsiteY5" fmla="*/ 35242 h 83820"/>
                      <a:gd name="connsiteX6" fmla="*/ 140017 w 193357"/>
                      <a:gd name="connsiteY6" fmla="*/ 65722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7"/>
                        </a:lnTo>
                        <a:lnTo>
                          <a:pt x="133350" y="83820"/>
                        </a:lnTo>
                        <a:lnTo>
                          <a:pt x="193358" y="48578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2" name="Graphic 4">
                  <a:extLst>
                    <a:ext uri="{FF2B5EF4-FFF2-40B4-BE49-F238E27FC236}">
                      <a16:creationId xmlns:a16="http://schemas.microsoft.com/office/drawing/2014/main" id="{BAD5C772-D13B-D4B9-4931-9D28F3CF10B3}"/>
                    </a:ext>
                  </a:extLst>
                </p:cNvPr>
                <p:cNvGrpSpPr/>
                <p:nvPr/>
              </p:nvGrpSpPr>
              <p:grpSpPr>
                <a:xfrm>
                  <a:off x="2704797" y="2668588"/>
                  <a:ext cx="232410" cy="106679"/>
                  <a:chOff x="2704797" y="2668588"/>
                  <a:chExt cx="232410" cy="106679"/>
                </a:xfrm>
              </p:grpSpPr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5F9134E5-EDBA-D915-3039-4F21B2630F9C}"/>
                      </a:ext>
                    </a:extLst>
                  </p:cNvPr>
                  <p:cNvSpPr/>
                  <p:nvPr/>
                </p:nvSpPr>
                <p:spPr>
                  <a:xfrm>
                    <a:off x="2844815" y="2703831"/>
                    <a:ext cx="92392" cy="53340"/>
                  </a:xfrm>
                  <a:custGeom>
                    <a:avLst/>
                    <a:gdLst>
                      <a:gd name="connsiteX0" fmla="*/ 92392 w 92392"/>
                      <a:gd name="connsiteY0" fmla="*/ 22860 h 53340"/>
                      <a:gd name="connsiteX1" fmla="*/ 53340 w 92392"/>
                      <a:gd name="connsiteY1" fmla="*/ 0 h 53340"/>
                      <a:gd name="connsiteX2" fmla="*/ 0 w 92392"/>
                      <a:gd name="connsiteY2" fmla="*/ 30480 h 53340"/>
                      <a:gd name="connsiteX3" fmla="*/ 39052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4" name="Freeform: Shape 303">
                    <a:extLst>
                      <a:ext uri="{FF2B5EF4-FFF2-40B4-BE49-F238E27FC236}">
                        <a16:creationId xmlns:a16="http://schemas.microsoft.com/office/drawing/2014/main" id="{EDA99D58-EF9B-199F-511C-C15C316FA021}"/>
                      </a:ext>
                    </a:extLst>
                  </p:cNvPr>
                  <p:cNvSpPr/>
                  <p:nvPr/>
                </p:nvSpPr>
                <p:spPr>
                  <a:xfrm>
                    <a:off x="2797190" y="2686686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2 h 88582"/>
                      <a:gd name="connsiteX3" fmla="*/ 80010 w 80009"/>
                      <a:gd name="connsiteY3" fmla="*/ 88582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2"/>
                        </a:lnTo>
                        <a:lnTo>
                          <a:pt x="80010" y="88582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5" name="Freeform: Shape 304">
                    <a:extLst>
                      <a:ext uri="{FF2B5EF4-FFF2-40B4-BE49-F238E27FC236}">
                        <a16:creationId xmlns:a16="http://schemas.microsoft.com/office/drawing/2014/main" id="{5207E82A-3BDC-5411-BFB7-1F73EF3BEE58}"/>
                      </a:ext>
                    </a:extLst>
                  </p:cNvPr>
                  <p:cNvSpPr/>
                  <p:nvPr/>
                </p:nvSpPr>
                <p:spPr>
                  <a:xfrm>
                    <a:off x="2704797" y="2726691"/>
                    <a:ext cx="39052" cy="36195"/>
                  </a:xfrm>
                  <a:custGeom>
                    <a:avLst/>
                    <a:gdLst>
                      <a:gd name="connsiteX0" fmla="*/ 39053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3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3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CC1A75AE-A884-6EDF-324B-0A4AFF6BEDC6}"/>
                      </a:ext>
                    </a:extLst>
                  </p:cNvPr>
                  <p:cNvSpPr/>
                  <p:nvPr/>
                </p:nvSpPr>
                <p:spPr>
                  <a:xfrm>
                    <a:off x="2704797" y="2668588"/>
                    <a:ext cx="139065" cy="80962"/>
                  </a:xfrm>
                  <a:custGeom>
                    <a:avLst/>
                    <a:gdLst>
                      <a:gd name="connsiteX0" fmla="*/ 139065 w 139065"/>
                      <a:gd name="connsiteY0" fmla="*/ 22860 h 80962"/>
                      <a:gd name="connsiteX1" fmla="*/ 100013 w 139065"/>
                      <a:gd name="connsiteY1" fmla="*/ 0 h 80962"/>
                      <a:gd name="connsiteX2" fmla="*/ 0 w 139065"/>
                      <a:gd name="connsiteY2" fmla="*/ 58103 h 80962"/>
                      <a:gd name="connsiteX3" fmla="*/ 3905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3"/>
                        </a:lnTo>
                        <a:lnTo>
                          <a:pt x="3905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7" name="Freeform: Shape 306">
                    <a:extLst>
                      <a:ext uri="{FF2B5EF4-FFF2-40B4-BE49-F238E27FC236}">
                        <a16:creationId xmlns:a16="http://schemas.microsoft.com/office/drawing/2014/main" id="{67CD3EB7-4520-7A17-DC32-35777BF65CD4}"/>
                      </a:ext>
                    </a:extLst>
                  </p:cNvPr>
                  <p:cNvSpPr/>
                  <p:nvPr/>
                </p:nvSpPr>
                <p:spPr>
                  <a:xfrm>
                    <a:off x="2743850" y="2691449"/>
                    <a:ext cx="193357" cy="83819"/>
                  </a:xfrm>
                  <a:custGeom>
                    <a:avLst/>
                    <a:gdLst>
                      <a:gd name="connsiteX0" fmla="*/ 0 w 193357"/>
                      <a:gd name="connsiteY0" fmla="*/ 58102 h 83819"/>
                      <a:gd name="connsiteX1" fmla="*/ 0 w 193357"/>
                      <a:gd name="connsiteY1" fmla="*/ 71438 h 83819"/>
                      <a:gd name="connsiteX2" fmla="*/ 93345 w 193357"/>
                      <a:gd name="connsiteY2" fmla="*/ 18097 h 83819"/>
                      <a:gd name="connsiteX3" fmla="*/ 133350 w 193357"/>
                      <a:gd name="connsiteY3" fmla="*/ 83820 h 83819"/>
                      <a:gd name="connsiteX4" fmla="*/ 193358 w 193357"/>
                      <a:gd name="connsiteY4" fmla="*/ 48577 h 83819"/>
                      <a:gd name="connsiteX5" fmla="*/ 193358 w 193357"/>
                      <a:gd name="connsiteY5" fmla="*/ 35242 h 83819"/>
                      <a:gd name="connsiteX6" fmla="*/ 140017 w 193357"/>
                      <a:gd name="connsiteY6" fmla="*/ 65722 h 83819"/>
                      <a:gd name="connsiteX7" fmla="*/ 100013 w 193357"/>
                      <a:gd name="connsiteY7" fmla="*/ 0 h 8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19">
                        <a:moveTo>
                          <a:pt x="0" y="58102"/>
                        </a:moveTo>
                        <a:lnTo>
                          <a:pt x="0" y="71438"/>
                        </a:lnTo>
                        <a:lnTo>
                          <a:pt x="93345" y="18097"/>
                        </a:lnTo>
                        <a:lnTo>
                          <a:pt x="133350" y="83820"/>
                        </a:lnTo>
                        <a:lnTo>
                          <a:pt x="193358" y="48577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" name="Graphic 4">
                <a:extLst>
                  <a:ext uri="{FF2B5EF4-FFF2-40B4-BE49-F238E27FC236}">
                    <a16:creationId xmlns:a16="http://schemas.microsoft.com/office/drawing/2014/main" id="{1AC7DAC5-053E-AAAF-51E1-E7ED4A831236}"/>
                  </a:ext>
                </a:extLst>
              </p:cNvPr>
              <p:cNvGrpSpPr/>
              <p:nvPr/>
            </p:nvGrpSpPr>
            <p:grpSpPr>
              <a:xfrm>
                <a:off x="1886600" y="2664779"/>
                <a:ext cx="1690687" cy="1073467"/>
                <a:chOff x="1886600" y="2664779"/>
                <a:chExt cx="1690687" cy="1073467"/>
              </a:xfrm>
            </p:grpSpPr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244D2249-FE4F-BE60-345D-11D72C4459D8}"/>
                    </a:ext>
                  </a:extLst>
                </p:cNvPr>
                <p:cNvSpPr/>
                <p:nvPr/>
              </p:nvSpPr>
              <p:spPr>
                <a:xfrm>
                  <a:off x="2734325" y="3154363"/>
                  <a:ext cx="842962" cy="583882"/>
                </a:xfrm>
                <a:custGeom>
                  <a:avLst/>
                  <a:gdLst>
                    <a:gd name="connsiteX0" fmla="*/ 842963 w 842962"/>
                    <a:gd name="connsiteY0" fmla="*/ 0 h 583882"/>
                    <a:gd name="connsiteX1" fmla="*/ 842963 w 842962"/>
                    <a:gd name="connsiteY1" fmla="*/ 94298 h 583882"/>
                    <a:gd name="connsiteX2" fmla="*/ 0 w 842962"/>
                    <a:gd name="connsiteY2" fmla="*/ 583883 h 583882"/>
                    <a:gd name="connsiteX3" fmla="*/ 0 w 842962"/>
                    <a:gd name="connsiteY3" fmla="*/ 489585 h 583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2962" h="583882">
                      <a:moveTo>
                        <a:pt x="842963" y="0"/>
                      </a:moveTo>
                      <a:lnTo>
                        <a:pt x="842963" y="94298"/>
                      </a:lnTo>
                      <a:lnTo>
                        <a:pt x="0" y="583883"/>
                      </a:lnTo>
                      <a:lnTo>
                        <a:pt x="0" y="489585"/>
                      </a:lnTo>
                      <a:close/>
                    </a:path>
                  </a:pathLst>
                </a:custGeom>
                <a:solidFill>
                  <a:srgbClr val="12B0F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E3740E73-BD54-FC17-2889-1FBD4CC178BB}"/>
                    </a:ext>
                  </a:extLst>
                </p:cNvPr>
                <p:cNvSpPr/>
                <p:nvPr/>
              </p:nvSpPr>
              <p:spPr>
                <a:xfrm>
                  <a:off x="1886600" y="3154363"/>
                  <a:ext cx="847725" cy="583882"/>
                </a:xfrm>
                <a:custGeom>
                  <a:avLst/>
                  <a:gdLst>
                    <a:gd name="connsiteX0" fmla="*/ 847725 w 847725"/>
                    <a:gd name="connsiteY0" fmla="*/ 489585 h 583882"/>
                    <a:gd name="connsiteX1" fmla="*/ 847725 w 847725"/>
                    <a:gd name="connsiteY1" fmla="*/ 583883 h 583882"/>
                    <a:gd name="connsiteX2" fmla="*/ 0 w 847725"/>
                    <a:gd name="connsiteY2" fmla="*/ 94298 h 583882"/>
                    <a:gd name="connsiteX3" fmla="*/ 0 w 847725"/>
                    <a:gd name="connsiteY3" fmla="*/ 0 h 583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7725" h="583882">
                      <a:moveTo>
                        <a:pt x="847725" y="489585"/>
                      </a:moveTo>
                      <a:lnTo>
                        <a:pt x="847725" y="583883"/>
                      </a:lnTo>
                      <a:lnTo>
                        <a:pt x="0" y="942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55A7E1DE-B7FB-62F1-B2FA-1A9D8780ECF9}"/>
                    </a:ext>
                  </a:extLst>
                </p:cNvPr>
                <p:cNvSpPr/>
                <p:nvPr/>
              </p:nvSpPr>
              <p:spPr>
                <a:xfrm>
                  <a:off x="1886600" y="2664779"/>
                  <a:ext cx="1690687" cy="979170"/>
                </a:xfrm>
                <a:custGeom>
                  <a:avLst/>
                  <a:gdLst>
                    <a:gd name="connsiteX0" fmla="*/ 1690688 w 1690687"/>
                    <a:gd name="connsiteY0" fmla="*/ 489585 h 979170"/>
                    <a:gd name="connsiteX1" fmla="*/ 847725 w 1690687"/>
                    <a:gd name="connsiteY1" fmla="*/ 979170 h 979170"/>
                    <a:gd name="connsiteX2" fmla="*/ 0 w 1690687"/>
                    <a:gd name="connsiteY2" fmla="*/ 489585 h 979170"/>
                    <a:gd name="connsiteX3" fmla="*/ 842010 w 1690687"/>
                    <a:gd name="connsiteY3" fmla="*/ 0 h 979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687" h="979170">
                      <a:moveTo>
                        <a:pt x="1690688" y="489585"/>
                      </a:moveTo>
                      <a:lnTo>
                        <a:pt x="847725" y="979170"/>
                      </a:lnTo>
                      <a:lnTo>
                        <a:pt x="0" y="489585"/>
                      </a:lnTo>
                      <a:lnTo>
                        <a:pt x="842010" y="0"/>
                      </a:ln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" name="Graphic 4">
                <a:extLst>
                  <a:ext uri="{FF2B5EF4-FFF2-40B4-BE49-F238E27FC236}">
                    <a16:creationId xmlns:a16="http://schemas.microsoft.com/office/drawing/2014/main" id="{DD6C5F5A-9ED1-4C85-E2C1-669FD633BC11}"/>
                  </a:ext>
                </a:extLst>
              </p:cNvPr>
              <p:cNvGrpSpPr/>
              <p:nvPr/>
            </p:nvGrpSpPr>
            <p:grpSpPr>
              <a:xfrm>
                <a:off x="2088529" y="2758124"/>
                <a:ext cx="1286827" cy="792479"/>
                <a:chOff x="2088529" y="2758124"/>
                <a:chExt cx="1286827" cy="792479"/>
              </a:xfrm>
            </p:grpSpPr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36A90295-34C0-68D7-2C7A-1E00DFA00F7B}"/>
                    </a:ext>
                  </a:extLst>
                </p:cNvPr>
                <p:cNvSpPr/>
                <p:nvPr/>
              </p:nvSpPr>
              <p:spPr>
                <a:xfrm>
                  <a:off x="2733372" y="3130551"/>
                  <a:ext cx="641984" cy="420052"/>
                </a:xfrm>
                <a:custGeom>
                  <a:avLst/>
                  <a:gdLst>
                    <a:gd name="connsiteX0" fmla="*/ 641985 w 641984"/>
                    <a:gd name="connsiteY0" fmla="*/ 0 h 420052"/>
                    <a:gd name="connsiteX1" fmla="*/ 641985 w 641984"/>
                    <a:gd name="connsiteY1" fmla="*/ 47625 h 420052"/>
                    <a:gd name="connsiteX2" fmla="*/ 0 w 641984"/>
                    <a:gd name="connsiteY2" fmla="*/ 420052 h 420052"/>
                    <a:gd name="connsiteX3" fmla="*/ 953 w 641984"/>
                    <a:gd name="connsiteY3" fmla="*/ 372427 h 42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984" h="420052">
                      <a:moveTo>
                        <a:pt x="641985" y="0"/>
                      </a:moveTo>
                      <a:lnTo>
                        <a:pt x="641985" y="47625"/>
                      </a:lnTo>
                      <a:lnTo>
                        <a:pt x="0" y="420052"/>
                      </a:lnTo>
                      <a:lnTo>
                        <a:pt x="953" y="372427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ACAA55C8-709D-683C-999E-F51997D5B048}"/>
                    </a:ext>
                  </a:extLst>
                </p:cNvPr>
                <p:cNvSpPr/>
                <p:nvPr/>
              </p:nvSpPr>
              <p:spPr>
                <a:xfrm>
                  <a:off x="2088529" y="3130551"/>
                  <a:ext cx="645795" cy="420052"/>
                </a:xfrm>
                <a:custGeom>
                  <a:avLst/>
                  <a:gdLst>
                    <a:gd name="connsiteX0" fmla="*/ 645795 w 645795"/>
                    <a:gd name="connsiteY0" fmla="*/ 372427 h 420052"/>
                    <a:gd name="connsiteX1" fmla="*/ 644843 w 645795"/>
                    <a:gd name="connsiteY1" fmla="*/ 420052 h 420052"/>
                    <a:gd name="connsiteX2" fmla="*/ 0 w 645795"/>
                    <a:gd name="connsiteY2" fmla="*/ 47625 h 420052"/>
                    <a:gd name="connsiteX3" fmla="*/ 0 w 645795"/>
                    <a:gd name="connsiteY3" fmla="*/ 0 h 42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5795" h="420052">
                      <a:moveTo>
                        <a:pt x="645795" y="372427"/>
                      </a:moveTo>
                      <a:lnTo>
                        <a:pt x="644843" y="420052"/>
                      </a:lnTo>
                      <a:lnTo>
                        <a:pt x="0" y="476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3" name="Freeform: Shape 292">
                  <a:extLst>
                    <a:ext uri="{FF2B5EF4-FFF2-40B4-BE49-F238E27FC236}">
                      <a16:creationId xmlns:a16="http://schemas.microsoft.com/office/drawing/2014/main" id="{C65DC579-1392-1EEA-AD4A-8F594E0F4810}"/>
                    </a:ext>
                  </a:extLst>
                </p:cNvPr>
                <p:cNvSpPr/>
                <p:nvPr/>
              </p:nvSpPr>
              <p:spPr>
                <a:xfrm>
                  <a:off x="2088529" y="2758124"/>
                  <a:ext cx="1286827" cy="744854"/>
                </a:xfrm>
                <a:custGeom>
                  <a:avLst/>
                  <a:gdLst>
                    <a:gd name="connsiteX0" fmla="*/ 1286827 w 1286827"/>
                    <a:gd name="connsiteY0" fmla="*/ 372427 h 744854"/>
                    <a:gd name="connsiteX1" fmla="*/ 645795 w 1286827"/>
                    <a:gd name="connsiteY1" fmla="*/ 744855 h 744854"/>
                    <a:gd name="connsiteX2" fmla="*/ 0 w 1286827"/>
                    <a:gd name="connsiteY2" fmla="*/ 372427 h 744854"/>
                    <a:gd name="connsiteX3" fmla="*/ 641033 w 1286827"/>
                    <a:gd name="connsiteY3" fmla="*/ 0 h 744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6827" h="744854">
                      <a:moveTo>
                        <a:pt x="1286827" y="372427"/>
                      </a:moveTo>
                      <a:lnTo>
                        <a:pt x="645795" y="744855"/>
                      </a:lnTo>
                      <a:lnTo>
                        <a:pt x="0" y="372427"/>
                      </a:lnTo>
                      <a:lnTo>
                        <a:pt x="6410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" name="Graphic 4">
                <a:extLst>
                  <a:ext uri="{FF2B5EF4-FFF2-40B4-BE49-F238E27FC236}">
                    <a16:creationId xmlns:a16="http://schemas.microsoft.com/office/drawing/2014/main" id="{99448320-32F7-670E-6EDB-21E20C2432A4}"/>
                  </a:ext>
                </a:extLst>
              </p:cNvPr>
              <p:cNvGrpSpPr/>
              <p:nvPr/>
            </p:nvGrpSpPr>
            <p:grpSpPr>
              <a:xfrm>
                <a:off x="1724675" y="3204846"/>
                <a:ext cx="967740" cy="661034"/>
                <a:chOff x="1724675" y="3204846"/>
                <a:chExt cx="967740" cy="661034"/>
              </a:xfrm>
            </p:grpSpPr>
            <p:grpSp>
              <p:nvGrpSpPr>
                <p:cNvPr id="255" name="Graphic 4">
                  <a:extLst>
                    <a:ext uri="{FF2B5EF4-FFF2-40B4-BE49-F238E27FC236}">
                      <a16:creationId xmlns:a16="http://schemas.microsoft.com/office/drawing/2014/main" id="{FF8B2BE8-5F2C-A13E-2082-125160EEC01D}"/>
                    </a:ext>
                  </a:extLst>
                </p:cNvPr>
                <p:cNvGrpSpPr/>
                <p:nvPr/>
              </p:nvGrpSpPr>
              <p:grpSpPr>
                <a:xfrm>
                  <a:off x="1724675" y="3204846"/>
                  <a:ext cx="232410" cy="237172"/>
                  <a:chOff x="1724675" y="3204846"/>
                  <a:chExt cx="232410" cy="237172"/>
                </a:xfrm>
              </p:grpSpPr>
              <p:sp>
                <p:nvSpPr>
                  <p:cNvPr id="286" name="Freeform: Shape 285">
                    <a:extLst>
                      <a:ext uri="{FF2B5EF4-FFF2-40B4-BE49-F238E27FC236}">
                        <a16:creationId xmlns:a16="http://schemas.microsoft.com/office/drawing/2014/main" id="{DFE84984-951C-F6A1-3CA7-622B23C00858}"/>
                      </a:ext>
                    </a:extLst>
                  </p:cNvPr>
                  <p:cNvSpPr/>
                  <p:nvPr/>
                </p:nvSpPr>
                <p:spPr>
                  <a:xfrm>
                    <a:off x="1778014" y="3262949"/>
                    <a:ext cx="79057" cy="134302"/>
                  </a:xfrm>
                  <a:custGeom>
                    <a:avLst/>
                    <a:gdLst>
                      <a:gd name="connsiteX0" fmla="*/ 39052 w 79057"/>
                      <a:gd name="connsiteY0" fmla="*/ 134303 h 134302"/>
                      <a:gd name="connsiteX1" fmla="*/ 0 w 79057"/>
                      <a:gd name="connsiteY1" fmla="*/ 111442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2" y="134303"/>
                        </a:moveTo>
                        <a:lnTo>
                          <a:pt x="0" y="111442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Freeform: Shape 286">
                    <a:extLst>
                      <a:ext uri="{FF2B5EF4-FFF2-40B4-BE49-F238E27FC236}">
                        <a16:creationId xmlns:a16="http://schemas.microsoft.com/office/drawing/2014/main" id="{A388054E-1CD8-F9E8-2151-ABAEF0AD2A78}"/>
                      </a:ext>
                    </a:extLst>
                  </p:cNvPr>
                  <p:cNvSpPr/>
                  <p:nvPr/>
                </p:nvSpPr>
                <p:spPr>
                  <a:xfrm>
                    <a:off x="1818020" y="3204846"/>
                    <a:ext cx="139064" cy="80962"/>
                  </a:xfrm>
                  <a:custGeom>
                    <a:avLst/>
                    <a:gdLst>
                      <a:gd name="connsiteX0" fmla="*/ 39052 w 139064"/>
                      <a:gd name="connsiteY0" fmla="*/ 80963 h 80962"/>
                      <a:gd name="connsiteX1" fmla="*/ 0 w 139064"/>
                      <a:gd name="connsiteY1" fmla="*/ 58103 h 80962"/>
                      <a:gd name="connsiteX2" fmla="*/ 100013 w 139064"/>
                      <a:gd name="connsiteY2" fmla="*/ 0 h 80962"/>
                      <a:gd name="connsiteX3" fmla="*/ 139065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39052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Freeform: Shape 287">
                    <a:extLst>
                      <a:ext uri="{FF2B5EF4-FFF2-40B4-BE49-F238E27FC236}">
                        <a16:creationId xmlns:a16="http://schemas.microsoft.com/office/drawing/2014/main" id="{231C3C14-7921-E406-6345-B0F756F0FEB8}"/>
                      </a:ext>
                    </a:extLst>
                  </p:cNvPr>
                  <p:cNvSpPr/>
                  <p:nvPr/>
                </p:nvSpPr>
                <p:spPr>
                  <a:xfrm>
                    <a:off x="1724675" y="3374391"/>
                    <a:ext cx="92392" cy="54292"/>
                  </a:xfrm>
                  <a:custGeom>
                    <a:avLst/>
                    <a:gdLst>
                      <a:gd name="connsiteX0" fmla="*/ 39052 w 92392"/>
                      <a:gd name="connsiteY0" fmla="*/ 54293 h 54292"/>
                      <a:gd name="connsiteX1" fmla="*/ 0 w 92392"/>
                      <a:gd name="connsiteY1" fmla="*/ 31433 h 54292"/>
                      <a:gd name="connsiteX2" fmla="*/ 53340 w 92392"/>
                      <a:gd name="connsiteY2" fmla="*/ 0 h 54292"/>
                      <a:gd name="connsiteX3" fmla="*/ 92392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39052" y="54293"/>
                        </a:moveTo>
                        <a:lnTo>
                          <a:pt x="0" y="31433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Freeform: Shape 288">
                    <a:extLst>
                      <a:ext uri="{FF2B5EF4-FFF2-40B4-BE49-F238E27FC236}">
                        <a16:creationId xmlns:a16="http://schemas.microsoft.com/office/drawing/2014/main" id="{E99961BC-B249-EDB6-C405-3D38C3007B1B}"/>
                      </a:ext>
                    </a:extLst>
                  </p:cNvPr>
                  <p:cNvSpPr/>
                  <p:nvPr/>
                </p:nvSpPr>
                <p:spPr>
                  <a:xfrm>
                    <a:off x="1724675" y="3405824"/>
                    <a:ext cx="39052" cy="36194"/>
                  </a:xfrm>
                  <a:custGeom>
                    <a:avLst/>
                    <a:gdLst>
                      <a:gd name="connsiteX0" fmla="*/ 39052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2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2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" name="Freeform: Shape 289">
                    <a:extLst>
                      <a:ext uri="{FF2B5EF4-FFF2-40B4-BE49-F238E27FC236}">
                        <a16:creationId xmlns:a16="http://schemas.microsoft.com/office/drawing/2014/main" id="{29AE9E03-FB6B-B7DA-3348-4E8274BD80EA}"/>
                      </a:ext>
                    </a:extLst>
                  </p:cNvPr>
                  <p:cNvSpPr/>
                  <p:nvPr/>
                </p:nvSpPr>
                <p:spPr>
                  <a:xfrm>
                    <a:off x="1763727" y="322770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7628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7628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69545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6" name="Graphic 4">
                  <a:extLst>
                    <a:ext uri="{FF2B5EF4-FFF2-40B4-BE49-F238E27FC236}">
                      <a16:creationId xmlns:a16="http://schemas.microsoft.com/office/drawing/2014/main" id="{9B9AC79F-B44E-E9F4-A966-54F9FF02FB06}"/>
                    </a:ext>
                  </a:extLst>
                </p:cNvPr>
                <p:cNvGrpSpPr/>
                <p:nvPr/>
              </p:nvGrpSpPr>
              <p:grpSpPr>
                <a:xfrm>
                  <a:off x="1872312" y="3289618"/>
                  <a:ext cx="232410" cy="237172"/>
                  <a:chOff x="1872312" y="3289618"/>
                  <a:chExt cx="232410" cy="237172"/>
                </a:xfrm>
              </p:grpSpPr>
              <p:sp>
                <p:nvSpPr>
                  <p:cNvPr id="281" name="Freeform: Shape 280">
                    <a:extLst>
                      <a:ext uri="{FF2B5EF4-FFF2-40B4-BE49-F238E27FC236}">
                        <a16:creationId xmlns:a16="http://schemas.microsoft.com/office/drawing/2014/main" id="{0F843524-149B-4FF7-68D6-4353E36EBD39}"/>
                      </a:ext>
                    </a:extLst>
                  </p:cNvPr>
                  <p:cNvSpPr/>
                  <p:nvPr/>
                </p:nvSpPr>
                <p:spPr>
                  <a:xfrm>
                    <a:off x="1925652" y="3347721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0 w 79057"/>
                      <a:gd name="connsiteY1" fmla="*/ 111443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0" y="111443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Freeform: Shape 281">
                    <a:extLst>
                      <a:ext uri="{FF2B5EF4-FFF2-40B4-BE49-F238E27FC236}">
                        <a16:creationId xmlns:a16="http://schemas.microsoft.com/office/drawing/2014/main" id="{D9CEA3A0-16DD-EAAF-D214-979C45B8DEEE}"/>
                      </a:ext>
                    </a:extLst>
                  </p:cNvPr>
                  <p:cNvSpPr/>
                  <p:nvPr/>
                </p:nvSpPr>
                <p:spPr>
                  <a:xfrm>
                    <a:off x="1965657" y="3289618"/>
                    <a:ext cx="139064" cy="80962"/>
                  </a:xfrm>
                  <a:custGeom>
                    <a:avLst/>
                    <a:gdLst>
                      <a:gd name="connsiteX0" fmla="*/ 39052 w 139064"/>
                      <a:gd name="connsiteY0" fmla="*/ 80963 h 80962"/>
                      <a:gd name="connsiteX1" fmla="*/ 0 w 139064"/>
                      <a:gd name="connsiteY1" fmla="*/ 58103 h 80962"/>
                      <a:gd name="connsiteX2" fmla="*/ 100013 w 139064"/>
                      <a:gd name="connsiteY2" fmla="*/ 0 h 80962"/>
                      <a:gd name="connsiteX3" fmla="*/ 139065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39052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E5BC9429-ED11-3F13-627F-73BDBA538370}"/>
                      </a:ext>
                    </a:extLst>
                  </p:cNvPr>
                  <p:cNvSpPr/>
                  <p:nvPr/>
                </p:nvSpPr>
                <p:spPr>
                  <a:xfrm>
                    <a:off x="1872312" y="3459164"/>
                    <a:ext cx="93345" cy="53339"/>
                  </a:xfrm>
                  <a:custGeom>
                    <a:avLst/>
                    <a:gdLst>
                      <a:gd name="connsiteX0" fmla="*/ 40005 w 93345"/>
                      <a:gd name="connsiteY0" fmla="*/ 53340 h 53339"/>
                      <a:gd name="connsiteX1" fmla="*/ 0 w 93345"/>
                      <a:gd name="connsiteY1" fmla="*/ 30480 h 53339"/>
                      <a:gd name="connsiteX2" fmla="*/ 53340 w 93345"/>
                      <a:gd name="connsiteY2" fmla="*/ 0 h 53339"/>
                      <a:gd name="connsiteX3" fmla="*/ 93345 w 93345"/>
                      <a:gd name="connsiteY3" fmla="*/ 2286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5" h="53339">
                        <a:moveTo>
                          <a:pt x="40005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334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403DE625-3547-24FD-C486-76FBAF19AF39}"/>
                      </a:ext>
                    </a:extLst>
                  </p:cNvPr>
                  <p:cNvSpPr/>
                  <p:nvPr/>
                </p:nvSpPr>
                <p:spPr>
                  <a:xfrm>
                    <a:off x="1872312" y="3489643"/>
                    <a:ext cx="40004" cy="37147"/>
                  </a:xfrm>
                  <a:custGeom>
                    <a:avLst/>
                    <a:gdLst>
                      <a:gd name="connsiteX0" fmla="*/ 40005 w 40004"/>
                      <a:gd name="connsiteY0" fmla="*/ 37147 h 37147"/>
                      <a:gd name="connsiteX1" fmla="*/ 0 w 40004"/>
                      <a:gd name="connsiteY1" fmla="*/ 14288 h 37147"/>
                      <a:gd name="connsiteX2" fmla="*/ 0 w 40004"/>
                      <a:gd name="connsiteY2" fmla="*/ 0 h 37147"/>
                      <a:gd name="connsiteX3" fmla="*/ 40005 w 40004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7147">
                        <a:moveTo>
                          <a:pt x="40005" y="37147"/>
                        </a:moveTo>
                        <a:lnTo>
                          <a:pt x="0" y="14288"/>
                        </a:lnTo>
                        <a:lnTo>
                          <a:pt x="0" y="0"/>
                        </a:lnTo>
                        <a:lnTo>
                          <a:pt x="40005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5" name="Freeform: Shape 284">
                    <a:extLst>
                      <a:ext uri="{FF2B5EF4-FFF2-40B4-BE49-F238E27FC236}">
                        <a16:creationId xmlns:a16="http://schemas.microsoft.com/office/drawing/2014/main" id="{52144089-4816-1792-DBE5-0D190F8569D0}"/>
                      </a:ext>
                    </a:extLst>
                  </p:cNvPr>
                  <p:cNvSpPr/>
                  <p:nvPr/>
                </p:nvSpPr>
                <p:spPr>
                  <a:xfrm>
                    <a:off x="1912317" y="3312478"/>
                    <a:ext cx="192405" cy="214312"/>
                  </a:xfrm>
                  <a:custGeom>
                    <a:avLst/>
                    <a:gdLst>
                      <a:gd name="connsiteX0" fmla="*/ 192405 w 192405"/>
                      <a:gd name="connsiteY0" fmla="*/ 0 h 214312"/>
                      <a:gd name="connsiteX1" fmla="*/ 192405 w 192405"/>
                      <a:gd name="connsiteY1" fmla="*/ 13335 h 214312"/>
                      <a:gd name="connsiteX2" fmla="*/ 100013 w 192405"/>
                      <a:gd name="connsiteY2" fmla="*/ 67628 h 214312"/>
                      <a:gd name="connsiteX3" fmla="*/ 60008 w 192405"/>
                      <a:gd name="connsiteY3" fmla="*/ 179070 h 214312"/>
                      <a:gd name="connsiteX4" fmla="*/ 0 w 192405"/>
                      <a:gd name="connsiteY4" fmla="*/ 214313 h 214312"/>
                      <a:gd name="connsiteX5" fmla="*/ 0 w 192405"/>
                      <a:gd name="connsiteY5" fmla="*/ 200025 h 214312"/>
                      <a:gd name="connsiteX6" fmla="*/ 53340 w 192405"/>
                      <a:gd name="connsiteY6" fmla="*/ 169545 h 214312"/>
                      <a:gd name="connsiteX7" fmla="*/ 92393 w 192405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5" h="214312">
                        <a:moveTo>
                          <a:pt x="192405" y="0"/>
                        </a:moveTo>
                        <a:lnTo>
                          <a:pt x="192405" y="13335"/>
                        </a:lnTo>
                        <a:lnTo>
                          <a:pt x="100013" y="67628"/>
                        </a:lnTo>
                        <a:lnTo>
                          <a:pt x="60008" y="179070"/>
                        </a:lnTo>
                        <a:lnTo>
                          <a:pt x="0" y="214313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239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7" name="Graphic 4">
                  <a:extLst>
                    <a:ext uri="{FF2B5EF4-FFF2-40B4-BE49-F238E27FC236}">
                      <a16:creationId xmlns:a16="http://schemas.microsoft.com/office/drawing/2014/main" id="{F1C618D9-9E49-4E6F-B3BD-3DAB7849B90D}"/>
                    </a:ext>
                  </a:extLst>
                </p:cNvPr>
                <p:cNvGrpSpPr/>
                <p:nvPr/>
              </p:nvGrpSpPr>
              <p:grpSpPr>
                <a:xfrm>
                  <a:off x="2018997" y="3375343"/>
                  <a:ext cx="232410" cy="236220"/>
                  <a:chOff x="2018997" y="3375343"/>
                  <a:chExt cx="232410" cy="236220"/>
                </a:xfrm>
              </p:grpSpPr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185F5F80-6C6C-E106-E536-56729D6E9B12}"/>
                      </a:ext>
                    </a:extLst>
                  </p:cNvPr>
                  <p:cNvSpPr/>
                  <p:nvPr/>
                </p:nvSpPr>
                <p:spPr>
                  <a:xfrm>
                    <a:off x="2072337" y="3432493"/>
                    <a:ext cx="79057" cy="135255"/>
                  </a:xfrm>
                  <a:custGeom>
                    <a:avLst/>
                    <a:gdLst>
                      <a:gd name="connsiteX0" fmla="*/ 39052 w 79057"/>
                      <a:gd name="connsiteY0" fmla="*/ 135255 h 135255"/>
                      <a:gd name="connsiteX1" fmla="*/ 0 w 79057"/>
                      <a:gd name="connsiteY1" fmla="*/ 112395 h 135255"/>
                      <a:gd name="connsiteX2" fmla="*/ 40005 w 79057"/>
                      <a:gd name="connsiteY2" fmla="*/ 0 h 135255"/>
                      <a:gd name="connsiteX3" fmla="*/ 79058 w 79057"/>
                      <a:gd name="connsiteY3" fmla="*/ 22860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5">
                        <a:moveTo>
                          <a:pt x="39052" y="135255"/>
                        </a:moveTo>
                        <a:lnTo>
                          <a:pt x="0" y="112395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C1210F56-AD84-6B6D-DBC6-2150A8BD2BD4}"/>
                      </a:ext>
                    </a:extLst>
                  </p:cNvPr>
                  <p:cNvSpPr/>
                  <p:nvPr/>
                </p:nvSpPr>
                <p:spPr>
                  <a:xfrm>
                    <a:off x="2112342" y="3375343"/>
                    <a:ext cx="139065" cy="80009"/>
                  </a:xfrm>
                  <a:custGeom>
                    <a:avLst/>
                    <a:gdLst>
                      <a:gd name="connsiteX0" fmla="*/ 39053 w 139065"/>
                      <a:gd name="connsiteY0" fmla="*/ 80010 h 80009"/>
                      <a:gd name="connsiteX1" fmla="*/ 0 w 139065"/>
                      <a:gd name="connsiteY1" fmla="*/ 57150 h 80009"/>
                      <a:gd name="connsiteX2" fmla="*/ 100013 w 139065"/>
                      <a:gd name="connsiteY2" fmla="*/ 0 h 80009"/>
                      <a:gd name="connsiteX3" fmla="*/ 139065 w 139065"/>
                      <a:gd name="connsiteY3" fmla="*/ 22860 h 80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09">
                        <a:moveTo>
                          <a:pt x="39053" y="80010"/>
                        </a:moveTo>
                        <a:lnTo>
                          <a:pt x="0" y="57150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8" name="Freeform: Shape 277">
                    <a:extLst>
                      <a:ext uri="{FF2B5EF4-FFF2-40B4-BE49-F238E27FC236}">
                        <a16:creationId xmlns:a16="http://schemas.microsoft.com/office/drawing/2014/main" id="{8B153916-6E94-D773-CD76-4172DFBE6ECF}"/>
                      </a:ext>
                    </a:extLst>
                  </p:cNvPr>
                  <p:cNvSpPr/>
                  <p:nvPr/>
                </p:nvSpPr>
                <p:spPr>
                  <a:xfrm>
                    <a:off x="2018997" y="3544889"/>
                    <a:ext cx="92392" cy="53339"/>
                  </a:xfrm>
                  <a:custGeom>
                    <a:avLst/>
                    <a:gdLst>
                      <a:gd name="connsiteX0" fmla="*/ 39052 w 92392"/>
                      <a:gd name="connsiteY0" fmla="*/ 53340 h 53339"/>
                      <a:gd name="connsiteX1" fmla="*/ 0 w 92392"/>
                      <a:gd name="connsiteY1" fmla="*/ 30480 h 53339"/>
                      <a:gd name="connsiteX2" fmla="*/ 53340 w 92392"/>
                      <a:gd name="connsiteY2" fmla="*/ 0 h 53339"/>
                      <a:gd name="connsiteX3" fmla="*/ 92392 w 92392"/>
                      <a:gd name="connsiteY3" fmla="*/ 2286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39052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Freeform: Shape 278">
                    <a:extLst>
                      <a:ext uri="{FF2B5EF4-FFF2-40B4-BE49-F238E27FC236}">
                        <a16:creationId xmlns:a16="http://schemas.microsoft.com/office/drawing/2014/main" id="{2A989E74-5F49-1002-560B-1C1596808FD1}"/>
                      </a:ext>
                    </a:extLst>
                  </p:cNvPr>
                  <p:cNvSpPr/>
                  <p:nvPr/>
                </p:nvSpPr>
                <p:spPr>
                  <a:xfrm>
                    <a:off x="2018997" y="3575368"/>
                    <a:ext cx="40004" cy="36195"/>
                  </a:xfrm>
                  <a:custGeom>
                    <a:avLst/>
                    <a:gdLst>
                      <a:gd name="connsiteX0" fmla="*/ 40005 w 40004"/>
                      <a:gd name="connsiteY0" fmla="*/ 36195 h 36195"/>
                      <a:gd name="connsiteX1" fmla="*/ 0 w 40004"/>
                      <a:gd name="connsiteY1" fmla="*/ 13335 h 36195"/>
                      <a:gd name="connsiteX2" fmla="*/ 0 w 40004"/>
                      <a:gd name="connsiteY2" fmla="*/ 0 h 36195"/>
                      <a:gd name="connsiteX3" fmla="*/ 39052 w 40004"/>
                      <a:gd name="connsiteY3" fmla="*/ 22860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5">
                        <a:moveTo>
                          <a:pt x="40005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Freeform: Shape 279">
                    <a:extLst>
                      <a:ext uri="{FF2B5EF4-FFF2-40B4-BE49-F238E27FC236}">
                        <a16:creationId xmlns:a16="http://schemas.microsoft.com/office/drawing/2014/main" id="{09F56B94-3E21-9F43-2644-EEFF30E9AECE}"/>
                      </a:ext>
                    </a:extLst>
                  </p:cNvPr>
                  <p:cNvSpPr/>
                  <p:nvPr/>
                </p:nvSpPr>
                <p:spPr>
                  <a:xfrm>
                    <a:off x="2058050" y="3398203"/>
                    <a:ext cx="193357" cy="213360"/>
                  </a:xfrm>
                  <a:custGeom>
                    <a:avLst/>
                    <a:gdLst>
                      <a:gd name="connsiteX0" fmla="*/ 193358 w 193357"/>
                      <a:gd name="connsiteY0" fmla="*/ 0 h 213360"/>
                      <a:gd name="connsiteX1" fmla="*/ 193358 w 193357"/>
                      <a:gd name="connsiteY1" fmla="*/ 13335 h 213360"/>
                      <a:gd name="connsiteX2" fmla="*/ 100965 w 193357"/>
                      <a:gd name="connsiteY2" fmla="*/ 66675 h 213360"/>
                      <a:gd name="connsiteX3" fmla="*/ 60960 w 193357"/>
                      <a:gd name="connsiteY3" fmla="*/ 179070 h 213360"/>
                      <a:gd name="connsiteX4" fmla="*/ 952 w 193357"/>
                      <a:gd name="connsiteY4" fmla="*/ 213360 h 213360"/>
                      <a:gd name="connsiteX5" fmla="*/ 0 w 193357"/>
                      <a:gd name="connsiteY5" fmla="*/ 200025 h 213360"/>
                      <a:gd name="connsiteX6" fmla="*/ 53340 w 193357"/>
                      <a:gd name="connsiteY6" fmla="*/ 169545 h 213360"/>
                      <a:gd name="connsiteX7" fmla="*/ 93345 w 193357"/>
                      <a:gd name="connsiteY7" fmla="*/ 57150 h 213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3360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6675"/>
                        </a:lnTo>
                        <a:lnTo>
                          <a:pt x="60960" y="179070"/>
                        </a:lnTo>
                        <a:lnTo>
                          <a:pt x="952" y="213360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3345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8" name="Graphic 4">
                  <a:extLst>
                    <a:ext uri="{FF2B5EF4-FFF2-40B4-BE49-F238E27FC236}">
                      <a16:creationId xmlns:a16="http://schemas.microsoft.com/office/drawing/2014/main" id="{864753B7-6B3F-0B23-2494-9F10F480086C}"/>
                    </a:ext>
                  </a:extLst>
                </p:cNvPr>
                <p:cNvGrpSpPr/>
                <p:nvPr/>
              </p:nvGrpSpPr>
              <p:grpSpPr>
                <a:xfrm>
                  <a:off x="2165682" y="3460116"/>
                  <a:ext cx="232409" cy="237172"/>
                  <a:chOff x="2165682" y="3460116"/>
                  <a:chExt cx="232409" cy="237172"/>
                </a:xfrm>
              </p:grpSpPr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004C7D4C-5ADB-4E01-86DB-E043D9368077}"/>
                      </a:ext>
                    </a:extLst>
                  </p:cNvPr>
                  <p:cNvSpPr/>
                  <p:nvPr/>
                </p:nvSpPr>
                <p:spPr>
                  <a:xfrm>
                    <a:off x="2219022" y="3517266"/>
                    <a:ext cx="79057" cy="135255"/>
                  </a:xfrm>
                  <a:custGeom>
                    <a:avLst/>
                    <a:gdLst>
                      <a:gd name="connsiteX0" fmla="*/ 39053 w 79057"/>
                      <a:gd name="connsiteY0" fmla="*/ 135255 h 135255"/>
                      <a:gd name="connsiteX1" fmla="*/ 0 w 79057"/>
                      <a:gd name="connsiteY1" fmla="*/ 112395 h 135255"/>
                      <a:gd name="connsiteX2" fmla="*/ 40005 w 79057"/>
                      <a:gd name="connsiteY2" fmla="*/ 0 h 135255"/>
                      <a:gd name="connsiteX3" fmla="*/ 79058 w 79057"/>
                      <a:gd name="connsiteY3" fmla="*/ 22860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5">
                        <a:moveTo>
                          <a:pt x="39053" y="135255"/>
                        </a:moveTo>
                        <a:lnTo>
                          <a:pt x="0" y="112395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3362A929-8637-C348-87CA-BF99AA2633F9}"/>
                      </a:ext>
                    </a:extLst>
                  </p:cNvPr>
                  <p:cNvSpPr/>
                  <p:nvPr/>
                </p:nvSpPr>
                <p:spPr>
                  <a:xfrm>
                    <a:off x="2259027" y="3460116"/>
                    <a:ext cx="139064" cy="80010"/>
                  </a:xfrm>
                  <a:custGeom>
                    <a:avLst/>
                    <a:gdLst>
                      <a:gd name="connsiteX0" fmla="*/ 39052 w 139064"/>
                      <a:gd name="connsiteY0" fmla="*/ 80010 h 80010"/>
                      <a:gd name="connsiteX1" fmla="*/ 0 w 139064"/>
                      <a:gd name="connsiteY1" fmla="*/ 57150 h 80010"/>
                      <a:gd name="connsiteX2" fmla="*/ 100013 w 139064"/>
                      <a:gd name="connsiteY2" fmla="*/ 0 h 80010"/>
                      <a:gd name="connsiteX3" fmla="*/ 139065 w 139064"/>
                      <a:gd name="connsiteY3" fmla="*/ 2286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010">
                        <a:moveTo>
                          <a:pt x="39052" y="80010"/>
                        </a:moveTo>
                        <a:lnTo>
                          <a:pt x="0" y="57150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F95FC86A-EC59-E620-F659-746853969481}"/>
                      </a:ext>
                    </a:extLst>
                  </p:cNvPr>
                  <p:cNvSpPr/>
                  <p:nvPr/>
                </p:nvSpPr>
                <p:spPr>
                  <a:xfrm>
                    <a:off x="2165682" y="3629661"/>
                    <a:ext cx="92392" cy="53340"/>
                  </a:xfrm>
                  <a:custGeom>
                    <a:avLst/>
                    <a:gdLst>
                      <a:gd name="connsiteX0" fmla="*/ 39052 w 92392"/>
                      <a:gd name="connsiteY0" fmla="*/ 53340 h 53340"/>
                      <a:gd name="connsiteX1" fmla="*/ 0 w 92392"/>
                      <a:gd name="connsiteY1" fmla="*/ 30480 h 53340"/>
                      <a:gd name="connsiteX2" fmla="*/ 53340 w 92392"/>
                      <a:gd name="connsiteY2" fmla="*/ 0 h 53340"/>
                      <a:gd name="connsiteX3" fmla="*/ 92392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39052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9E9AAFDC-E2A5-41FE-FC46-5992520BC940}"/>
                      </a:ext>
                    </a:extLst>
                  </p:cNvPr>
                  <p:cNvSpPr/>
                  <p:nvPr/>
                </p:nvSpPr>
                <p:spPr>
                  <a:xfrm>
                    <a:off x="2165682" y="3660141"/>
                    <a:ext cx="39052" cy="37147"/>
                  </a:xfrm>
                  <a:custGeom>
                    <a:avLst/>
                    <a:gdLst>
                      <a:gd name="connsiteX0" fmla="*/ 39052 w 39052"/>
                      <a:gd name="connsiteY0" fmla="*/ 37148 h 37147"/>
                      <a:gd name="connsiteX1" fmla="*/ 0 w 39052"/>
                      <a:gd name="connsiteY1" fmla="*/ 14288 h 37147"/>
                      <a:gd name="connsiteX2" fmla="*/ 0 w 39052"/>
                      <a:gd name="connsiteY2" fmla="*/ 0 h 37147"/>
                      <a:gd name="connsiteX3" fmla="*/ 39052 w 39052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39052" y="37148"/>
                        </a:moveTo>
                        <a:lnTo>
                          <a:pt x="0" y="14288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CE88DAFA-8364-53AA-A105-22F93DDE3819}"/>
                      </a:ext>
                    </a:extLst>
                  </p:cNvPr>
                  <p:cNvSpPr/>
                  <p:nvPr/>
                </p:nvSpPr>
                <p:spPr>
                  <a:xfrm>
                    <a:off x="2204734" y="348297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6675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025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7150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6675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3345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9" name="Graphic 4">
                  <a:extLst>
                    <a:ext uri="{FF2B5EF4-FFF2-40B4-BE49-F238E27FC236}">
                      <a16:creationId xmlns:a16="http://schemas.microsoft.com/office/drawing/2014/main" id="{989D2580-2DC8-E725-73FF-9105CA094AF8}"/>
                    </a:ext>
                  </a:extLst>
                </p:cNvPr>
                <p:cNvGrpSpPr/>
                <p:nvPr/>
              </p:nvGrpSpPr>
              <p:grpSpPr>
                <a:xfrm>
                  <a:off x="2314272" y="3543936"/>
                  <a:ext cx="232410" cy="237172"/>
                  <a:chOff x="2314272" y="3543936"/>
                  <a:chExt cx="232410" cy="237172"/>
                </a:xfrm>
              </p:grpSpPr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1968205B-C933-2E75-BFFD-2A9C07B61FC2}"/>
                      </a:ext>
                    </a:extLst>
                  </p:cNvPr>
                  <p:cNvSpPr/>
                  <p:nvPr/>
                </p:nvSpPr>
                <p:spPr>
                  <a:xfrm>
                    <a:off x="2367612" y="3602039"/>
                    <a:ext cx="79057" cy="134302"/>
                  </a:xfrm>
                  <a:custGeom>
                    <a:avLst/>
                    <a:gdLst>
                      <a:gd name="connsiteX0" fmla="*/ 39053 w 79057"/>
                      <a:gd name="connsiteY0" fmla="*/ 134302 h 134302"/>
                      <a:gd name="connsiteX1" fmla="*/ 0 w 79057"/>
                      <a:gd name="connsiteY1" fmla="*/ 111442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3" y="134302"/>
                        </a:moveTo>
                        <a:lnTo>
                          <a:pt x="0" y="111442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Freeform: Shape 266">
                    <a:extLst>
                      <a:ext uri="{FF2B5EF4-FFF2-40B4-BE49-F238E27FC236}">
                        <a16:creationId xmlns:a16="http://schemas.microsoft.com/office/drawing/2014/main" id="{2C4EEC0B-24B3-5A65-A9C7-7E8B0DA740B6}"/>
                      </a:ext>
                    </a:extLst>
                  </p:cNvPr>
                  <p:cNvSpPr/>
                  <p:nvPr/>
                </p:nvSpPr>
                <p:spPr>
                  <a:xfrm>
                    <a:off x="2407617" y="3543936"/>
                    <a:ext cx="139065" cy="80962"/>
                  </a:xfrm>
                  <a:custGeom>
                    <a:avLst/>
                    <a:gdLst>
                      <a:gd name="connsiteX0" fmla="*/ 39053 w 139065"/>
                      <a:gd name="connsiteY0" fmla="*/ 80963 h 80962"/>
                      <a:gd name="connsiteX1" fmla="*/ 0 w 139065"/>
                      <a:gd name="connsiteY1" fmla="*/ 58103 h 80962"/>
                      <a:gd name="connsiteX2" fmla="*/ 100013 w 139065"/>
                      <a:gd name="connsiteY2" fmla="*/ 0 h 80962"/>
                      <a:gd name="connsiteX3" fmla="*/ 139065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39053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2507DB73-3992-3190-1AAB-E096D517987D}"/>
                      </a:ext>
                    </a:extLst>
                  </p:cNvPr>
                  <p:cNvSpPr/>
                  <p:nvPr/>
                </p:nvSpPr>
                <p:spPr>
                  <a:xfrm>
                    <a:off x="2314272" y="3713481"/>
                    <a:ext cx="92392" cy="54292"/>
                  </a:xfrm>
                  <a:custGeom>
                    <a:avLst/>
                    <a:gdLst>
                      <a:gd name="connsiteX0" fmla="*/ 39053 w 92392"/>
                      <a:gd name="connsiteY0" fmla="*/ 54293 h 54292"/>
                      <a:gd name="connsiteX1" fmla="*/ 0 w 92392"/>
                      <a:gd name="connsiteY1" fmla="*/ 31433 h 54292"/>
                      <a:gd name="connsiteX2" fmla="*/ 53340 w 92392"/>
                      <a:gd name="connsiteY2" fmla="*/ 0 h 54292"/>
                      <a:gd name="connsiteX3" fmla="*/ 92393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39053" y="54293"/>
                        </a:moveTo>
                        <a:lnTo>
                          <a:pt x="0" y="31433"/>
                        </a:lnTo>
                        <a:lnTo>
                          <a:pt x="53340" y="0"/>
                        </a:lnTo>
                        <a:lnTo>
                          <a:pt x="92393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9432C152-6F3B-A84D-FA29-3A45CADE047F}"/>
                      </a:ext>
                    </a:extLst>
                  </p:cNvPr>
                  <p:cNvSpPr/>
                  <p:nvPr/>
                </p:nvSpPr>
                <p:spPr>
                  <a:xfrm>
                    <a:off x="2314272" y="3744914"/>
                    <a:ext cx="39052" cy="36194"/>
                  </a:xfrm>
                  <a:custGeom>
                    <a:avLst/>
                    <a:gdLst>
                      <a:gd name="connsiteX0" fmla="*/ 39053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3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3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3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CA305612-1576-3042-3BA2-BF0E7B96888F}"/>
                      </a:ext>
                    </a:extLst>
                  </p:cNvPr>
                  <p:cNvSpPr/>
                  <p:nvPr/>
                </p:nvSpPr>
                <p:spPr>
                  <a:xfrm>
                    <a:off x="2353325" y="356679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7628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7628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69545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0" name="Graphic 4">
                  <a:extLst>
                    <a:ext uri="{FF2B5EF4-FFF2-40B4-BE49-F238E27FC236}">
                      <a16:creationId xmlns:a16="http://schemas.microsoft.com/office/drawing/2014/main" id="{81A4B579-A5DD-353A-AEC0-85CCBF6FDDBA}"/>
                    </a:ext>
                  </a:extLst>
                </p:cNvPr>
                <p:cNvGrpSpPr/>
                <p:nvPr/>
              </p:nvGrpSpPr>
              <p:grpSpPr>
                <a:xfrm>
                  <a:off x="2460004" y="3628709"/>
                  <a:ext cx="232410" cy="237172"/>
                  <a:chOff x="2460004" y="3628709"/>
                  <a:chExt cx="232410" cy="237172"/>
                </a:xfrm>
              </p:grpSpPr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F8FF6456-76D7-6D88-268B-AFF2612FC771}"/>
                      </a:ext>
                    </a:extLst>
                  </p:cNvPr>
                  <p:cNvSpPr/>
                  <p:nvPr/>
                </p:nvSpPr>
                <p:spPr>
                  <a:xfrm>
                    <a:off x="2513345" y="3686811"/>
                    <a:ext cx="79057" cy="135254"/>
                  </a:xfrm>
                  <a:custGeom>
                    <a:avLst/>
                    <a:gdLst>
                      <a:gd name="connsiteX0" fmla="*/ 39052 w 79057"/>
                      <a:gd name="connsiteY0" fmla="*/ 135255 h 135254"/>
                      <a:gd name="connsiteX1" fmla="*/ 0 w 79057"/>
                      <a:gd name="connsiteY1" fmla="*/ 112395 h 135254"/>
                      <a:gd name="connsiteX2" fmla="*/ 39052 w 79057"/>
                      <a:gd name="connsiteY2" fmla="*/ 0 h 135254"/>
                      <a:gd name="connsiteX3" fmla="*/ 79058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2" y="135255"/>
                        </a:moveTo>
                        <a:lnTo>
                          <a:pt x="0" y="112395"/>
                        </a:lnTo>
                        <a:lnTo>
                          <a:pt x="39052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AA98D740-67D1-6059-0FA3-CD9FB6BA613E}"/>
                      </a:ext>
                    </a:extLst>
                  </p:cNvPr>
                  <p:cNvSpPr/>
                  <p:nvPr/>
                </p:nvSpPr>
                <p:spPr>
                  <a:xfrm>
                    <a:off x="2552397" y="3628709"/>
                    <a:ext cx="140017" cy="80962"/>
                  </a:xfrm>
                  <a:custGeom>
                    <a:avLst/>
                    <a:gdLst>
                      <a:gd name="connsiteX0" fmla="*/ 40005 w 140017"/>
                      <a:gd name="connsiteY0" fmla="*/ 80963 h 80962"/>
                      <a:gd name="connsiteX1" fmla="*/ 0 w 140017"/>
                      <a:gd name="connsiteY1" fmla="*/ 58103 h 80962"/>
                      <a:gd name="connsiteX2" fmla="*/ 100965 w 140017"/>
                      <a:gd name="connsiteY2" fmla="*/ 0 h 80962"/>
                      <a:gd name="connsiteX3" fmla="*/ 140018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40005" y="80963"/>
                        </a:moveTo>
                        <a:lnTo>
                          <a:pt x="0" y="58103"/>
                        </a:lnTo>
                        <a:lnTo>
                          <a:pt x="100965" y="0"/>
                        </a:lnTo>
                        <a:lnTo>
                          <a:pt x="140018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17B6112A-8178-5853-B631-6F91A67AD965}"/>
                      </a:ext>
                    </a:extLst>
                  </p:cNvPr>
                  <p:cNvSpPr/>
                  <p:nvPr/>
                </p:nvSpPr>
                <p:spPr>
                  <a:xfrm>
                    <a:off x="2460004" y="3799206"/>
                    <a:ext cx="92392" cy="53340"/>
                  </a:xfrm>
                  <a:custGeom>
                    <a:avLst/>
                    <a:gdLst>
                      <a:gd name="connsiteX0" fmla="*/ 39053 w 92392"/>
                      <a:gd name="connsiteY0" fmla="*/ 53340 h 53340"/>
                      <a:gd name="connsiteX1" fmla="*/ 0 w 92392"/>
                      <a:gd name="connsiteY1" fmla="*/ 30480 h 53340"/>
                      <a:gd name="connsiteX2" fmla="*/ 53340 w 92392"/>
                      <a:gd name="connsiteY2" fmla="*/ 0 h 53340"/>
                      <a:gd name="connsiteX3" fmla="*/ 92392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39053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EA598C6E-6D9D-FA2B-6C07-DE3F6AA7BEC9}"/>
                      </a:ext>
                    </a:extLst>
                  </p:cNvPr>
                  <p:cNvSpPr/>
                  <p:nvPr/>
                </p:nvSpPr>
                <p:spPr>
                  <a:xfrm>
                    <a:off x="2460004" y="3829686"/>
                    <a:ext cx="39052" cy="36194"/>
                  </a:xfrm>
                  <a:custGeom>
                    <a:avLst/>
                    <a:gdLst>
                      <a:gd name="connsiteX0" fmla="*/ 39053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3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3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3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Freeform: Shape 264">
                    <a:extLst>
                      <a:ext uri="{FF2B5EF4-FFF2-40B4-BE49-F238E27FC236}">
                        <a16:creationId xmlns:a16="http://schemas.microsoft.com/office/drawing/2014/main" id="{FC84D5FA-1A18-8088-0619-4A376D5C0DF2}"/>
                      </a:ext>
                    </a:extLst>
                  </p:cNvPr>
                  <p:cNvSpPr/>
                  <p:nvPr/>
                </p:nvSpPr>
                <p:spPr>
                  <a:xfrm>
                    <a:off x="2499057" y="3651568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4288 h 214312"/>
                      <a:gd name="connsiteX2" fmla="*/ 100013 w 193357"/>
                      <a:gd name="connsiteY2" fmla="*/ 67628 h 214312"/>
                      <a:gd name="connsiteX3" fmla="*/ 60960 w 193357"/>
                      <a:gd name="connsiteY3" fmla="*/ 180022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70497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4288"/>
                        </a:lnTo>
                        <a:lnTo>
                          <a:pt x="100013" y="67628"/>
                        </a:lnTo>
                        <a:lnTo>
                          <a:pt x="60960" y="180022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70497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" name="Graphic 4">
                <a:extLst>
                  <a:ext uri="{FF2B5EF4-FFF2-40B4-BE49-F238E27FC236}">
                    <a16:creationId xmlns:a16="http://schemas.microsoft.com/office/drawing/2014/main" id="{CC9DE704-4BB5-A7E9-233E-F252A3BDC525}"/>
                  </a:ext>
                </a:extLst>
              </p:cNvPr>
              <p:cNvGrpSpPr/>
              <p:nvPr/>
            </p:nvGrpSpPr>
            <p:grpSpPr>
              <a:xfrm>
                <a:off x="2774329" y="3206751"/>
                <a:ext cx="967739" cy="661035"/>
                <a:chOff x="2774329" y="3206751"/>
                <a:chExt cx="967739" cy="661035"/>
              </a:xfrm>
            </p:grpSpPr>
            <p:grpSp>
              <p:nvGrpSpPr>
                <p:cNvPr id="219" name="Graphic 4">
                  <a:extLst>
                    <a:ext uri="{FF2B5EF4-FFF2-40B4-BE49-F238E27FC236}">
                      <a16:creationId xmlns:a16="http://schemas.microsoft.com/office/drawing/2014/main" id="{5841A77F-5925-58B9-7A38-BB9C88C66CCD}"/>
                    </a:ext>
                  </a:extLst>
                </p:cNvPr>
                <p:cNvGrpSpPr/>
                <p:nvPr/>
              </p:nvGrpSpPr>
              <p:grpSpPr>
                <a:xfrm>
                  <a:off x="3509659" y="3206751"/>
                  <a:ext cx="232409" cy="236220"/>
                  <a:chOff x="3509659" y="3206751"/>
                  <a:chExt cx="232409" cy="236220"/>
                </a:xfrm>
              </p:grpSpPr>
              <p:sp>
                <p:nvSpPr>
                  <p:cNvPr id="250" name="Freeform: Shape 249">
                    <a:extLst>
                      <a:ext uri="{FF2B5EF4-FFF2-40B4-BE49-F238E27FC236}">
                        <a16:creationId xmlns:a16="http://schemas.microsoft.com/office/drawing/2014/main" id="{C9ED6742-3716-44E1-3C85-A26427E67A2F}"/>
                      </a:ext>
                    </a:extLst>
                  </p:cNvPr>
                  <p:cNvSpPr/>
                  <p:nvPr/>
                </p:nvSpPr>
                <p:spPr>
                  <a:xfrm>
                    <a:off x="3609672" y="3263901"/>
                    <a:ext cx="79057" cy="135254"/>
                  </a:xfrm>
                  <a:custGeom>
                    <a:avLst/>
                    <a:gdLst>
                      <a:gd name="connsiteX0" fmla="*/ 39053 w 79057"/>
                      <a:gd name="connsiteY0" fmla="*/ 135255 h 135254"/>
                      <a:gd name="connsiteX1" fmla="*/ 79058 w 79057"/>
                      <a:gd name="connsiteY1" fmla="*/ 112395 h 135254"/>
                      <a:gd name="connsiteX2" fmla="*/ 39053 w 79057"/>
                      <a:gd name="connsiteY2" fmla="*/ 0 h 135254"/>
                      <a:gd name="connsiteX3" fmla="*/ 0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3" y="135255"/>
                        </a:moveTo>
                        <a:lnTo>
                          <a:pt x="79058" y="11239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Freeform: Shape 250">
                    <a:extLst>
                      <a:ext uri="{FF2B5EF4-FFF2-40B4-BE49-F238E27FC236}">
                        <a16:creationId xmlns:a16="http://schemas.microsoft.com/office/drawing/2014/main" id="{228E9A77-30F5-7414-0810-AE6536A59C5E}"/>
                      </a:ext>
                    </a:extLst>
                  </p:cNvPr>
                  <p:cNvSpPr/>
                  <p:nvPr/>
                </p:nvSpPr>
                <p:spPr>
                  <a:xfrm>
                    <a:off x="3509659" y="3206751"/>
                    <a:ext cx="139065" cy="80010"/>
                  </a:xfrm>
                  <a:custGeom>
                    <a:avLst/>
                    <a:gdLst>
                      <a:gd name="connsiteX0" fmla="*/ 100013 w 139065"/>
                      <a:gd name="connsiteY0" fmla="*/ 80010 h 80010"/>
                      <a:gd name="connsiteX1" fmla="*/ 139065 w 139065"/>
                      <a:gd name="connsiteY1" fmla="*/ 57150 h 80010"/>
                      <a:gd name="connsiteX2" fmla="*/ 39053 w 139065"/>
                      <a:gd name="connsiteY2" fmla="*/ 0 h 80010"/>
                      <a:gd name="connsiteX3" fmla="*/ 0 w 139065"/>
                      <a:gd name="connsiteY3" fmla="*/ 2286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10">
                        <a:moveTo>
                          <a:pt x="100013" y="80010"/>
                        </a:moveTo>
                        <a:lnTo>
                          <a:pt x="139065" y="57150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Freeform: Shape 251">
                    <a:extLst>
                      <a:ext uri="{FF2B5EF4-FFF2-40B4-BE49-F238E27FC236}">
                        <a16:creationId xmlns:a16="http://schemas.microsoft.com/office/drawing/2014/main" id="{F039B3E9-3D88-A17B-C400-3AC974F8383B}"/>
                      </a:ext>
                    </a:extLst>
                  </p:cNvPr>
                  <p:cNvSpPr/>
                  <p:nvPr/>
                </p:nvSpPr>
                <p:spPr>
                  <a:xfrm>
                    <a:off x="3648725" y="3376296"/>
                    <a:ext cx="93344" cy="53340"/>
                  </a:xfrm>
                  <a:custGeom>
                    <a:avLst/>
                    <a:gdLst>
                      <a:gd name="connsiteX0" fmla="*/ 53340 w 93344"/>
                      <a:gd name="connsiteY0" fmla="*/ 53340 h 53340"/>
                      <a:gd name="connsiteX1" fmla="*/ 93345 w 93344"/>
                      <a:gd name="connsiteY1" fmla="*/ 30480 h 53340"/>
                      <a:gd name="connsiteX2" fmla="*/ 40005 w 93344"/>
                      <a:gd name="connsiteY2" fmla="*/ 0 h 53340"/>
                      <a:gd name="connsiteX3" fmla="*/ 0 w 93344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53340" y="53340"/>
                        </a:moveTo>
                        <a:lnTo>
                          <a:pt x="93345" y="30480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Freeform: Shape 252">
                    <a:extLst>
                      <a:ext uri="{FF2B5EF4-FFF2-40B4-BE49-F238E27FC236}">
                        <a16:creationId xmlns:a16="http://schemas.microsoft.com/office/drawing/2014/main" id="{7C64D1E8-5159-039F-02A1-0E8158360E4D}"/>
                      </a:ext>
                    </a:extLst>
                  </p:cNvPr>
                  <p:cNvSpPr/>
                  <p:nvPr/>
                </p:nvSpPr>
                <p:spPr>
                  <a:xfrm>
                    <a:off x="3702065" y="3406776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4288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4288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Freeform: Shape 253">
                    <a:extLst>
                      <a:ext uri="{FF2B5EF4-FFF2-40B4-BE49-F238E27FC236}">
                        <a16:creationId xmlns:a16="http://schemas.microsoft.com/office/drawing/2014/main" id="{3DA999E7-FAA0-42DB-D388-778EF669E93A}"/>
                      </a:ext>
                    </a:extLst>
                  </p:cNvPr>
                  <p:cNvSpPr/>
                  <p:nvPr/>
                </p:nvSpPr>
                <p:spPr>
                  <a:xfrm>
                    <a:off x="3509659" y="3229611"/>
                    <a:ext cx="192405" cy="213359"/>
                  </a:xfrm>
                  <a:custGeom>
                    <a:avLst/>
                    <a:gdLst>
                      <a:gd name="connsiteX0" fmla="*/ 0 w 192405"/>
                      <a:gd name="connsiteY0" fmla="*/ 0 h 213359"/>
                      <a:gd name="connsiteX1" fmla="*/ 0 w 192405"/>
                      <a:gd name="connsiteY1" fmla="*/ 13335 h 213359"/>
                      <a:gd name="connsiteX2" fmla="*/ 92393 w 192405"/>
                      <a:gd name="connsiteY2" fmla="*/ 66675 h 213359"/>
                      <a:gd name="connsiteX3" fmla="*/ 132397 w 192405"/>
                      <a:gd name="connsiteY3" fmla="*/ 179070 h 213359"/>
                      <a:gd name="connsiteX4" fmla="*/ 192405 w 192405"/>
                      <a:gd name="connsiteY4" fmla="*/ 213360 h 213359"/>
                      <a:gd name="connsiteX5" fmla="*/ 192405 w 192405"/>
                      <a:gd name="connsiteY5" fmla="*/ 200025 h 213359"/>
                      <a:gd name="connsiteX6" fmla="*/ 139065 w 192405"/>
                      <a:gd name="connsiteY6" fmla="*/ 169545 h 213359"/>
                      <a:gd name="connsiteX7" fmla="*/ 100013 w 192405"/>
                      <a:gd name="connsiteY7" fmla="*/ 57150 h 21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5" h="213359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3" y="66675"/>
                        </a:lnTo>
                        <a:lnTo>
                          <a:pt x="132397" y="179070"/>
                        </a:lnTo>
                        <a:lnTo>
                          <a:pt x="192405" y="213360"/>
                        </a:lnTo>
                        <a:lnTo>
                          <a:pt x="192405" y="200025"/>
                        </a:lnTo>
                        <a:lnTo>
                          <a:pt x="139065" y="169545"/>
                        </a:lnTo>
                        <a:lnTo>
                          <a:pt x="100013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0" name="Graphic 4">
                  <a:extLst>
                    <a:ext uri="{FF2B5EF4-FFF2-40B4-BE49-F238E27FC236}">
                      <a16:creationId xmlns:a16="http://schemas.microsoft.com/office/drawing/2014/main" id="{24950964-4452-F58E-BEB2-9566E6BB932E}"/>
                    </a:ext>
                  </a:extLst>
                </p:cNvPr>
                <p:cNvGrpSpPr/>
                <p:nvPr/>
              </p:nvGrpSpPr>
              <p:grpSpPr>
                <a:xfrm>
                  <a:off x="3361070" y="3290571"/>
                  <a:ext cx="233362" cy="237172"/>
                  <a:chOff x="3361070" y="3290571"/>
                  <a:chExt cx="233362" cy="237172"/>
                </a:xfrm>
              </p:grpSpPr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C3FE237E-ACF3-A1DD-02A5-90486924CF7F}"/>
                      </a:ext>
                    </a:extLst>
                  </p:cNvPr>
                  <p:cNvSpPr/>
                  <p:nvPr/>
                </p:nvSpPr>
                <p:spPr>
                  <a:xfrm>
                    <a:off x="3462034" y="3348674"/>
                    <a:ext cx="79057" cy="135254"/>
                  </a:xfrm>
                  <a:custGeom>
                    <a:avLst/>
                    <a:gdLst>
                      <a:gd name="connsiteX0" fmla="*/ 39053 w 79057"/>
                      <a:gd name="connsiteY0" fmla="*/ 135255 h 135254"/>
                      <a:gd name="connsiteX1" fmla="*/ 79058 w 79057"/>
                      <a:gd name="connsiteY1" fmla="*/ 112395 h 135254"/>
                      <a:gd name="connsiteX2" fmla="*/ 39053 w 79057"/>
                      <a:gd name="connsiteY2" fmla="*/ 0 h 135254"/>
                      <a:gd name="connsiteX3" fmla="*/ 0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3" y="135255"/>
                        </a:moveTo>
                        <a:lnTo>
                          <a:pt x="79058" y="11239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8278AEC3-12B1-B8EE-FCFA-304EA1506A00}"/>
                      </a:ext>
                    </a:extLst>
                  </p:cNvPr>
                  <p:cNvSpPr/>
                  <p:nvPr/>
                </p:nvSpPr>
                <p:spPr>
                  <a:xfrm>
                    <a:off x="3361070" y="3290571"/>
                    <a:ext cx="140017" cy="80962"/>
                  </a:xfrm>
                  <a:custGeom>
                    <a:avLst/>
                    <a:gdLst>
                      <a:gd name="connsiteX0" fmla="*/ 100965 w 140017"/>
                      <a:gd name="connsiteY0" fmla="*/ 80963 h 80962"/>
                      <a:gd name="connsiteX1" fmla="*/ 140017 w 140017"/>
                      <a:gd name="connsiteY1" fmla="*/ 58103 h 80962"/>
                      <a:gd name="connsiteX2" fmla="*/ 40005 w 140017"/>
                      <a:gd name="connsiteY2" fmla="*/ 0 h 80962"/>
                      <a:gd name="connsiteX3" fmla="*/ 0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00965" y="80963"/>
                        </a:moveTo>
                        <a:lnTo>
                          <a:pt x="140017" y="5810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7" name="Freeform: Shape 246">
                    <a:extLst>
                      <a:ext uri="{FF2B5EF4-FFF2-40B4-BE49-F238E27FC236}">
                        <a16:creationId xmlns:a16="http://schemas.microsoft.com/office/drawing/2014/main" id="{9C39FCA0-2558-79EC-8D03-2B8754F717EE}"/>
                      </a:ext>
                    </a:extLst>
                  </p:cNvPr>
                  <p:cNvSpPr/>
                  <p:nvPr/>
                </p:nvSpPr>
                <p:spPr>
                  <a:xfrm>
                    <a:off x="3501087" y="3461068"/>
                    <a:ext cx="93344" cy="53340"/>
                  </a:xfrm>
                  <a:custGeom>
                    <a:avLst/>
                    <a:gdLst>
                      <a:gd name="connsiteX0" fmla="*/ 53340 w 93344"/>
                      <a:gd name="connsiteY0" fmla="*/ 53340 h 53340"/>
                      <a:gd name="connsiteX1" fmla="*/ 93345 w 93344"/>
                      <a:gd name="connsiteY1" fmla="*/ 30480 h 53340"/>
                      <a:gd name="connsiteX2" fmla="*/ 40005 w 93344"/>
                      <a:gd name="connsiteY2" fmla="*/ 0 h 53340"/>
                      <a:gd name="connsiteX3" fmla="*/ 0 w 93344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53340" y="53340"/>
                        </a:moveTo>
                        <a:lnTo>
                          <a:pt x="93345" y="30480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0C115DE2-D7CC-0A9A-D440-F9B78B0AF169}"/>
                      </a:ext>
                    </a:extLst>
                  </p:cNvPr>
                  <p:cNvSpPr/>
                  <p:nvPr/>
                </p:nvSpPr>
                <p:spPr>
                  <a:xfrm>
                    <a:off x="3554427" y="3491549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402A90BA-354E-C009-6934-F6F11BBB4AE0}"/>
                      </a:ext>
                    </a:extLst>
                  </p:cNvPr>
                  <p:cNvSpPr/>
                  <p:nvPr/>
                </p:nvSpPr>
                <p:spPr>
                  <a:xfrm>
                    <a:off x="3361070" y="3313431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4288 h 214312"/>
                      <a:gd name="connsiteX2" fmla="*/ 93345 w 193357"/>
                      <a:gd name="connsiteY2" fmla="*/ 67628 h 214312"/>
                      <a:gd name="connsiteX3" fmla="*/ 133350 w 193357"/>
                      <a:gd name="connsiteY3" fmla="*/ 180022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7 w 193357"/>
                      <a:gd name="connsiteY6" fmla="*/ 170497 h 214312"/>
                      <a:gd name="connsiteX7" fmla="*/ 10096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3345" y="67628"/>
                        </a:lnTo>
                        <a:lnTo>
                          <a:pt x="133350" y="180022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7" y="170497"/>
                        </a:lnTo>
                        <a:lnTo>
                          <a:pt x="10096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1" name="Graphic 4">
                  <a:extLst>
                    <a:ext uri="{FF2B5EF4-FFF2-40B4-BE49-F238E27FC236}">
                      <a16:creationId xmlns:a16="http://schemas.microsoft.com/office/drawing/2014/main" id="{F636CC79-D9D2-4090-AA6E-BA525928EC2F}"/>
                    </a:ext>
                  </a:extLst>
                </p:cNvPr>
                <p:cNvGrpSpPr/>
                <p:nvPr/>
              </p:nvGrpSpPr>
              <p:grpSpPr>
                <a:xfrm>
                  <a:off x="3214384" y="3376296"/>
                  <a:ext cx="233362" cy="237172"/>
                  <a:chOff x="3214384" y="3376296"/>
                  <a:chExt cx="233362" cy="237172"/>
                </a:xfrm>
              </p:grpSpPr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6C6515F1-35DD-5A1F-DDF9-BBF8F02C8B37}"/>
                      </a:ext>
                    </a:extLst>
                  </p:cNvPr>
                  <p:cNvSpPr/>
                  <p:nvPr/>
                </p:nvSpPr>
                <p:spPr>
                  <a:xfrm>
                    <a:off x="3315350" y="3434399"/>
                    <a:ext cx="79057" cy="134302"/>
                  </a:xfrm>
                  <a:custGeom>
                    <a:avLst/>
                    <a:gdLst>
                      <a:gd name="connsiteX0" fmla="*/ 39053 w 79057"/>
                      <a:gd name="connsiteY0" fmla="*/ 134303 h 134302"/>
                      <a:gd name="connsiteX1" fmla="*/ 79057 w 79057"/>
                      <a:gd name="connsiteY1" fmla="*/ 111442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3" y="134303"/>
                        </a:moveTo>
                        <a:lnTo>
                          <a:pt x="79057" y="11144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1" name="Freeform: Shape 240">
                    <a:extLst>
                      <a:ext uri="{FF2B5EF4-FFF2-40B4-BE49-F238E27FC236}">
                        <a16:creationId xmlns:a16="http://schemas.microsoft.com/office/drawing/2014/main" id="{294BE336-58DF-3BD8-4E3A-24D44B4582A9}"/>
                      </a:ext>
                    </a:extLst>
                  </p:cNvPr>
                  <p:cNvSpPr/>
                  <p:nvPr/>
                </p:nvSpPr>
                <p:spPr>
                  <a:xfrm>
                    <a:off x="3214384" y="3376296"/>
                    <a:ext cx="140017" cy="80962"/>
                  </a:xfrm>
                  <a:custGeom>
                    <a:avLst/>
                    <a:gdLst>
                      <a:gd name="connsiteX0" fmla="*/ 100965 w 140017"/>
                      <a:gd name="connsiteY0" fmla="*/ 80963 h 80962"/>
                      <a:gd name="connsiteX1" fmla="*/ 140018 w 140017"/>
                      <a:gd name="connsiteY1" fmla="*/ 58103 h 80962"/>
                      <a:gd name="connsiteX2" fmla="*/ 40005 w 140017"/>
                      <a:gd name="connsiteY2" fmla="*/ 0 h 80962"/>
                      <a:gd name="connsiteX3" fmla="*/ 0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00965" y="80963"/>
                        </a:moveTo>
                        <a:lnTo>
                          <a:pt x="140018" y="5810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2" name="Freeform: Shape 241">
                    <a:extLst>
                      <a:ext uri="{FF2B5EF4-FFF2-40B4-BE49-F238E27FC236}">
                        <a16:creationId xmlns:a16="http://schemas.microsoft.com/office/drawing/2014/main" id="{4ED24B89-EB2A-1EB8-CC80-E1BECA2C6AAC}"/>
                      </a:ext>
                    </a:extLst>
                  </p:cNvPr>
                  <p:cNvSpPr/>
                  <p:nvPr/>
                </p:nvSpPr>
                <p:spPr>
                  <a:xfrm>
                    <a:off x="3354402" y="3545841"/>
                    <a:ext cx="93344" cy="54292"/>
                  </a:xfrm>
                  <a:custGeom>
                    <a:avLst/>
                    <a:gdLst>
                      <a:gd name="connsiteX0" fmla="*/ 53340 w 93344"/>
                      <a:gd name="connsiteY0" fmla="*/ 54293 h 54292"/>
                      <a:gd name="connsiteX1" fmla="*/ 93345 w 93344"/>
                      <a:gd name="connsiteY1" fmla="*/ 31433 h 54292"/>
                      <a:gd name="connsiteX2" fmla="*/ 40005 w 93344"/>
                      <a:gd name="connsiteY2" fmla="*/ 0 h 54292"/>
                      <a:gd name="connsiteX3" fmla="*/ 0 w 93344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4292">
                        <a:moveTo>
                          <a:pt x="53340" y="54293"/>
                        </a:moveTo>
                        <a:lnTo>
                          <a:pt x="93345" y="3143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3" name="Freeform: Shape 242">
                    <a:extLst>
                      <a:ext uri="{FF2B5EF4-FFF2-40B4-BE49-F238E27FC236}">
                        <a16:creationId xmlns:a16="http://schemas.microsoft.com/office/drawing/2014/main" id="{830169A6-9638-AAE6-6647-8DC9E900C03D}"/>
                      </a:ext>
                    </a:extLst>
                  </p:cNvPr>
                  <p:cNvSpPr/>
                  <p:nvPr/>
                </p:nvSpPr>
                <p:spPr>
                  <a:xfrm>
                    <a:off x="3407742" y="3577274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4" name="Freeform: Shape 243">
                    <a:extLst>
                      <a:ext uri="{FF2B5EF4-FFF2-40B4-BE49-F238E27FC236}">
                        <a16:creationId xmlns:a16="http://schemas.microsoft.com/office/drawing/2014/main" id="{D4D62D28-395B-BEEE-0557-8FBDFC69FD93}"/>
                      </a:ext>
                    </a:extLst>
                  </p:cNvPr>
                  <p:cNvSpPr/>
                  <p:nvPr/>
                </p:nvSpPr>
                <p:spPr>
                  <a:xfrm>
                    <a:off x="3214384" y="3399156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4288 h 214312"/>
                      <a:gd name="connsiteX2" fmla="*/ 93345 w 193357"/>
                      <a:gd name="connsiteY2" fmla="*/ 67628 h 214312"/>
                      <a:gd name="connsiteX3" fmla="*/ 133350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8 w 193357"/>
                      <a:gd name="connsiteY6" fmla="*/ 169545 h 214312"/>
                      <a:gd name="connsiteX7" fmla="*/ 10096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3345" y="67628"/>
                        </a:lnTo>
                        <a:lnTo>
                          <a:pt x="133350" y="179070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8" y="169545"/>
                        </a:lnTo>
                        <a:lnTo>
                          <a:pt x="10096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2" name="Graphic 4">
                  <a:extLst>
                    <a:ext uri="{FF2B5EF4-FFF2-40B4-BE49-F238E27FC236}">
                      <a16:creationId xmlns:a16="http://schemas.microsoft.com/office/drawing/2014/main" id="{A5B13F4D-81DF-B4BE-11BF-36D706C17A11}"/>
                    </a:ext>
                  </a:extLst>
                </p:cNvPr>
                <p:cNvGrpSpPr/>
                <p:nvPr/>
              </p:nvGrpSpPr>
              <p:grpSpPr>
                <a:xfrm>
                  <a:off x="3068652" y="3461068"/>
                  <a:ext cx="232409" cy="237172"/>
                  <a:chOff x="3068652" y="3461068"/>
                  <a:chExt cx="232409" cy="237172"/>
                </a:xfrm>
              </p:grpSpPr>
              <p:sp>
                <p:nvSpPr>
                  <p:cNvPr id="235" name="Freeform: Shape 234">
                    <a:extLst>
                      <a:ext uri="{FF2B5EF4-FFF2-40B4-BE49-F238E27FC236}">
                        <a16:creationId xmlns:a16="http://schemas.microsoft.com/office/drawing/2014/main" id="{B8F3482A-0C14-8A5C-07ED-C65A2FDBC806}"/>
                      </a:ext>
                    </a:extLst>
                  </p:cNvPr>
                  <p:cNvSpPr/>
                  <p:nvPr/>
                </p:nvSpPr>
                <p:spPr>
                  <a:xfrm>
                    <a:off x="3168665" y="3519171"/>
                    <a:ext cx="79057" cy="134302"/>
                  </a:xfrm>
                  <a:custGeom>
                    <a:avLst/>
                    <a:gdLst>
                      <a:gd name="connsiteX0" fmla="*/ 39052 w 79057"/>
                      <a:gd name="connsiteY0" fmla="*/ 134303 h 134302"/>
                      <a:gd name="connsiteX1" fmla="*/ 79057 w 79057"/>
                      <a:gd name="connsiteY1" fmla="*/ 111443 h 134302"/>
                      <a:gd name="connsiteX2" fmla="*/ 39052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2" y="134303"/>
                        </a:moveTo>
                        <a:lnTo>
                          <a:pt x="79057" y="111443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ED15B66F-8775-47B6-B30D-6E7875DAAA33}"/>
                      </a:ext>
                    </a:extLst>
                  </p:cNvPr>
                  <p:cNvSpPr/>
                  <p:nvPr/>
                </p:nvSpPr>
                <p:spPr>
                  <a:xfrm>
                    <a:off x="3068652" y="3461068"/>
                    <a:ext cx="139064" cy="80962"/>
                  </a:xfrm>
                  <a:custGeom>
                    <a:avLst/>
                    <a:gdLst>
                      <a:gd name="connsiteX0" fmla="*/ 100013 w 139064"/>
                      <a:gd name="connsiteY0" fmla="*/ 80963 h 80962"/>
                      <a:gd name="connsiteX1" fmla="*/ 139065 w 139064"/>
                      <a:gd name="connsiteY1" fmla="*/ 58103 h 80962"/>
                      <a:gd name="connsiteX2" fmla="*/ 39052 w 139064"/>
                      <a:gd name="connsiteY2" fmla="*/ 0 h 80962"/>
                      <a:gd name="connsiteX3" fmla="*/ 0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00013" y="80963"/>
                        </a:moveTo>
                        <a:lnTo>
                          <a:pt x="139065" y="58103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1E4B0ABF-358E-0687-7059-66E2FDE11436}"/>
                      </a:ext>
                    </a:extLst>
                  </p:cNvPr>
                  <p:cNvSpPr/>
                  <p:nvPr/>
                </p:nvSpPr>
                <p:spPr>
                  <a:xfrm>
                    <a:off x="3207717" y="3630614"/>
                    <a:ext cx="93345" cy="54292"/>
                  </a:xfrm>
                  <a:custGeom>
                    <a:avLst/>
                    <a:gdLst>
                      <a:gd name="connsiteX0" fmla="*/ 53340 w 93345"/>
                      <a:gd name="connsiteY0" fmla="*/ 54292 h 54292"/>
                      <a:gd name="connsiteX1" fmla="*/ 93345 w 93345"/>
                      <a:gd name="connsiteY1" fmla="*/ 31432 h 54292"/>
                      <a:gd name="connsiteX2" fmla="*/ 40005 w 93345"/>
                      <a:gd name="connsiteY2" fmla="*/ 0 h 54292"/>
                      <a:gd name="connsiteX3" fmla="*/ 0 w 93345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5" h="54292">
                        <a:moveTo>
                          <a:pt x="53340" y="54292"/>
                        </a:moveTo>
                        <a:lnTo>
                          <a:pt x="93345" y="31432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8F30B781-8799-0BA2-4113-92BDD1128DA4}"/>
                      </a:ext>
                    </a:extLst>
                  </p:cNvPr>
                  <p:cNvSpPr/>
                  <p:nvPr/>
                </p:nvSpPr>
                <p:spPr>
                  <a:xfrm>
                    <a:off x="3261057" y="3662046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9" name="Freeform: Shape 238">
                    <a:extLst>
                      <a:ext uri="{FF2B5EF4-FFF2-40B4-BE49-F238E27FC236}">
                        <a16:creationId xmlns:a16="http://schemas.microsoft.com/office/drawing/2014/main" id="{B8D99AA9-C2B4-35D4-DEC1-7B598EE6DA6F}"/>
                      </a:ext>
                    </a:extLst>
                  </p:cNvPr>
                  <p:cNvSpPr/>
                  <p:nvPr/>
                </p:nvSpPr>
                <p:spPr>
                  <a:xfrm>
                    <a:off x="3068652" y="3483928"/>
                    <a:ext cx="192404" cy="214312"/>
                  </a:xfrm>
                  <a:custGeom>
                    <a:avLst/>
                    <a:gdLst>
                      <a:gd name="connsiteX0" fmla="*/ 0 w 192404"/>
                      <a:gd name="connsiteY0" fmla="*/ 0 h 214312"/>
                      <a:gd name="connsiteX1" fmla="*/ 0 w 192404"/>
                      <a:gd name="connsiteY1" fmla="*/ 14288 h 214312"/>
                      <a:gd name="connsiteX2" fmla="*/ 92392 w 192404"/>
                      <a:gd name="connsiteY2" fmla="*/ 67628 h 214312"/>
                      <a:gd name="connsiteX3" fmla="*/ 132397 w 192404"/>
                      <a:gd name="connsiteY3" fmla="*/ 179070 h 214312"/>
                      <a:gd name="connsiteX4" fmla="*/ 192405 w 192404"/>
                      <a:gd name="connsiteY4" fmla="*/ 214313 h 214312"/>
                      <a:gd name="connsiteX5" fmla="*/ 192405 w 192404"/>
                      <a:gd name="connsiteY5" fmla="*/ 200978 h 214312"/>
                      <a:gd name="connsiteX6" fmla="*/ 139065 w 192404"/>
                      <a:gd name="connsiteY6" fmla="*/ 169545 h 214312"/>
                      <a:gd name="connsiteX7" fmla="*/ 100013 w 192404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4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2392" y="67628"/>
                        </a:lnTo>
                        <a:lnTo>
                          <a:pt x="132397" y="179070"/>
                        </a:lnTo>
                        <a:lnTo>
                          <a:pt x="192405" y="214313"/>
                        </a:lnTo>
                        <a:lnTo>
                          <a:pt x="192405" y="200978"/>
                        </a:lnTo>
                        <a:lnTo>
                          <a:pt x="139065" y="169545"/>
                        </a:lnTo>
                        <a:lnTo>
                          <a:pt x="10001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3" name="Graphic 4">
                  <a:extLst>
                    <a:ext uri="{FF2B5EF4-FFF2-40B4-BE49-F238E27FC236}">
                      <a16:creationId xmlns:a16="http://schemas.microsoft.com/office/drawing/2014/main" id="{9206BBD2-950A-82F3-B4AD-37C14FF36C2E}"/>
                    </a:ext>
                  </a:extLst>
                </p:cNvPr>
                <p:cNvGrpSpPr/>
                <p:nvPr/>
              </p:nvGrpSpPr>
              <p:grpSpPr>
                <a:xfrm>
                  <a:off x="2920062" y="3545841"/>
                  <a:ext cx="232409" cy="237172"/>
                  <a:chOff x="2920062" y="3545841"/>
                  <a:chExt cx="232409" cy="237172"/>
                </a:xfrm>
              </p:grpSpPr>
              <p:sp>
                <p:nvSpPr>
                  <p:cNvPr id="230" name="Freeform: Shape 229">
                    <a:extLst>
                      <a:ext uri="{FF2B5EF4-FFF2-40B4-BE49-F238E27FC236}">
                        <a16:creationId xmlns:a16="http://schemas.microsoft.com/office/drawing/2014/main" id="{827D0DC2-6720-D166-AAB4-A03117ACD330}"/>
                      </a:ext>
                    </a:extLst>
                  </p:cNvPr>
                  <p:cNvSpPr/>
                  <p:nvPr/>
                </p:nvSpPr>
                <p:spPr>
                  <a:xfrm>
                    <a:off x="3020075" y="3603943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79058 w 79057"/>
                      <a:gd name="connsiteY1" fmla="*/ 111443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79058" y="11144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8EFA682C-3BB2-9FA0-7F02-C0802D9BBFBC}"/>
                      </a:ext>
                    </a:extLst>
                  </p:cNvPr>
                  <p:cNvSpPr/>
                  <p:nvPr/>
                </p:nvSpPr>
                <p:spPr>
                  <a:xfrm>
                    <a:off x="2920062" y="3545841"/>
                    <a:ext cx="139065" cy="80962"/>
                  </a:xfrm>
                  <a:custGeom>
                    <a:avLst/>
                    <a:gdLst>
                      <a:gd name="connsiteX0" fmla="*/ 100013 w 139065"/>
                      <a:gd name="connsiteY0" fmla="*/ 80963 h 80962"/>
                      <a:gd name="connsiteX1" fmla="*/ 139065 w 139065"/>
                      <a:gd name="connsiteY1" fmla="*/ 58103 h 80962"/>
                      <a:gd name="connsiteX2" fmla="*/ 39053 w 139065"/>
                      <a:gd name="connsiteY2" fmla="*/ 0 h 80962"/>
                      <a:gd name="connsiteX3" fmla="*/ 0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00013" y="80963"/>
                        </a:moveTo>
                        <a:lnTo>
                          <a:pt x="139065" y="5810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" name="Freeform: Shape 231">
                    <a:extLst>
                      <a:ext uri="{FF2B5EF4-FFF2-40B4-BE49-F238E27FC236}">
                        <a16:creationId xmlns:a16="http://schemas.microsoft.com/office/drawing/2014/main" id="{57824160-7150-CF90-8BD0-3595A6B9C485}"/>
                      </a:ext>
                    </a:extLst>
                  </p:cNvPr>
                  <p:cNvSpPr/>
                  <p:nvPr/>
                </p:nvSpPr>
                <p:spPr>
                  <a:xfrm>
                    <a:off x="3060079" y="3715386"/>
                    <a:ext cx="92392" cy="53340"/>
                  </a:xfrm>
                  <a:custGeom>
                    <a:avLst/>
                    <a:gdLst>
                      <a:gd name="connsiteX0" fmla="*/ 53340 w 92392"/>
                      <a:gd name="connsiteY0" fmla="*/ 53340 h 53340"/>
                      <a:gd name="connsiteX1" fmla="*/ 92392 w 92392"/>
                      <a:gd name="connsiteY1" fmla="*/ 30480 h 53340"/>
                      <a:gd name="connsiteX2" fmla="*/ 39053 w 92392"/>
                      <a:gd name="connsiteY2" fmla="*/ 0 h 53340"/>
                      <a:gd name="connsiteX3" fmla="*/ 0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53340" y="53340"/>
                        </a:moveTo>
                        <a:lnTo>
                          <a:pt x="92392" y="30480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5CC8EF73-11BA-68B3-ECBA-ABB9DA95D628}"/>
                      </a:ext>
                    </a:extLst>
                  </p:cNvPr>
                  <p:cNvSpPr/>
                  <p:nvPr/>
                </p:nvSpPr>
                <p:spPr>
                  <a:xfrm>
                    <a:off x="3113420" y="3745866"/>
                    <a:ext cx="39052" cy="37147"/>
                  </a:xfrm>
                  <a:custGeom>
                    <a:avLst/>
                    <a:gdLst>
                      <a:gd name="connsiteX0" fmla="*/ 0 w 39052"/>
                      <a:gd name="connsiteY0" fmla="*/ 37148 h 37147"/>
                      <a:gd name="connsiteX1" fmla="*/ 39052 w 39052"/>
                      <a:gd name="connsiteY1" fmla="*/ 14288 h 37147"/>
                      <a:gd name="connsiteX2" fmla="*/ 39052 w 39052"/>
                      <a:gd name="connsiteY2" fmla="*/ 0 h 37147"/>
                      <a:gd name="connsiteX3" fmla="*/ 0 w 39052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0" y="37148"/>
                        </a:moveTo>
                        <a:lnTo>
                          <a:pt x="39052" y="14288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" name="Freeform: Shape 233">
                    <a:extLst>
                      <a:ext uri="{FF2B5EF4-FFF2-40B4-BE49-F238E27FC236}">
                        <a16:creationId xmlns:a16="http://schemas.microsoft.com/office/drawing/2014/main" id="{727184A7-7DD2-905D-FA4B-89D79092ADB0}"/>
                      </a:ext>
                    </a:extLst>
                  </p:cNvPr>
                  <p:cNvSpPr/>
                  <p:nvPr/>
                </p:nvSpPr>
                <p:spPr>
                  <a:xfrm>
                    <a:off x="2920062" y="3568701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3335 h 214312"/>
                      <a:gd name="connsiteX2" fmla="*/ 92392 w 193357"/>
                      <a:gd name="connsiteY2" fmla="*/ 66675 h 214312"/>
                      <a:gd name="connsiteX3" fmla="*/ 132397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025 h 214312"/>
                      <a:gd name="connsiteX6" fmla="*/ 140017 w 193357"/>
                      <a:gd name="connsiteY6" fmla="*/ 169545 h 214312"/>
                      <a:gd name="connsiteX7" fmla="*/ 100013 w 193357"/>
                      <a:gd name="connsiteY7" fmla="*/ 58102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2" y="66675"/>
                        </a:lnTo>
                        <a:lnTo>
                          <a:pt x="132397" y="179070"/>
                        </a:lnTo>
                        <a:lnTo>
                          <a:pt x="193358" y="214313"/>
                        </a:lnTo>
                        <a:lnTo>
                          <a:pt x="193358" y="200025"/>
                        </a:lnTo>
                        <a:lnTo>
                          <a:pt x="140017" y="169545"/>
                        </a:lnTo>
                        <a:lnTo>
                          <a:pt x="100013" y="58102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4" name="Graphic 4">
                  <a:extLst>
                    <a:ext uri="{FF2B5EF4-FFF2-40B4-BE49-F238E27FC236}">
                      <a16:creationId xmlns:a16="http://schemas.microsoft.com/office/drawing/2014/main" id="{8CFCE65E-DED4-E3A5-8EF0-AC4E4D4E5B12}"/>
                    </a:ext>
                  </a:extLst>
                </p:cNvPr>
                <p:cNvGrpSpPr/>
                <p:nvPr/>
              </p:nvGrpSpPr>
              <p:grpSpPr>
                <a:xfrm>
                  <a:off x="2774329" y="3630614"/>
                  <a:ext cx="232410" cy="237172"/>
                  <a:chOff x="2774329" y="3630614"/>
                  <a:chExt cx="232410" cy="237172"/>
                </a:xfrm>
              </p:grpSpPr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A949659C-DD47-0C70-CA0F-85FE56CAA5A5}"/>
                      </a:ext>
                    </a:extLst>
                  </p:cNvPr>
                  <p:cNvSpPr/>
                  <p:nvPr/>
                </p:nvSpPr>
                <p:spPr>
                  <a:xfrm>
                    <a:off x="2874342" y="3688716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79058 w 79057"/>
                      <a:gd name="connsiteY1" fmla="*/ 111443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79058" y="11144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1A132F32-E11D-B639-EE88-06150736EE62}"/>
                      </a:ext>
                    </a:extLst>
                  </p:cNvPr>
                  <p:cNvSpPr/>
                  <p:nvPr/>
                </p:nvSpPr>
                <p:spPr>
                  <a:xfrm>
                    <a:off x="2774329" y="3630614"/>
                    <a:ext cx="139065" cy="80962"/>
                  </a:xfrm>
                  <a:custGeom>
                    <a:avLst/>
                    <a:gdLst>
                      <a:gd name="connsiteX0" fmla="*/ 100013 w 139065"/>
                      <a:gd name="connsiteY0" fmla="*/ 80963 h 80962"/>
                      <a:gd name="connsiteX1" fmla="*/ 139065 w 139065"/>
                      <a:gd name="connsiteY1" fmla="*/ 58102 h 80962"/>
                      <a:gd name="connsiteX2" fmla="*/ 39053 w 139065"/>
                      <a:gd name="connsiteY2" fmla="*/ 0 h 80962"/>
                      <a:gd name="connsiteX3" fmla="*/ 0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00013" y="80963"/>
                        </a:moveTo>
                        <a:lnTo>
                          <a:pt x="139065" y="5810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85C71B7C-F946-DF93-8FC3-FD89B2B26E98}"/>
                      </a:ext>
                    </a:extLst>
                  </p:cNvPr>
                  <p:cNvSpPr/>
                  <p:nvPr/>
                </p:nvSpPr>
                <p:spPr>
                  <a:xfrm>
                    <a:off x="2914347" y="3800159"/>
                    <a:ext cx="92392" cy="54292"/>
                  </a:xfrm>
                  <a:custGeom>
                    <a:avLst/>
                    <a:gdLst>
                      <a:gd name="connsiteX0" fmla="*/ 53340 w 92392"/>
                      <a:gd name="connsiteY0" fmla="*/ 54293 h 54292"/>
                      <a:gd name="connsiteX1" fmla="*/ 92393 w 92392"/>
                      <a:gd name="connsiteY1" fmla="*/ 31432 h 54292"/>
                      <a:gd name="connsiteX2" fmla="*/ 39053 w 92392"/>
                      <a:gd name="connsiteY2" fmla="*/ 0 h 54292"/>
                      <a:gd name="connsiteX3" fmla="*/ 0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53340" y="54293"/>
                        </a:moveTo>
                        <a:lnTo>
                          <a:pt x="92393" y="3143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" name="Freeform: Shape 227">
                    <a:extLst>
                      <a:ext uri="{FF2B5EF4-FFF2-40B4-BE49-F238E27FC236}">
                        <a16:creationId xmlns:a16="http://schemas.microsoft.com/office/drawing/2014/main" id="{BF3EC4C9-7A18-489B-983B-FEE25EB2EBF1}"/>
                      </a:ext>
                    </a:extLst>
                  </p:cNvPr>
                  <p:cNvSpPr/>
                  <p:nvPr/>
                </p:nvSpPr>
                <p:spPr>
                  <a:xfrm>
                    <a:off x="2967687" y="3831591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36195 h 36195"/>
                      <a:gd name="connsiteX1" fmla="*/ 39053 w 39052"/>
                      <a:gd name="connsiteY1" fmla="*/ 13335 h 36195"/>
                      <a:gd name="connsiteX2" fmla="*/ 39053 w 39052"/>
                      <a:gd name="connsiteY2" fmla="*/ 0 h 36195"/>
                      <a:gd name="connsiteX3" fmla="*/ 0 w 39052"/>
                      <a:gd name="connsiteY3" fmla="*/ 22860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36195"/>
                        </a:moveTo>
                        <a:lnTo>
                          <a:pt x="39053" y="1333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" name="Freeform: Shape 228">
                    <a:extLst>
                      <a:ext uri="{FF2B5EF4-FFF2-40B4-BE49-F238E27FC236}">
                        <a16:creationId xmlns:a16="http://schemas.microsoft.com/office/drawing/2014/main" id="{BFAE2220-20FB-8748-ABD6-ED028E446C44}"/>
                      </a:ext>
                    </a:extLst>
                  </p:cNvPr>
                  <p:cNvSpPr/>
                  <p:nvPr/>
                </p:nvSpPr>
                <p:spPr>
                  <a:xfrm>
                    <a:off x="2774329" y="3653474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3335 h 214312"/>
                      <a:gd name="connsiteX2" fmla="*/ 92392 w 193357"/>
                      <a:gd name="connsiteY2" fmla="*/ 67628 h 214312"/>
                      <a:gd name="connsiteX3" fmla="*/ 132398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7 w 193357"/>
                      <a:gd name="connsiteY6" fmla="*/ 169545 h 214312"/>
                      <a:gd name="connsiteX7" fmla="*/ 100013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2" y="67628"/>
                        </a:lnTo>
                        <a:lnTo>
                          <a:pt x="132398" y="179070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7" y="169545"/>
                        </a:lnTo>
                        <a:lnTo>
                          <a:pt x="10001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" name="Graphic 4">
                <a:extLst>
                  <a:ext uri="{FF2B5EF4-FFF2-40B4-BE49-F238E27FC236}">
                    <a16:creationId xmlns:a16="http://schemas.microsoft.com/office/drawing/2014/main" id="{45FA2777-C179-E253-8B31-97101FCE3D76}"/>
                  </a:ext>
                </a:extLst>
              </p:cNvPr>
              <p:cNvGrpSpPr/>
              <p:nvPr/>
            </p:nvGrpSpPr>
            <p:grpSpPr>
              <a:xfrm>
                <a:off x="2311415" y="2886711"/>
                <a:ext cx="841057" cy="487679"/>
                <a:chOff x="2311415" y="2886711"/>
                <a:chExt cx="841057" cy="487679"/>
              </a:xfrm>
            </p:grpSpPr>
            <p:grpSp>
              <p:nvGrpSpPr>
                <p:cNvPr id="215" name="Graphic 4">
                  <a:extLst>
                    <a:ext uri="{FF2B5EF4-FFF2-40B4-BE49-F238E27FC236}">
                      <a16:creationId xmlns:a16="http://schemas.microsoft.com/office/drawing/2014/main" id="{3BC96C76-EB3B-357D-D90F-CE480A19905D}"/>
                    </a:ext>
                  </a:extLst>
                </p:cNvPr>
                <p:cNvGrpSpPr/>
                <p:nvPr/>
              </p:nvGrpSpPr>
              <p:grpSpPr>
                <a:xfrm>
                  <a:off x="2311415" y="2886711"/>
                  <a:ext cx="841057" cy="487679"/>
                  <a:chOff x="2311415" y="2886711"/>
                  <a:chExt cx="841057" cy="487679"/>
                </a:xfrm>
              </p:grpSpPr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A292E54D-2A89-D382-B73B-6DD9C5DCCD2C}"/>
                      </a:ext>
                    </a:extLst>
                  </p:cNvPr>
                  <p:cNvSpPr/>
                  <p:nvPr/>
                </p:nvSpPr>
                <p:spPr>
                  <a:xfrm>
                    <a:off x="2311415" y="2886711"/>
                    <a:ext cx="419100" cy="485775"/>
                  </a:xfrm>
                  <a:custGeom>
                    <a:avLst/>
                    <a:gdLst>
                      <a:gd name="connsiteX0" fmla="*/ 0 w 419100"/>
                      <a:gd name="connsiteY0" fmla="*/ 243840 h 485775"/>
                      <a:gd name="connsiteX1" fmla="*/ 31432 w 419100"/>
                      <a:gd name="connsiteY1" fmla="*/ 261938 h 485775"/>
                      <a:gd name="connsiteX2" fmla="*/ 419100 w 419100"/>
                      <a:gd name="connsiteY2" fmla="*/ 485775 h 485775"/>
                      <a:gd name="connsiteX3" fmla="*/ 419100 w 419100"/>
                      <a:gd name="connsiteY3" fmla="*/ 0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9100" h="485775">
                        <a:moveTo>
                          <a:pt x="0" y="243840"/>
                        </a:moveTo>
                        <a:lnTo>
                          <a:pt x="31432" y="261938"/>
                        </a:lnTo>
                        <a:lnTo>
                          <a:pt x="419100" y="485775"/>
                        </a:lnTo>
                        <a:lnTo>
                          <a:pt x="419100" y="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4BC34BD7-92EB-4465-2867-FA19C0682F3E}"/>
                      </a:ext>
                    </a:extLst>
                  </p:cNvPr>
                  <p:cNvSpPr/>
                  <p:nvPr/>
                </p:nvSpPr>
                <p:spPr>
                  <a:xfrm>
                    <a:off x="2730515" y="2886711"/>
                    <a:ext cx="421957" cy="487679"/>
                  </a:xfrm>
                  <a:custGeom>
                    <a:avLst/>
                    <a:gdLst>
                      <a:gd name="connsiteX0" fmla="*/ 0 w 421957"/>
                      <a:gd name="connsiteY0" fmla="*/ 0 h 487679"/>
                      <a:gd name="connsiteX1" fmla="*/ 0 w 421957"/>
                      <a:gd name="connsiteY1" fmla="*/ 485775 h 487679"/>
                      <a:gd name="connsiteX2" fmla="*/ 2857 w 421957"/>
                      <a:gd name="connsiteY2" fmla="*/ 487680 h 487679"/>
                      <a:gd name="connsiteX3" fmla="*/ 390525 w 421957"/>
                      <a:gd name="connsiteY3" fmla="*/ 261938 h 487679"/>
                      <a:gd name="connsiteX4" fmla="*/ 421957 w 421957"/>
                      <a:gd name="connsiteY4" fmla="*/ 243840 h 487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957" h="487679">
                        <a:moveTo>
                          <a:pt x="0" y="0"/>
                        </a:moveTo>
                        <a:lnTo>
                          <a:pt x="0" y="485775"/>
                        </a:lnTo>
                        <a:lnTo>
                          <a:pt x="2857" y="487680"/>
                        </a:lnTo>
                        <a:lnTo>
                          <a:pt x="390525" y="261938"/>
                        </a:lnTo>
                        <a:lnTo>
                          <a:pt x="421957" y="24384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6B4E1EBF-9320-2128-9745-3465B93EF3BC}"/>
                    </a:ext>
                  </a:extLst>
                </p:cNvPr>
                <p:cNvSpPr/>
                <p:nvPr/>
              </p:nvSpPr>
              <p:spPr>
                <a:xfrm>
                  <a:off x="2342847" y="2923859"/>
                  <a:ext cx="778192" cy="450532"/>
                </a:xfrm>
                <a:custGeom>
                  <a:avLst/>
                  <a:gdLst>
                    <a:gd name="connsiteX0" fmla="*/ 778193 w 778192"/>
                    <a:gd name="connsiteY0" fmla="*/ 224790 h 450532"/>
                    <a:gd name="connsiteX1" fmla="*/ 390525 w 778192"/>
                    <a:gd name="connsiteY1" fmla="*/ 450532 h 450532"/>
                    <a:gd name="connsiteX2" fmla="*/ 0 w 778192"/>
                    <a:gd name="connsiteY2" fmla="*/ 224790 h 450532"/>
                    <a:gd name="connsiteX3" fmla="*/ 387668 w 778192"/>
                    <a:gd name="connsiteY3" fmla="*/ 0 h 450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192" h="450532">
                      <a:moveTo>
                        <a:pt x="778193" y="224790"/>
                      </a:moveTo>
                      <a:lnTo>
                        <a:pt x="390525" y="450532"/>
                      </a:lnTo>
                      <a:lnTo>
                        <a:pt x="0" y="224790"/>
                      </a:lnTo>
                      <a:lnTo>
                        <a:pt x="387668" y="0"/>
                      </a:ln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A2E3588-5188-86F0-4A53-79459DA9ADE1}"/>
                  </a:ext>
                </a:extLst>
              </p:cNvPr>
              <p:cNvSpPr/>
              <p:nvPr/>
            </p:nvSpPr>
            <p:spPr>
              <a:xfrm>
                <a:off x="2342847" y="2923859"/>
                <a:ext cx="778192" cy="450532"/>
              </a:xfrm>
              <a:custGeom>
                <a:avLst/>
                <a:gdLst>
                  <a:gd name="connsiteX0" fmla="*/ 778193 w 778192"/>
                  <a:gd name="connsiteY0" fmla="*/ 224790 h 450532"/>
                  <a:gd name="connsiteX1" fmla="*/ 390525 w 778192"/>
                  <a:gd name="connsiteY1" fmla="*/ 450532 h 450532"/>
                  <a:gd name="connsiteX2" fmla="*/ 0 w 778192"/>
                  <a:gd name="connsiteY2" fmla="*/ 224790 h 450532"/>
                  <a:gd name="connsiteX3" fmla="*/ 387668 w 778192"/>
                  <a:gd name="connsiteY3" fmla="*/ 0 h 45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8192" h="450532">
                    <a:moveTo>
                      <a:pt x="778193" y="224790"/>
                    </a:moveTo>
                    <a:lnTo>
                      <a:pt x="390525" y="450532"/>
                    </a:lnTo>
                    <a:lnTo>
                      <a:pt x="0" y="224790"/>
                    </a:lnTo>
                    <a:lnTo>
                      <a:pt x="387668" y="0"/>
                    </a:ln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5" name="Graphic 4">
                <a:extLst>
                  <a:ext uri="{FF2B5EF4-FFF2-40B4-BE49-F238E27FC236}">
                    <a16:creationId xmlns:a16="http://schemas.microsoft.com/office/drawing/2014/main" id="{1F7C6015-1B83-911A-7363-09A690D3402B}"/>
                  </a:ext>
                </a:extLst>
              </p:cNvPr>
              <p:cNvGrpSpPr/>
              <p:nvPr/>
            </p:nvGrpSpPr>
            <p:grpSpPr>
              <a:xfrm>
                <a:off x="2537157" y="2996249"/>
                <a:ext cx="403859" cy="305752"/>
                <a:chOff x="2537157" y="2996249"/>
                <a:chExt cx="403859" cy="305752"/>
              </a:xfrm>
            </p:grpSpPr>
            <p:grpSp>
              <p:nvGrpSpPr>
                <p:cNvPr id="194" name="Graphic 4">
                  <a:extLst>
                    <a:ext uri="{FF2B5EF4-FFF2-40B4-BE49-F238E27FC236}">
                      <a16:creationId xmlns:a16="http://schemas.microsoft.com/office/drawing/2014/main" id="{4A755525-72BF-84E6-F10F-1B016A946088}"/>
                    </a:ext>
                  </a:extLst>
                </p:cNvPr>
                <p:cNvGrpSpPr/>
                <p:nvPr/>
              </p:nvGrpSpPr>
              <p:grpSpPr>
                <a:xfrm>
                  <a:off x="2689557" y="2996249"/>
                  <a:ext cx="251459" cy="169544"/>
                  <a:chOff x="2689557" y="2996249"/>
                  <a:chExt cx="251459" cy="169544"/>
                </a:xfrm>
              </p:grpSpPr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4B006547-ADB6-B1A4-E437-3168BB317D4A}"/>
                      </a:ext>
                    </a:extLst>
                  </p:cNvPr>
                  <p:cNvSpPr/>
                  <p:nvPr/>
                </p:nvSpPr>
                <p:spPr>
                  <a:xfrm>
                    <a:off x="2895297" y="3115311"/>
                    <a:ext cx="45720" cy="50482"/>
                  </a:xfrm>
                  <a:custGeom>
                    <a:avLst/>
                    <a:gdLst>
                      <a:gd name="connsiteX0" fmla="*/ 45720 w 45720"/>
                      <a:gd name="connsiteY0" fmla="*/ 0 h 50482"/>
                      <a:gd name="connsiteX1" fmla="*/ 45720 w 45720"/>
                      <a:gd name="connsiteY1" fmla="*/ 23813 h 50482"/>
                      <a:gd name="connsiteX2" fmla="*/ 0 w 45720"/>
                      <a:gd name="connsiteY2" fmla="*/ 50482 h 50482"/>
                      <a:gd name="connsiteX3" fmla="*/ 0 w 45720"/>
                      <a:gd name="connsiteY3" fmla="*/ 26670 h 50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720" h="50482">
                        <a:moveTo>
                          <a:pt x="45720" y="0"/>
                        </a:moveTo>
                        <a:lnTo>
                          <a:pt x="45720" y="23813"/>
                        </a:lnTo>
                        <a:lnTo>
                          <a:pt x="0" y="50482"/>
                        </a:lnTo>
                        <a:lnTo>
                          <a:pt x="0" y="2667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43736ED4-A77D-82A6-7A4D-7070479C7EB6}"/>
                      </a:ext>
                    </a:extLst>
                  </p:cNvPr>
                  <p:cNvSpPr/>
                  <p:nvPr/>
                </p:nvSpPr>
                <p:spPr>
                  <a:xfrm>
                    <a:off x="2689557" y="3022918"/>
                    <a:ext cx="205739" cy="142875"/>
                  </a:xfrm>
                  <a:custGeom>
                    <a:avLst/>
                    <a:gdLst>
                      <a:gd name="connsiteX0" fmla="*/ 205740 w 205739"/>
                      <a:gd name="connsiteY0" fmla="*/ 119063 h 142875"/>
                      <a:gd name="connsiteX1" fmla="*/ 205740 w 205739"/>
                      <a:gd name="connsiteY1" fmla="*/ 142875 h 142875"/>
                      <a:gd name="connsiteX2" fmla="*/ 0 w 205739"/>
                      <a:gd name="connsiteY2" fmla="*/ 23813 h 142875"/>
                      <a:gd name="connsiteX3" fmla="*/ 0 w 205739"/>
                      <a:gd name="connsiteY3" fmla="*/ 0 h 142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5739" h="142875">
                        <a:moveTo>
                          <a:pt x="205740" y="119063"/>
                        </a:moveTo>
                        <a:lnTo>
                          <a:pt x="205740" y="142875"/>
                        </a:lnTo>
                        <a:lnTo>
                          <a:pt x="0" y="23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3DB500E5-9F44-CD0C-C507-57B022DB3374}"/>
                      </a:ext>
                    </a:extLst>
                  </p:cNvPr>
                  <p:cNvSpPr/>
                  <p:nvPr/>
                </p:nvSpPr>
                <p:spPr>
                  <a:xfrm>
                    <a:off x="2689557" y="2996249"/>
                    <a:ext cx="251459" cy="145732"/>
                  </a:xfrm>
                  <a:custGeom>
                    <a:avLst/>
                    <a:gdLst>
                      <a:gd name="connsiteX0" fmla="*/ 251460 w 251459"/>
                      <a:gd name="connsiteY0" fmla="*/ 119063 h 145732"/>
                      <a:gd name="connsiteX1" fmla="*/ 205740 w 251459"/>
                      <a:gd name="connsiteY1" fmla="*/ 145732 h 145732"/>
                      <a:gd name="connsiteX2" fmla="*/ 0 w 251459"/>
                      <a:gd name="connsiteY2" fmla="*/ 26670 h 145732"/>
                      <a:gd name="connsiteX3" fmla="*/ 45720 w 251459"/>
                      <a:gd name="connsiteY3" fmla="*/ 0 h 145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459" h="145732">
                        <a:moveTo>
                          <a:pt x="251460" y="119063"/>
                        </a:moveTo>
                        <a:lnTo>
                          <a:pt x="205740" y="145732"/>
                        </a:lnTo>
                        <a:lnTo>
                          <a:pt x="0" y="26670"/>
                        </a:lnTo>
                        <a:lnTo>
                          <a:pt x="45720" y="0"/>
                        </a:lnTo>
                        <a:close/>
                      </a:path>
                    </a:pathLst>
                  </a:custGeom>
                  <a:solidFill>
                    <a:srgbClr val="EEEF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" name="Graphic 4">
                  <a:extLst>
                    <a:ext uri="{FF2B5EF4-FFF2-40B4-BE49-F238E27FC236}">
                      <a16:creationId xmlns:a16="http://schemas.microsoft.com/office/drawing/2014/main" id="{CC43E38F-4690-2A25-3F95-A0307500DEF1}"/>
                    </a:ext>
                  </a:extLst>
                </p:cNvPr>
                <p:cNvGrpSpPr/>
                <p:nvPr/>
              </p:nvGrpSpPr>
              <p:grpSpPr>
                <a:xfrm>
                  <a:off x="2537157" y="3083879"/>
                  <a:ext cx="332422" cy="218122"/>
                  <a:chOff x="2537157" y="3083879"/>
                  <a:chExt cx="332422" cy="218122"/>
                </a:xfrm>
              </p:grpSpPr>
              <p:grpSp>
                <p:nvGrpSpPr>
                  <p:cNvPr id="196" name="Graphic 4">
                    <a:extLst>
                      <a:ext uri="{FF2B5EF4-FFF2-40B4-BE49-F238E27FC236}">
                        <a16:creationId xmlns:a16="http://schemas.microsoft.com/office/drawing/2014/main" id="{B32837B9-EB99-62B7-AE2C-6E63B6DFE129}"/>
                      </a:ext>
                    </a:extLst>
                  </p:cNvPr>
                  <p:cNvGrpSpPr/>
                  <p:nvPr/>
                </p:nvGrpSpPr>
                <p:grpSpPr>
                  <a:xfrm>
                    <a:off x="2605737" y="3126741"/>
                    <a:ext cx="106679" cy="51434"/>
                    <a:chOff x="2605737" y="3126741"/>
                    <a:chExt cx="106679" cy="51434"/>
                  </a:xfrm>
                </p:grpSpPr>
                <p:sp>
                  <p:nvSpPr>
                    <p:cNvPr id="210" name="Freeform: Shape 209">
                      <a:extLst>
                        <a:ext uri="{FF2B5EF4-FFF2-40B4-BE49-F238E27FC236}">
                          <a16:creationId xmlns:a16="http://schemas.microsoft.com/office/drawing/2014/main" id="{03175756-2666-DC10-9FDF-32521960CE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05737" y="3126741"/>
                      <a:ext cx="106679" cy="51434"/>
                    </a:xfrm>
                    <a:custGeom>
                      <a:avLst/>
                      <a:gdLst>
                        <a:gd name="connsiteX0" fmla="*/ 106680 w 106679"/>
                        <a:gd name="connsiteY0" fmla="*/ 27622 h 51434"/>
                        <a:gd name="connsiteX1" fmla="*/ 106680 w 106679"/>
                        <a:gd name="connsiteY1" fmla="*/ 51435 h 51434"/>
                        <a:gd name="connsiteX2" fmla="*/ 72390 w 106679"/>
                        <a:gd name="connsiteY2" fmla="*/ 41910 h 51434"/>
                        <a:gd name="connsiteX3" fmla="*/ 41910 w 106679"/>
                        <a:gd name="connsiteY3" fmla="*/ 34290 h 51434"/>
                        <a:gd name="connsiteX4" fmla="*/ 17145 w 106679"/>
                        <a:gd name="connsiteY4" fmla="*/ 27622 h 51434"/>
                        <a:gd name="connsiteX5" fmla="*/ 0 w 106679"/>
                        <a:gd name="connsiteY5" fmla="*/ 23813 h 51434"/>
                        <a:gd name="connsiteX6" fmla="*/ 0 w 106679"/>
                        <a:gd name="connsiteY6" fmla="*/ 0 h 51434"/>
                        <a:gd name="connsiteX7" fmla="*/ 17145 w 106679"/>
                        <a:gd name="connsiteY7" fmla="*/ 3810 h 51434"/>
                        <a:gd name="connsiteX8" fmla="*/ 41910 w 106679"/>
                        <a:gd name="connsiteY8" fmla="*/ 10477 h 51434"/>
                        <a:gd name="connsiteX9" fmla="*/ 72390 w 106679"/>
                        <a:gd name="connsiteY9" fmla="*/ 18097 h 51434"/>
                        <a:gd name="connsiteX10" fmla="*/ 106680 w 106679"/>
                        <a:gd name="connsiteY10" fmla="*/ 27622 h 51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679" h="51434">
                          <a:moveTo>
                            <a:pt x="106680" y="27622"/>
                          </a:moveTo>
                          <a:lnTo>
                            <a:pt x="106680" y="51435"/>
                          </a:lnTo>
                          <a:cubicBezTo>
                            <a:pt x="94297" y="47625"/>
                            <a:pt x="82867" y="44767"/>
                            <a:pt x="72390" y="41910"/>
                          </a:cubicBezTo>
                          <a:cubicBezTo>
                            <a:pt x="60960" y="39052"/>
                            <a:pt x="51435" y="36195"/>
                            <a:pt x="41910" y="34290"/>
                          </a:cubicBezTo>
                          <a:cubicBezTo>
                            <a:pt x="32385" y="32385"/>
                            <a:pt x="23813" y="29527"/>
                            <a:pt x="17145" y="27622"/>
                          </a:cubicBezTo>
                          <a:cubicBezTo>
                            <a:pt x="10478" y="25717"/>
                            <a:pt x="4763" y="2476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3810" y="952"/>
                            <a:pt x="9525" y="1905"/>
                            <a:pt x="17145" y="3810"/>
                          </a:cubicBezTo>
                          <a:cubicBezTo>
                            <a:pt x="23813" y="5715"/>
                            <a:pt x="32385" y="7620"/>
                            <a:pt x="41910" y="10477"/>
                          </a:cubicBezTo>
                          <a:cubicBezTo>
                            <a:pt x="51435" y="12383"/>
                            <a:pt x="61913" y="15240"/>
                            <a:pt x="72390" y="18097"/>
                          </a:cubicBezTo>
                          <a:cubicBezTo>
                            <a:pt x="82867" y="20955"/>
                            <a:pt x="94297" y="23813"/>
                            <a:pt x="106680" y="27622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" name="Freeform: Shape 210">
                      <a:extLst>
                        <a:ext uri="{FF2B5EF4-FFF2-40B4-BE49-F238E27FC236}">
                          <a16:creationId xmlns:a16="http://schemas.microsoft.com/office/drawing/2014/main" id="{2B86ACFF-64DB-168D-6ABC-166EBC6A9D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05737" y="3126741"/>
                      <a:ext cx="106679" cy="51434"/>
                    </a:xfrm>
                    <a:custGeom>
                      <a:avLst/>
                      <a:gdLst>
                        <a:gd name="connsiteX0" fmla="*/ 106680 w 106679"/>
                        <a:gd name="connsiteY0" fmla="*/ 27622 h 51434"/>
                        <a:gd name="connsiteX1" fmla="*/ 106680 w 106679"/>
                        <a:gd name="connsiteY1" fmla="*/ 51435 h 51434"/>
                        <a:gd name="connsiteX2" fmla="*/ 72390 w 106679"/>
                        <a:gd name="connsiteY2" fmla="*/ 41910 h 51434"/>
                        <a:gd name="connsiteX3" fmla="*/ 41910 w 106679"/>
                        <a:gd name="connsiteY3" fmla="*/ 34290 h 51434"/>
                        <a:gd name="connsiteX4" fmla="*/ 17145 w 106679"/>
                        <a:gd name="connsiteY4" fmla="*/ 27622 h 51434"/>
                        <a:gd name="connsiteX5" fmla="*/ 0 w 106679"/>
                        <a:gd name="connsiteY5" fmla="*/ 23813 h 51434"/>
                        <a:gd name="connsiteX6" fmla="*/ 0 w 106679"/>
                        <a:gd name="connsiteY6" fmla="*/ 0 h 51434"/>
                        <a:gd name="connsiteX7" fmla="*/ 17145 w 106679"/>
                        <a:gd name="connsiteY7" fmla="*/ 3810 h 51434"/>
                        <a:gd name="connsiteX8" fmla="*/ 41910 w 106679"/>
                        <a:gd name="connsiteY8" fmla="*/ 10477 h 51434"/>
                        <a:gd name="connsiteX9" fmla="*/ 72390 w 106679"/>
                        <a:gd name="connsiteY9" fmla="*/ 18097 h 51434"/>
                        <a:gd name="connsiteX10" fmla="*/ 106680 w 106679"/>
                        <a:gd name="connsiteY10" fmla="*/ 27622 h 51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679" h="51434">
                          <a:moveTo>
                            <a:pt x="106680" y="27622"/>
                          </a:moveTo>
                          <a:lnTo>
                            <a:pt x="106680" y="51435"/>
                          </a:lnTo>
                          <a:cubicBezTo>
                            <a:pt x="94297" y="47625"/>
                            <a:pt x="82867" y="44767"/>
                            <a:pt x="72390" y="41910"/>
                          </a:cubicBezTo>
                          <a:cubicBezTo>
                            <a:pt x="60960" y="39052"/>
                            <a:pt x="51435" y="36195"/>
                            <a:pt x="41910" y="34290"/>
                          </a:cubicBezTo>
                          <a:cubicBezTo>
                            <a:pt x="32385" y="32385"/>
                            <a:pt x="23813" y="29527"/>
                            <a:pt x="17145" y="27622"/>
                          </a:cubicBezTo>
                          <a:cubicBezTo>
                            <a:pt x="10478" y="25717"/>
                            <a:pt x="4763" y="2476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3810" y="952"/>
                            <a:pt x="9525" y="1905"/>
                            <a:pt x="17145" y="3810"/>
                          </a:cubicBezTo>
                          <a:cubicBezTo>
                            <a:pt x="23813" y="5715"/>
                            <a:pt x="32385" y="7620"/>
                            <a:pt x="41910" y="10477"/>
                          </a:cubicBezTo>
                          <a:cubicBezTo>
                            <a:pt x="51435" y="12383"/>
                            <a:pt x="61913" y="15240"/>
                            <a:pt x="72390" y="18097"/>
                          </a:cubicBezTo>
                          <a:cubicBezTo>
                            <a:pt x="82867" y="20955"/>
                            <a:pt x="94297" y="23813"/>
                            <a:pt x="106680" y="27622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7" name="Graphic 4">
                    <a:extLst>
                      <a:ext uri="{FF2B5EF4-FFF2-40B4-BE49-F238E27FC236}">
                        <a16:creationId xmlns:a16="http://schemas.microsoft.com/office/drawing/2014/main" id="{E8F1C67D-B3F3-5007-C828-1637089EEEC3}"/>
                      </a:ext>
                    </a:extLst>
                  </p:cNvPr>
                  <p:cNvGrpSpPr/>
                  <p:nvPr/>
                </p:nvGrpSpPr>
                <p:grpSpPr>
                  <a:xfrm>
                    <a:off x="2760042" y="3168651"/>
                    <a:ext cx="30479" cy="32385"/>
                    <a:chOff x="2760042" y="3168651"/>
                    <a:chExt cx="30479" cy="32385"/>
                  </a:xfrm>
                </p:grpSpPr>
                <p:sp>
                  <p:nvSpPr>
                    <p:cNvPr id="208" name="Freeform: Shape 207">
                      <a:extLst>
                        <a:ext uri="{FF2B5EF4-FFF2-40B4-BE49-F238E27FC236}">
                          <a16:creationId xmlns:a16="http://schemas.microsoft.com/office/drawing/2014/main" id="{1B0E78B0-EECE-EEDE-26FB-03EA4784E3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0042" y="3168651"/>
                      <a:ext cx="30479" cy="32385"/>
                    </a:xfrm>
                    <a:custGeom>
                      <a:avLst/>
                      <a:gdLst>
                        <a:gd name="connsiteX0" fmla="*/ 30480 w 30479"/>
                        <a:gd name="connsiteY0" fmla="*/ 8573 h 32385"/>
                        <a:gd name="connsiteX1" fmla="*/ 30480 w 30479"/>
                        <a:gd name="connsiteY1" fmla="*/ 32385 h 32385"/>
                        <a:gd name="connsiteX2" fmla="*/ 0 w 30479"/>
                        <a:gd name="connsiteY2" fmla="*/ 23813 h 32385"/>
                        <a:gd name="connsiteX3" fmla="*/ 0 w 30479"/>
                        <a:gd name="connsiteY3" fmla="*/ 0 h 32385"/>
                        <a:gd name="connsiteX4" fmla="*/ 30480 w 30479"/>
                        <a:gd name="connsiteY4" fmla="*/ 8573 h 32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32385">
                          <a:moveTo>
                            <a:pt x="30480" y="8573"/>
                          </a:moveTo>
                          <a:lnTo>
                            <a:pt x="30480" y="32385"/>
                          </a:lnTo>
                          <a:cubicBezTo>
                            <a:pt x="20003" y="29528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3810"/>
                            <a:pt x="20003" y="5715"/>
                            <a:pt x="30480" y="8573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" name="Freeform: Shape 208">
                      <a:extLst>
                        <a:ext uri="{FF2B5EF4-FFF2-40B4-BE49-F238E27FC236}">
                          <a16:creationId xmlns:a16="http://schemas.microsoft.com/office/drawing/2014/main" id="{9FCDB099-32A7-2060-543C-6A0BA4217E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0042" y="3168651"/>
                      <a:ext cx="30479" cy="32385"/>
                    </a:xfrm>
                    <a:custGeom>
                      <a:avLst/>
                      <a:gdLst>
                        <a:gd name="connsiteX0" fmla="*/ 30480 w 30479"/>
                        <a:gd name="connsiteY0" fmla="*/ 8573 h 32385"/>
                        <a:gd name="connsiteX1" fmla="*/ 30480 w 30479"/>
                        <a:gd name="connsiteY1" fmla="*/ 32385 h 32385"/>
                        <a:gd name="connsiteX2" fmla="*/ 0 w 30479"/>
                        <a:gd name="connsiteY2" fmla="*/ 23813 h 32385"/>
                        <a:gd name="connsiteX3" fmla="*/ 0 w 30479"/>
                        <a:gd name="connsiteY3" fmla="*/ 0 h 32385"/>
                        <a:gd name="connsiteX4" fmla="*/ 30480 w 30479"/>
                        <a:gd name="connsiteY4" fmla="*/ 8573 h 32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32385">
                          <a:moveTo>
                            <a:pt x="30480" y="8573"/>
                          </a:moveTo>
                          <a:lnTo>
                            <a:pt x="30480" y="32385"/>
                          </a:lnTo>
                          <a:cubicBezTo>
                            <a:pt x="20003" y="29528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3810"/>
                            <a:pt x="20003" y="5715"/>
                            <a:pt x="30480" y="8573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8" name="Graphic 4">
                    <a:extLst>
                      <a:ext uri="{FF2B5EF4-FFF2-40B4-BE49-F238E27FC236}">
                        <a16:creationId xmlns:a16="http://schemas.microsoft.com/office/drawing/2014/main" id="{112E77B3-6D69-0BB2-04F7-E513281101C5}"/>
                      </a:ext>
                    </a:extLst>
                  </p:cNvPr>
                  <p:cNvGrpSpPr/>
                  <p:nvPr/>
                </p:nvGrpSpPr>
                <p:grpSpPr>
                  <a:xfrm>
                    <a:off x="2790522" y="3177224"/>
                    <a:ext cx="29527" cy="32384"/>
                    <a:chOff x="2790522" y="3177224"/>
                    <a:chExt cx="29527" cy="32384"/>
                  </a:xfrm>
                </p:grpSpPr>
                <p:sp>
                  <p:nvSpPr>
                    <p:cNvPr id="206" name="Freeform: Shape 205">
                      <a:extLst>
                        <a:ext uri="{FF2B5EF4-FFF2-40B4-BE49-F238E27FC236}">
                          <a16:creationId xmlns:a16="http://schemas.microsoft.com/office/drawing/2014/main" id="{0C86C5E9-A415-989B-3FF8-619DF5D71A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0522" y="3177224"/>
                      <a:ext cx="29527" cy="32384"/>
                    </a:xfrm>
                    <a:custGeom>
                      <a:avLst/>
                      <a:gdLst>
                        <a:gd name="connsiteX0" fmla="*/ 29528 w 29527"/>
                        <a:gd name="connsiteY0" fmla="*/ 8572 h 32384"/>
                        <a:gd name="connsiteX1" fmla="*/ 29528 w 29527"/>
                        <a:gd name="connsiteY1" fmla="*/ 32385 h 32384"/>
                        <a:gd name="connsiteX2" fmla="*/ 0 w 29527"/>
                        <a:gd name="connsiteY2" fmla="*/ 23813 h 32384"/>
                        <a:gd name="connsiteX3" fmla="*/ 0 w 29527"/>
                        <a:gd name="connsiteY3" fmla="*/ 0 h 32384"/>
                        <a:gd name="connsiteX4" fmla="*/ 29528 w 29527"/>
                        <a:gd name="connsiteY4" fmla="*/ 8572 h 32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27" h="32384">
                          <a:moveTo>
                            <a:pt x="29528" y="8572"/>
                          </a:moveTo>
                          <a:lnTo>
                            <a:pt x="29528" y="32385"/>
                          </a:lnTo>
                          <a:cubicBezTo>
                            <a:pt x="20003" y="29527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2857"/>
                            <a:pt x="20003" y="5715"/>
                            <a:pt x="29528" y="8572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" name="Freeform: Shape 206">
                      <a:extLst>
                        <a:ext uri="{FF2B5EF4-FFF2-40B4-BE49-F238E27FC236}">
                          <a16:creationId xmlns:a16="http://schemas.microsoft.com/office/drawing/2014/main" id="{E900A15D-1E6A-E044-6916-C797658B43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0522" y="3177224"/>
                      <a:ext cx="29527" cy="32384"/>
                    </a:xfrm>
                    <a:custGeom>
                      <a:avLst/>
                      <a:gdLst>
                        <a:gd name="connsiteX0" fmla="*/ 29528 w 29527"/>
                        <a:gd name="connsiteY0" fmla="*/ 8572 h 32384"/>
                        <a:gd name="connsiteX1" fmla="*/ 29528 w 29527"/>
                        <a:gd name="connsiteY1" fmla="*/ 32385 h 32384"/>
                        <a:gd name="connsiteX2" fmla="*/ 0 w 29527"/>
                        <a:gd name="connsiteY2" fmla="*/ 23813 h 32384"/>
                        <a:gd name="connsiteX3" fmla="*/ 0 w 29527"/>
                        <a:gd name="connsiteY3" fmla="*/ 0 h 32384"/>
                        <a:gd name="connsiteX4" fmla="*/ 29528 w 29527"/>
                        <a:gd name="connsiteY4" fmla="*/ 8572 h 32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27" h="32384">
                          <a:moveTo>
                            <a:pt x="29528" y="8572"/>
                          </a:moveTo>
                          <a:lnTo>
                            <a:pt x="29528" y="32385"/>
                          </a:lnTo>
                          <a:cubicBezTo>
                            <a:pt x="20003" y="29527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2857"/>
                            <a:pt x="20003" y="5715"/>
                            <a:pt x="29528" y="8572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997C137C-3CA9-C127-CB7B-D1E2F00D3D94}"/>
                      </a:ext>
                    </a:extLst>
                  </p:cNvPr>
                  <p:cNvSpPr/>
                  <p:nvPr/>
                </p:nvSpPr>
                <p:spPr>
                  <a:xfrm>
                    <a:off x="2820050" y="3157221"/>
                    <a:ext cx="49529" cy="52387"/>
                  </a:xfrm>
                  <a:custGeom>
                    <a:avLst/>
                    <a:gdLst>
                      <a:gd name="connsiteX0" fmla="*/ 49530 w 49529"/>
                      <a:gd name="connsiteY0" fmla="*/ 0 h 52387"/>
                      <a:gd name="connsiteX1" fmla="*/ 48578 w 49529"/>
                      <a:gd name="connsiteY1" fmla="*/ 23813 h 52387"/>
                      <a:gd name="connsiteX2" fmla="*/ 0 w 49529"/>
                      <a:gd name="connsiteY2" fmla="*/ 52388 h 52387"/>
                      <a:gd name="connsiteX3" fmla="*/ 0 w 49529"/>
                      <a:gd name="connsiteY3" fmla="*/ 28575 h 52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29" h="52387">
                        <a:moveTo>
                          <a:pt x="49530" y="0"/>
                        </a:moveTo>
                        <a:lnTo>
                          <a:pt x="48578" y="23813"/>
                        </a:lnTo>
                        <a:lnTo>
                          <a:pt x="0" y="52388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7BF0FD07-A7EC-681B-A012-32A28E029B33}"/>
                      </a:ext>
                    </a:extLst>
                  </p:cNvPr>
                  <p:cNvSpPr/>
                  <p:nvPr/>
                </p:nvSpPr>
                <p:spPr>
                  <a:xfrm>
                    <a:off x="2680032" y="3169604"/>
                    <a:ext cx="80009" cy="69532"/>
                  </a:xfrm>
                  <a:custGeom>
                    <a:avLst/>
                    <a:gdLst>
                      <a:gd name="connsiteX0" fmla="*/ 80010 w 80009"/>
                      <a:gd name="connsiteY0" fmla="*/ 0 h 69532"/>
                      <a:gd name="connsiteX1" fmla="*/ 80010 w 80009"/>
                      <a:gd name="connsiteY1" fmla="*/ 22860 h 69532"/>
                      <a:gd name="connsiteX2" fmla="*/ 0 w 80009"/>
                      <a:gd name="connsiteY2" fmla="*/ 69533 h 69532"/>
                      <a:gd name="connsiteX3" fmla="*/ 0 w 80009"/>
                      <a:gd name="connsiteY3" fmla="*/ 45720 h 69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69532">
                        <a:moveTo>
                          <a:pt x="80010" y="0"/>
                        </a:moveTo>
                        <a:lnTo>
                          <a:pt x="80010" y="22860"/>
                        </a:lnTo>
                        <a:lnTo>
                          <a:pt x="0" y="69533"/>
                        </a:lnTo>
                        <a:lnTo>
                          <a:pt x="0" y="4572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01" name="Graphic 4">
                    <a:extLst>
                      <a:ext uri="{FF2B5EF4-FFF2-40B4-BE49-F238E27FC236}">
                        <a16:creationId xmlns:a16="http://schemas.microsoft.com/office/drawing/2014/main" id="{00BA5799-0D78-2C2F-843F-9A6B5549ACA7}"/>
                      </a:ext>
                    </a:extLst>
                  </p:cNvPr>
                  <p:cNvGrpSpPr/>
                  <p:nvPr/>
                </p:nvGrpSpPr>
                <p:grpSpPr>
                  <a:xfrm>
                    <a:off x="2537157" y="3110549"/>
                    <a:ext cx="124777" cy="191452"/>
                    <a:chOff x="2537157" y="3110549"/>
                    <a:chExt cx="124777" cy="191452"/>
                  </a:xfrm>
                </p:grpSpPr>
                <p:sp>
                  <p:nvSpPr>
                    <p:cNvPr id="204" name="Freeform: Shape 203">
                      <a:extLst>
                        <a:ext uri="{FF2B5EF4-FFF2-40B4-BE49-F238E27FC236}">
                          <a16:creationId xmlns:a16="http://schemas.microsoft.com/office/drawing/2014/main" id="{DD2975AF-1AF6-35A7-0364-1E89D1A55A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7157" y="3110549"/>
                      <a:ext cx="124777" cy="191452"/>
                    </a:xfrm>
                    <a:custGeom>
                      <a:avLst/>
                      <a:gdLst>
                        <a:gd name="connsiteX0" fmla="*/ 124777 w 124777"/>
                        <a:gd name="connsiteY0" fmla="*/ 167640 h 191452"/>
                        <a:gd name="connsiteX1" fmla="*/ 124777 w 124777"/>
                        <a:gd name="connsiteY1" fmla="*/ 191453 h 191452"/>
                        <a:gd name="connsiteX2" fmla="*/ 84772 w 124777"/>
                        <a:gd name="connsiteY2" fmla="*/ 142875 h 191452"/>
                        <a:gd name="connsiteX3" fmla="*/ 51435 w 124777"/>
                        <a:gd name="connsiteY3" fmla="*/ 100013 h 191452"/>
                        <a:gd name="connsiteX4" fmla="*/ 23813 w 124777"/>
                        <a:gd name="connsiteY4" fmla="*/ 60960 h 191452"/>
                        <a:gd name="connsiteX5" fmla="*/ 0 w 124777"/>
                        <a:gd name="connsiteY5" fmla="*/ 23813 h 191452"/>
                        <a:gd name="connsiteX6" fmla="*/ 0 w 124777"/>
                        <a:gd name="connsiteY6" fmla="*/ 0 h 191452"/>
                        <a:gd name="connsiteX7" fmla="*/ 23813 w 124777"/>
                        <a:gd name="connsiteY7" fmla="*/ 37147 h 191452"/>
                        <a:gd name="connsiteX8" fmla="*/ 51435 w 124777"/>
                        <a:gd name="connsiteY8" fmla="*/ 76200 h 191452"/>
                        <a:gd name="connsiteX9" fmla="*/ 84772 w 124777"/>
                        <a:gd name="connsiteY9" fmla="*/ 119063 h 191452"/>
                        <a:gd name="connsiteX10" fmla="*/ 124777 w 124777"/>
                        <a:gd name="connsiteY10" fmla="*/ 167640 h 191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777" h="191452">
                          <a:moveTo>
                            <a:pt x="124777" y="167640"/>
                          </a:moveTo>
                          <a:lnTo>
                            <a:pt x="124777" y="191453"/>
                          </a:lnTo>
                          <a:cubicBezTo>
                            <a:pt x="110490" y="174307"/>
                            <a:pt x="97155" y="158115"/>
                            <a:pt x="84772" y="142875"/>
                          </a:cubicBezTo>
                          <a:cubicBezTo>
                            <a:pt x="73342" y="127635"/>
                            <a:pt x="61913" y="114300"/>
                            <a:pt x="51435" y="100013"/>
                          </a:cubicBezTo>
                          <a:cubicBezTo>
                            <a:pt x="40958" y="86677"/>
                            <a:pt x="32385" y="73342"/>
                            <a:pt x="23813" y="60960"/>
                          </a:cubicBezTo>
                          <a:cubicBezTo>
                            <a:pt x="15240" y="48577"/>
                            <a:pt x="7620" y="3619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7620" y="12382"/>
                            <a:pt x="15240" y="24765"/>
                            <a:pt x="23813" y="37147"/>
                          </a:cubicBezTo>
                          <a:cubicBezTo>
                            <a:pt x="32385" y="49530"/>
                            <a:pt x="41910" y="62865"/>
                            <a:pt x="51435" y="76200"/>
                          </a:cubicBezTo>
                          <a:cubicBezTo>
                            <a:pt x="60960" y="89535"/>
                            <a:pt x="72390" y="103822"/>
                            <a:pt x="84772" y="119063"/>
                          </a:cubicBezTo>
                          <a:cubicBezTo>
                            <a:pt x="97155" y="134302"/>
                            <a:pt x="110490" y="149542"/>
                            <a:pt x="124777" y="167640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5" name="Freeform: Shape 204">
                      <a:extLst>
                        <a:ext uri="{FF2B5EF4-FFF2-40B4-BE49-F238E27FC236}">
                          <a16:creationId xmlns:a16="http://schemas.microsoft.com/office/drawing/2014/main" id="{A61AB6D5-316E-8369-5559-5F8B5294F6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7157" y="3110549"/>
                      <a:ext cx="124777" cy="191452"/>
                    </a:xfrm>
                    <a:custGeom>
                      <a:avLst/>
                      <a:gdLst>
                        <a:gd name="connsiteX0" fmla="*/ 124777 w 124777"/>
                        <a:gd name="connsiteY0" fmla="*/ 167640 h 191452"/>
                        <a:gd name="connsiteX1" fmla="*/ 124777 w 124777"/>
                        <a:gd name="connsiteY1" fmla="*/ 191453 h 191452"/>
                        <a:gd name="connsiteX2" fmla="*/ 84772 w 124777"/>
                        <a:gd name="connsiteY2" fmla="*/ 142875 h 191452"/>
                        <a:gd name="connsiteX3" fmla="*/ 51435 w 124777"/>
                        <a:gd name="connsiteY3" fmla="*/ 100013 h 191452"/>
                        <a:gd name="connsiteX4" fmla="*/ 23813 w 124777"/>
                        <a:gd name="connsiteY4" fmla="*/ 60960 h 191452"/>
                        <a:gd name="connsiteX5" fmla="*/ 0 w 124777"/>
                        <a:gd name="connsiteY5" fmla="*/ 23813 h 191452"/>
                        <a:gd name="connsiteX6" fmla="*/ 0 w 124777"/>
                        <a:gd name="connsiteY6" fmla="*/ 0 h 191452"/>
                        <a:gd name="connsiteX7" fmla="*/ 23813 w 124777"/>
                        <a:gd name="connsiteY7" fmla="*/ 37147 h 191452"/>
                        <a:gd name="connsiteX8" fmla="*/ 51435 w 124777"/>
                        <a:gd name="connsiteY8" fmla="*/ 76200 h 191452"/>
                        <a:gd name="connsiteX9" fmla="*/ 84772 w 124777"/>
                        <a:gd name="connsiteY9" fmla="*/ 119063 h 191452"/>
                        <a:gd name="connsiteX10" fmla="*/ 124777 w 124777"/>
                        <a:gd name="connsiteY10" fmla="*/ 167640 h 191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777" h="191452">
                          <a:moveTo>
                            <a:pt x="124777" y="167640"/>
                          </a:moveTo>
                          <a:lnTo>
                            <a:pt x="124777" y="191453"/>
                          </a:lnTo>
                          <a:cubicBezTo>
                            <a:pt x="110490" y="174307"/>
                            <a:pt x="97155" y="158115"/>
                            <a:pt x="84772" y="142875"/>
                          </a:cubicBezTo>
                          <a:cubicBezTo>
                            <a:pt x="73342" y="127635"/>
                            <a:pt x="61913" y="114300"/>
                            <a:pt x="51435" y="100013"/>
                          </a:cubicBezTo>
                          <a:cubicBezTo>
                            <a:pt x="40958" y="86677"/>
                            <a:pt x="32385" y="73342"/>
                            <a:pt x="23813" y="60960"/>
                          </a:cubicBezTo>
                          <a:cubicBezTo>
                            <a:pt x="15240" y="48577"/>
                            <a:pt x="7620" y="3619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7620" y="12382"/>
                            <a:pt x="15240" y="24765"/>
                            <a:pt x="23813" y="37147"/>
                          </a:cubicBezTo>
                          <a:cubicBezTo>
                            <a:pt x="32385" y="49530"/>
                            <a:pt x="41910" y="62865"/>
                            <a:pt x="51435" y="76200"/>
                          </a:cubicBezTo>
                          <a:cubicBezTo>
                            <a:pt x="60960" y="89535"/>
                            <a:pt x="72390" y="103822"/>
                            <a:pt x="84772" y="119063"/>
                          </a:cubicBezTo>
                          <a:cubicBezTo>
                            <a:pt x="97155" y="134302"/>
                            <a:pt x="110490" y="149542"/>
                            <a:pt x="124777" y="167640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6A7AA403-4079-5BD0-126A-85273F785D84}"/>
                      </a:ext>
                    </a:extLst>
                  </p:cNvPr>
                  <p:cNvSpPr/>
                  <p:nvPr/>
                </p:nvSpPr>
                <p:spPr>
                  <a:xfrm>
                    <a:off x="2661934" y="3249613"/>
                    <a:ext cx="47625" cy="51435"/>
                  </a:xfrm>
                  <a:custGeom>
                    <a:avLst/>
                    <a:gdLst>
                      <a:gd name="connsiteX0" fmla="*/ 47625 w 47625"/>
                      <a:gd name="connsiteY0" fmla="*/ 0 h 51435"/>
                      <a:gd name="connsiteX1" fmla="*/ 47625 w 47625"/>
                      <a:gd name="connsiteY1" fmla="*/ 23813 h 51435"/>
                      <a:gd name="connsiteX2" fmla="*/ 0 w 47625"/>
                      <a:gd name="connsiteY2" fmla="*/ 51435 h 51435"/>
                      <a:gd name="connsiteX3" fmla="*/ 0 w 47625"/>
                      <a:gd name="connsiteY3" fmla="*/ 28575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5" h="51435">
                        <a:moveTo>
                          <a:pt x="47625" y="0"/>
                        </a:moveTo>
                        <a:lnTo>
                          <a:pt x="47625" y="23813"/>
                        </a:lnTo>
                        <a:lnTo>
                          <a:pt x="0" y="51435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3B3B02CF-27DF-B59A-ED4D-69D3CBDE52BE}"/>
                      </a:ext>
                    </a:extLst>
                  </p:cNvPr>
                  <p:cNvSpPr/>
                  <p:nvPr/>
                </p:nvSpPr>
                <p:spPr>
                  <a:xfrm>
                    <a:off x="2537157" y="3083879"/>
                    <a:ext cx="331470" cy="193357"/>
                  </a:xfrm>
                  <a:custGeom>
                    <a:avLst/>
                    <a:gdLst>
                      <a:gd name="connsiteX0" fmla="*/ 253365 w 331470"/>
                      <a:gd name="connsiteY0" fmla="*/ 93345 h 193357"/>
                      <a:gd name="connsiteX1" fmla="*/ 222885 w 331470"/>
                      <a:gd name="connsiteY1" fmla="*/ 84772 h 193357"/>
                      <a:gd name="connsiteX2" fmla="*/ 142875 w 331470"/>
                      <a:gd name="connsiteY2" fmla="*/ 131445 h 193357"/>
                      <a:gd name="connsiteX3" fmla="*/ 158115 w 331470"/>
                      <a:gd name="connsiteY3" fmla="*/ 148590 h 193357"/>
                      <a:gd name="connsiteX4" fmla="*/ 172402 w 331470"/>
                      <a:gd name="connsiteY4" fmla="*/ 165735 h 193357"/>
                      <a:gd name="connsiteX5" fmla="*/ 124777 w 331470"/>
                      <a:gd name="connsiteY5" fmla="*/ 193358 h 193357"/>
                      <a:gd name="connsiteX6" fmla="*/ 84772 w 331470"/>
                      <a:gd name="connsiteY6" fmla="*/ 144780 h 193357"/>
                      <a:gd name="connsiteX7" fmla="*/ 51435 w 331470"/>
                      <a:gd name="connsiteY7" fmla="*/ 101917 h 193357"/>
                      <a:gd name="connsiteX8" fmla="*/ 23813 w 331470"/>
                      <a:gd name="connsiteY8" fmla="*/ 62865 h 193357"/>
                      <a:gd name="connsiteX9" fmla="*/ 0 w 331470"/>
                      <a:gd name="connsiteY9" fmla="*/ 25717 h 193357"/>
                      <a:gd name="connsiteX10" fmla="*/ 43815 w 331470"/>
                      <a:gd name="connsiteY10" fmla="*/ 0 h 193357"/>
                      <a:gd name="connsiteX11" fmla="*/ 107633 w 331470"/>
                      <a:gd name="connsiteY11" fmla="*/ 13335 h 193357"/>
                      <a:gd name="connsiteX12" fmla="*/ 174308 w 331470"/>
                      <a:gd name="connsiteY12" fmla="*/ 29527 h 193357"/>
                      <a:gd name="connsiteX13" fmla="*/ 247650 w 331470"/>
                      <a:gd name="connsiteY13" fmla="*/ 48577 h 193357"/>
                      <a:gd name="connsiteX14" fmla="*/ 331470 w 331470"/>
                      <a:gd name="connsiteY14" fmla="*/ 71438 h 193357"/>
                      <a:gd name="connsiteX15" fmla="*/ 281940 w 331470"/>
                      <a:gd name="connsiteY15" fmla="*/ 100013 h 193357"/>
                      <a:gd name="connsiteX16" fmla="*/ 253365 w 331470"/>
                      <a:gd name="connsiteY16" fmla="*/ 93345 h 193357"/>
                      <a:gd name="connsiteX17" fmla="*/ 117158 w 331470"/>
                      <a:gd name="connsiteY17" fmla="*/ 104775 h 193357"/>
                      <a:gd name="connsiteX18" fmla="*/ 175260 w 331470"/>
                      <a:gd name="connsiteY18" fmla="*/ 70485 h 193357"/>
                      <a:gd name="connsiteX19" fmla="*/ 140970 w 331470"/>
                      <a:gd name="connsiteY19" fmla="*/ 60960 h 193357"/>
                      <a:gd name="connsiteX20" fmla="*/ 110490 w 331470"/>
                      <a:gd name="connsiteY20" fmla="*/ 53340 h 193357"/>
                      <a:gd name="connsiteX21" fmla="*/ 85725 w 331470"/>
                      <a:gd name="connsiteY21" fmla="*/ 46672 h 193357"/>
                      <a:gd name="connsiteX22" fmla="*/ 68580 w 331470"/>
                      <a:gd name="connsiteY22" fmla="*/ 42863 h 193357"/>
                      <a:gd name="connsiteX23" fmla="*/ 76200 w 331470"/>
                      <a:gd name="connsiteY23" fmla="*/ 52388 h 193357"/>
                      <a:gd name="connsiteX24" fmla="*/ 87630 w 331470"/>
                      <a:gd name="connsiteY24" fmla="*/ 66675 h 193357"/>
                      <a:gd name="connsiteX25" fmla="*/ 100965 w 331470"/>
                      <a:gd name="connsiteY25" fmla="*/ 84772 h 193357"/>
                      <a:gd name="connsiteX26" fmla="*/ 117158 w 331470"/>
                      <a:gd name="connsiteY26" fmla="*/ 104775 h 193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31470" h="193357">
                        <a:moveTo>
                          <a:pt x="253365" y="93345"/>
                        </a:moveTo>
                        <a:cubicBezTo>
                          <a:pt x="242888" y="90488"/>
                          <a:pt x="233363" y="87630"/>
                          <a:pt x="222885" y="84772"/>
                        </a:cubicBezTo>
                        <a:lnTo>
                          <a:pt x="142875" y="131445"/>
                        </a:lnTo>
                        <a:cubicBezTo>
                          <a:pt x="147638" y="137160"/>
                          <a:pt x="152400" y="142875"/>
                          <a:pt x="158115" y="148590"/>
                        </a:cubicBezTo>
                        <a:cubicBezTo>
                          <a:pt x="162877" y="154305"/>
                          <a:pt x="167640" y="160020"/>
                          <a:pt x="172402" y="165735"/>
                        </a:cubicBezTo>
                        <a:lnTo>
                          <a:pt x="124777" y="193358"/>
                        </a:lnTo>
                        <a:cubicBezTo>
                          <a:pt x="110490" y="176213"/>
                          <a:pt x="97155" y="160020"/>
                          <a:pt x="84772" y="144780"/>
                        </a:cubicBezTo>
                        <a:cubicBezTo>
                          <a:pt x="73342" y="129540"/>
                          <a:pt x="61913" y="116205"/>
                          <a:pt x="51435" y="101917"/>
                        </a:cubicBezTo>
                        <a:cubicBezTo>
                          <a:pt x="40958" y="88583"/>
                          <a:pt x="32385" y="75247"/>
                          <a:pt x="23813" y="62865"/>
                        </a:cubicBezTo>
                        <a:cubicBezTo>
                          <a:pt x="15240" y="50483"/>
                          <a:pt x="7620" y="38100"/>
                          <a:pt x="0" y="25717"/>
                        </a:cubicBezTo>
                        <a:lnTo>
                          <a:pt x="43815" y="0"/>
                        </a:lnTo>
                        <a:cubicBezTo>
                          <a:pt x="64770" y="4763"/>
                          <a:pt x="85725" y="8572"/>
                          <a:pt x="107633" y="13335"/>
                        </a:cubicBezTo>
                        <a:cubicBezTo>
                          <a:pt x="129540" y="18097"/>
                          <a:pt x="151447" y="23813"/>
                          <a:pt x="174308" y="29527"/>
                        </a:cubicBezTo>
                        <a:cubicBezTo>
                          <a:pt x="197167" y="35242"/>
                          <a:pt x="221933" y="41910"/>
                          <a:pt x="247650" y="48577"/>
                        </a:cubicBezTo>
                        <a:cubicBezTo>
                          <a:pt x="273367" y="55245"/>
                          <a:pt x="300990" y="62865"/>
                          <a:pt x="331470" y="71438"/>
                        </a:cubicBezTo>
                        <a:lnTo>
                          <a:pt x="281940" y="100013"/>
                        </a:lnTo>
                        <a:cubicBezTo>
                          <a:pt x="273367" y="99060"/>
                          <a:pt x="263842" y="96202"/>
                          <a:pt x="253365" y="93345"/>
                        </a:cubicBezTo>
                        <a:close/>
                        <a:moveTo>
                          <a:pt x="117158" y="104775"/>
                        </a:moveTo>
                        <a:lnTo>
                          <a:pt x="175260" y="70485"/>
                        </a:lnTo>
                        <a:cubicBezTo>
                          <a:pt x="162877" y="67627"/>
                          <a:pt x="151447" y="63817"/>
                          <a:pt x="140970" y="60960"/>
                        </a:cubicBezTo>
                        <a:cubicBezTo>
                          <a:pt x="129540" y="58102"/>
                          <a:pt x="120015" y="55245"/>
                          <a:pt x="110490" y="53340"/>
                        </a:cubicBezTo>
                        <a:cubicBezTo>
                          <a:pt x="100965" y="51435"/>
                          <a:pt x="92392" y="48577"/>
                          <a:pt x="85725" y="46672"/>
                        </a:cubicBezTo>
                        <a:cubicBezTo>
                          <a:pt x="79058" y="44767"/>
                          <a:pt x="73342" y="43815"/>
                          <a:pt x="68580" y="42863"/>
                        </a:cubicBezTo>
                        <a:cubicBezTo>
                          <a:pt x="70485" y="44767"/>
                          <a:pt x="73342" y="48577"/>
                          <a:pt x="76200" y="52388"/>
                        </a:cubicBezTo>
                        <a:cubicBezTo>
                          <a:pt x="79058" y="56197"/>
                          <a:pt x="82867" y="60960"/>
                          <a:pt x="87630" y="66675"/>
                        </a:cubicBezTo>
                        <a:cubicBezTo>
                          <a:pt x="91440" y="72390"/>
                          <a:pt x="96202" y="78105"/>
                          <a:pt x="100965" y="84772"/>
                        </a:cubicBezTo>
                        <a:cubicBezTo>
                          <a:pt x="105727" y="90488"/>
                          <a:pt x="111442" y="97155"/>
                          <a:pt x="117158" y="104775"/>
                        </a:cubicBezTo>
                        <a:close/>
                      </a:path>
                    </a:pathLst>
                  </a:custGeom>
                  <a:solidFill>
                    <a:srgbClr val="EEEF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2D66CB50-0DA8-6638-EB8B-BB82714F0B0A}"/>
                  </a:ext>
                </a:extLst>
              </p:cNvPr>
              <p:cNvSpPr/>
              <p:nvPr/>
            </p:nvSpPr>
            <p:spPr>
              <a:xfrm>
                <a:off x="1342722" y="2500949"/>
                <a:ext cx="2779395" cy="1609725"/>
              </a:xfrm>
              <a:custGeom>
                <a:avLst/>
                <a:gdLst>
                  <a:gd name="connsiteX0" fmla="*/ 1393508 w 2779395"/>
                  <a:gd name="connsiteY0" fmla="*/ 1609725 h 1609725"/>
                  <a:gd name="connsiteX1" fmla="*/ 0 w 2779395"/>
                  <a:gd name="connsiteY1" fmla="*/ 804863 h 1609725"/>
                  <a:gd name="connsiteX2" fmla="*/ 1384935 w 2779395"/>
                  <a:gd name="connsiteY2" fmla="*/ 0 h 1609725"/>
                  <a:gd name="connsiteX3" fmla="*/ 2779395 w 2779395"/>
                  <a:gd name="connsiteY3" fmla="*/ 804863 h 1609725"/>
                  <a:gd name="connsiteX4" fmla="*/ 1393508 w 2779395"/>
                  <a:gd name="connsiteY4" fmla="*/ 1609725 h 1609725"/>
                  <a:gd name="connsiteX5" fmla="*/ 36195 w 2779395"/>
                  <a:gd name="connsiteY5" fmla="*/ 804863 h 1609725"/>
                  <a:gd name="connsiteX6" fmla="*/ 1393508 w 2779395"/>
                  <a:gd name="connsiteY6" fmla="*/ 1588770 h 1609725"/>
                  <a:gd name="connsiteX7" fmla="*/ 2741295 w 2779395"/>
                  <a:gd name="connsiteY7" fmla="*/ 805815 h 1609725"/>
                  <a:gd name="connsiteX8" fmla="*/ 1383983 w 2779395"/>
                  <a:gd name="connsiteY8" fmla="*/ 21907 h 1609725"/>
                  <a:gd name="connsiteX9" fmla="*/ 36195 w 2779395"/>
                  <a:gd name="connsiteY9" fmla="*/ 804863 h 160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79395" h="1609725">
                    <a:moveTo>
                      <a:pt x="1393508" y="1609725"/>
                    </a:moveTo>
                    <a:lnTo>
                      <a:pt x="0" y="804863"/>
                    </a:lnTo>
                    <a:lnTo>
                      <a:pt x="1384935" y="0"/>
                    </a:lnTo>
                    <a:lnTo>
                      <a:pt x="2779395" y="804863"/>
                    </a:lnTo>
                    <a:lnTo>
                      <a:pt x="1393508" y="1609725"/>
                    </a:lnTo>
                    <a:close/>
                    <a:moveTo>
                      <a:pt x="36195" y="804863"/>
                    </a:moveTo>
                    <a:lnTo>
                      <a:pt x="1393508" y="1588770"/>
                    </a:lnTo>
                    <a:lnTo>
                      <a:pt x="2741295" y="805815"/>
                    </a:lnTo>
                    <a:lnTo>
                      <a:pt x="1383983" y="21907"/>
                    </a:lnTo>
                    <a:lnTo>
                      <a:pt x="36195" y="804863"/>
                    </a:ln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7" name="Graphic 4">
                <a:extLst>
                  <a:ext uri="{FF2B5EF4-FFF2-40B4-BE49-F238E27FC236}">
                    <a16:creationId xmlns:a16="http://schemas.microsoft.com/office/drawing/2014/main" id="{657C079E-FA71-6939-DA7B-23D614A563AE}"/>
                  </a:ext>
                </a:extLst>
              </p:cNvPr>
              <p:cNvGrpSpPr/>
              <p:nvPr/>
            </p:nvGrpSpPr>
            <p:grpSpPr>
              <a:xfrm>
                <a:off x="934814" y="2238297"/>
                <a:ext cx="3439953" cy="2124551"/>
                <a:chOff x="934814" y="2238297"/>
                <a:chExt cx="3439953" cy="2124551"/>
              </a:xfrm>
              <a:solidFill>
                <a:srgbClr val="05D4F5"/>
              </a:solidFill>
            </p:grpSpPr>
            <p:grpSp>
              <p:nvGrpSpPr>
                <p:cNvPr id="108" name="Graphic 4">
                  <a:extLst>
                    <a:ext uri="{FF2B5EF4-FFF2-40B4-BE49-F238E27FC236}">
                      <a16:creationId xmlns:a16="http://schemas.microsoft.com/office/drawing/2014/main" id="{9581C6C8-BF82-3BF2-3952-A628BB9BF738}"/>
                    </a:ext>
                  </a:extLst>
                </p:cNvPr>
                <p:cNvGrpSpPr/>
                <p:nvPr/>
              </p:nvGrpSpPr>
              <p:grpSpPr>
                <a:xfrm>
                  <a:off x="934814" y="3407014"/>
                  <a:ext cx="1641395" cy="927258"/>
                  <a:chOff x="934814" y="3407014"/>
                  <a:chExt cx="1641395" cy="927258"/>
                </a:xfrm>
                <a:solidFill>
                  <a:srgbClr val="05D4F5"/>
                </a:solidFill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C4BD7ED1-BFED-0D84-F45C-660FD803C38D}"/>
                      </a:ext>
                    </a:extLst>
                  </p:cNvPr>
                  <p:cNvSpPr/>
                  <p:nvPr/>
                </p:nvSpPr>
                <p:spPr>
                  <a:xfrm>
                    <a:off x="963057" y="3407014"/>
                    <a:ext cx="595882" cy="227409"/>
                  </a:xfrm>
                  <a:custGeom>
                    <a:avLst/>
                    <a:gdLst>
                      <a:gd name="connsiteX0" fmla="*/ 595882 w 595882"/>
                      <a:gd name="connsiteY0" fmla="*/ 12144 h 227409"/>
                      <a:gd name="connsiteX1" fmla="*/ 493012 w 595882"/>
                      <a:gd name="connsiteY1" fmla="*/ 71199 h 227409"/>
                      <a:gd name="connsiteX2" fmla="*/ 488250 w 595882"/>
                      <a:gd name="connsiteY2" fmla="*/ 71199 h 227409"/>
                      <a:gd name="connsiteX3" fmla="*/ 382522 w 595882"/>
                      <a:gd name="connsiteY3" fmla="*/ 10239 h 227409"/>
                      <a:gd name="connsiteX4" fmla="*/ 39622 w 595882"/>
                      <a:gd name="connsiteY4" fmla="*/ 208359 h 227409"/>
                      <a:gd name="connsiteX5" fmla="*/ 7237 w 595882"/>
                      <a:gd name="connsiteY5" fmla="*/ 226457 h 227409"/>
                      <a:gd name="connsiteX6" fmla="*/ 4380 w 595882"/>
                      <a:gd name="connsiteY6" fmla="*/ 227409 h 227409"/>
                      <a:gd name="connsiteX7" fmla="*/ 570 w 595882"/>
                      <a:gd name="connsiteY7" fmla="*/ 224552 h 227409"/>
                      <a:gd name="connsiteX8" fmla="*/ 2475 w 595882"/>
                      <a:gd name="connsiteY8" fmla="*/ 217884 h 227409"/>
                      <a:gd name="connsiteX9" fmla="*/ 29145 w 595882"/>
                      <a:gd name="connsiteY9" fmla="*/ 202644 h 227409"/>
                      <a:gd name="connsiteX10" fmla="*/ 379665 w 595882"/>
                      <a:gd name="connsiteY10" fmla="*/ 714 h 227409"/>
                      <a:gd name="connsiteX11" fmla="*/ 384427 w 595882"/>
                      <a:gd name="connsiteY11" fmla="*/ 714 h 227409"/>
                      <a:gd name="connsiteX12" fmla="*/ 490155 w 595882"/>
                      <a:gd name="connsiteY12" fmla="*/ 61674 h 227409"/>
                      <a:gd name="connsiteX13" fmla="*/ 586357 w 595882"/>
                      <a:gd name="connsiteY13" fmla="*/ 6429 h 227409"/>
                      <a:gd name="connsiteX14" fmla="*/ 595882 w 595882"/>
                      <a:gd name="connsiteY14" fmla="*/ 12144 h 227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95882" h="227409">
                        <a:moveTo>
                          <a:pt x="595882" y="12144"/>
                        </a:moveTo>
                        <a:lnTo>
                          <a:pt x="493012" y="71199"/>
                        </a:lnTo>
                        <a:cubicBezTo>
                          <a:pt x="491107" y="72152"/>
                          <a:pt x="489202" y="72152"/>
                          <a:pt x="488250" y="71199"/>
                        </a:cubicBezTo>
                        <a:lnTo>
                          <a:pt x="382522" y="10239"/>
                        </a:lnTo>
                        <a:lnTo>
                          <a:pt x="39622" y="208359"/>
                        </a:lnTo>
                        <a:lnTo>
                          <a:pt x="7237" y="226457"/>
                        </a:lnTo>
                        <a:cubicBezTo>
                          <a:pt x="6285" y="226457"/>
                          <a:pt x="5332" y="227409"/>
                          <a:pt x="4380" y="227409"/>
                        </a:cubicBezTo>
                        <a:cubicBezTo>
                          <a:pt x="2475" y="227409"/>
                          <a:pt x="1522" y="226457"/>
                          <a:pt x="570" y="224552"/>
                        </a:cubicBezTo>
                        <a:cubicBezTo>
                          <a:pt x="-383" y="222647"/>
                          <a:pt x="-383" y="218837"/>
                          <a:pt x="2475" y="217884"/>
                        </a:cubicBezTo>
                        <a:lnTo>
                          <a:pt x="29145" y="202644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86357" y="6429"/>
                        </a:lnTo>
                        <a:lnTo>
                          <a:pt x="595882" y="1214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B659B03E-E5D2-180E-49BB-D5AFAEBA184A}"/>
                      </a:ext>
                    </a:extLst>
                  </p:cNvPr>
                  <p:cNvSpPr/>
                  <p:nvPr/>
                </p:nvSpPr>
                <p:spPr>
                  <a:xfrm>
                    <a:off x="1786970" y="3882312"/>
                    <a:ext cx="602549" cy="228361"/>
                  </a:xfrm>
                  <a:custGeom>
                    <a:avLst/>
                    <a:gdLst>
                      <a:gd name="connsiteX0" fmla="*/ 602550 w 602549"/>
                      <a:gd name="connsiteY0" fmla="*/ 7382 h 228361"/>
                      <a:gd name="connsiteX1" fmla="*/ 586357 w 602549"/>
                      <a:gd name="connsiteY1" fmla="*/ 16907 h 228361"/>
                      <a:gd name="connsiteX2" fmla="*/ 493012 w 602549"/>
                      <a:gd name="connsiteY2" fmla="*/ 71199 h 228361"/>
                      <a:gd name="connsiteX3" fmla="*/ 488250 w 602549"/>
                      <a:gd name="connsiteY3" fmla="*/ 71199 h 228361"/>
                      <a:gd name="connsiteX4" fmla="*/ 382522 w 602549"/>
                      <a:gd name="connsiteY4" fmla="*/ 10239 h 228361"/>
                      <a:gd name="connsiteX5" fmla="*/ 249172 w 602549"/>
                      <a:gd name="connsiteY5" fmla="*/ 87392 h 228361"/>
                      <a:gd name="connsiteX6" fmla="*/ 239647 w 602549"/>
                      <a:gd name="connsiteY6" fmla="*/ 93107 h 228361"/>
                      <a:gd name="connsiteX7" fmla="*/ 36765 w 602549"/>
                      <a:gd name="connsiteY7" fmla="*/ 210264 h 228361"/>
                      <a:gd name="connsiteX8" fmla="*/ 7237 w 602549"/>
                      <a:gd name="connsiteY8" fmla="*/ 227409 h 228361"/>
                      <a:gd name="connsiteX9" fmla="*/ 4380 w 602549"/>
                      <a:gd name="connsiteY9" fmla="*/ 228362 h 228361"/>
                      <a:gd name="connsiteX10" fmla="*/ 570 w 602549"/>
                      <a:gd name="connsiteY10" fmla="*/ 225504 h 228361"/>
                      <a:gd name="connsiteX11" fmla="*/ 2475 w 602549"/>
                      <a:gd name="connsiteY11" fmla="*/ 218837 h 228361"/>
                      <a:gd name="connsiteX12" fmla="*/ 28192 w 602549"/>
                      <a:gd name="connsiteY12" fmla="*/ 203597 h 228361"/>
                      <a:gd name="connsiteX13" fmla="*/ 229170 w 602549"/>
                      <a:gd name="connsiteY13" fmla="*/ 87392 h 228361"/>
                      <a:gd name="connsiteX14" fmla="*/ 238695 w 602549"/>
                      <a:gd name="connsiteY14" fmla="*/ 81677 h 228361"/>
                      <a:gd name="connsiteX15" fmla="*/ 379665 w 602549"/>
                      <a:gd name="connsiteY15" fmla="*/ 714 h 228361"/>
                      <a:gd name="connsiteX16" fmla="*/ 384427 w 602549"/>
                      <a:gd name="connsiteY16" fmla="*/ 714 h 228361"/>
                      <a:gd name="connsiteX17" fmla="*/ 490155 w 602549"/>
                      <a:gd name="connsiteY17" fmla="*/ 61674 h 228361"/>
                      <a:gd name="connsiteX18" fmla="*/ 576832 w 602549"/>
                      <a:gd name="connsiteY18" fmla="*/ 12144 h 228361"/>
                      <a:gd name="connsiteX19" fmla="*/ 593025 w 602549"/>
                      <a:gd name="connsiteY19" fmla="*/ 2619 h 228361"/>
                      <a:gd name="connsiteX20" fmla="*/ 602550 w 602549"/>
                      <a:gd name="connsiteY20" fmla="*/ 7382 h 228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602549" h="228361">
                        <a:moveTo>
                          <a:pt x="602550" y="7382"/>
                        </a:moveTo>
                        <a:lnTo>
                          <a:pt x="586357" y="16907"/>
                        </a:lnTo>
                        <a:lnTo>
                          <a:pt x="493012" y="71199"/>
                        </a:lnTo>
                        <a:cubicBezTo>
                          <a:pt x="491107" y="72152"/>
                          <a:pt x="489202" y="72152"/>
                          <a:pt x="488250" y="71199"/>
                        </a:cubicBezTo>
                        <a:lnTo>
                          <a:pt x="382522" y="10239"/>
                        </a:lnTo>
                        <a:lnTo>
                          <a:pt x="249172" y="87392"/>
                        </a:lnTo>
                        <a:lnTo>
                          <a:pt x="239647" y="93107"/>
                        </a:lnTo>
                        <a:lnTo>
                          <a:pt x="36765" y="210264"/>
                        </a:lnTo>
                        <a:lnTo>
                          <a:pt x="7237" y="227409"/>
                        </a:lnTo>
                        <a:cubicBezTo>
                          <a:pt x="6285" y="227409"/>
                          <a:pt x="5332" y="228362"/>
                          <a:pt x="4380" y="228362"/>
                        </a:cubicBezTo>
                        <a:cubicBezTo>
                          <a:pt x="2475" y="228362"/>
                          <a:pt x="1522" y="227409"/>
                          <a:pt x="570" y="225504"/>
                        </a:cubicBezTo>
                        <a:cubicBezTo>
                          <a:pt x="-383" y="223599"/>
                          <a:pt x="-383" y="219789"/>
                          <a:pt x="2475" y="218837"/>
                        </a:cubicBezTo>
                        <a:lnTo>
                          <a:pt x="28192" y="203597"/>
                        </a:lnTo>
                        <a:lnTo>
                          <a:pt x="229170" y="87392"/>
                        </a:lnTo>
                        <a:lnTo>
                          <a:pt x="238695" y="81677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76832" y="12144"/>
                        </a:lnTo>
                        <a:lnTo>
                          <a:pt x="593025" y="2619"/>
                        </a:lnTo>
                        <a:lnTo>
                          <a:pt x="602550" y="7382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24C215B3-D003-1DC8-7D29-6425BE3FED80}"/>
                      </a:ext>
                    </a:extLst>
                  </p:cNvPr>
                  <p:cNvSpPr/>
                  <p:nvPr/>
                </p:nvSpPr>
                <p:spPr>
                  <a:xfrm>
                    <a:off x="1468835" y="3694669"/>
                    <a:ext cx="599692" cy="228361"/>
                  </a:xfrm>
                  <a:custGeom>
                    <a:avLst/>
                    <a:gdLst>
                      <a:gd name="connsiteX0" fmla="*/ 599692 w 599692"/>
                      <a:gd name="connsiteY0" fmla="*/ 10239 h 228361"/>
                      <a:gd name="connsiteX1" fmla="*/ 583500 w 599692"/>
                      <a:gd name="connsiteY1" fmla="*/ 19764 h 228361"/>
                      <a:gd name="connsiteX2" fmla="*/ 492060 w 599692"/>
                      <a:gd name="connsiteY2" fmla="*/ 72152 h 228361"/>
                      <a:gd name="connsiteX3" fmla="*/ 487297 w 599692"/>
                      <a:gd name="connsiteY3" fmla="*/ 72152 h 228361"/>
                      <a:gd name="connsiteX4" fmla="*/ 381570 w 599692"/>
                      <a:gd name="connsiteY4" fmla="*/ 11192 h 228361"/>
                      <a:gd name="connsiteX5" fmla="*/ 246315 w 599692"/>
                      <a:gd name="connsiteY5" fmla="*/ 89297 h 228361"/>
                      <a:gd name="connsiteX6" fmla="*/ 236790 w 599692"/>
                      <a:gd name="connsiteY6" fmla="*/ 95012 h 228361"/>
                      <a:gd name="connsiteX7" fmla="*/ 41527 w 599692"/>
                      <a:gd name="connsiteY7" fmla="*/ 207407 h 228361"/>
                      <a:gd name="connsiteX8" fmla="*/ 7237 w 599692"/>
                      <a:gd name="connsiteY8" fmla="*/ 227409 h 228361"/>
                      <a:gd name="connsiteX9" fmla="*/ 4380 w 599692"/>
                      <a:gd name="connsiteY9" fmla="*/ 228362 h 228361"/>
                      <a:gd name="connsiteX10" fmla="*/ 570 w 599692"/>
                      <a:gd name="connsiteY10" fmla="*/ 225504 h 228361"/>
                      <a:gd name="connsiteX11" fmla="*/ 2475 w 599692"/>
                      <a:gd name="connsiteY11" fmla="*/ 218837 h 228361"/>
                      <a:gd name="connsiteX12" fmla="*/ 33907 w 599692"/>
                      <a:gd name="connsiteY12" fmla="*/ 200739 h 228361"/>
                      <a:gd name="connsiteX13" fmla="*/ 227265 w 599692"/>
                      <a:gd name="connsiteY13" fmla="*/ 89297 h 228361"/>
                      <a:gd name="connsiteX14" fmla="*/ 236790 w 599692"/>
                      <a:gd name="connsiteY14" fmla="*/ 83582 h 228361"/>
                      <a:gd name="connsiteX15" fmla="*/ 379665 w 599692"/>
                      <a:gd name="connsiteY15" fmla="*/ 714 h 228361"/>
                      <a:gd name="connsiteX16" fmla="*/ 384427 w 599692"/>
                      <a:gd name="connsiteY16" fmla="*/ 714 h 228361"/>
                      <a:gd name="connsiteX17" fmla="*/ 490155 w 599692"/>
                      <a:gd name="connsiteY17" fmla="*/ 61674 h 228361"/>
                      <a:gd name="connsiteX18" fmla="*/ 573975 w 599692"/>
                      <a:gd name="connsiteY18" fmla="*/ 13097 h 228361"/>
                      <a:gd name="connsiteX19" fmla="*/ 590167 w 599692"/>
                      <a:gd name="connsiteY19" fmla="*/ 3572 h 228361"/>
                      <a:gd name="connsiteX20" fmla="*/ 599692 w 599692"/>
                      <a:gd name="connsiteY20" fmla="*/ 10239 h 228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99692" h="228361">
                        <a:moveTo>
                          <a:pt x="599692" y="10239"/>
                        </a:moveTo>
                        <a:lnTo>
                          <a:pt x="583500" y="19764"/>
                        </a:lnTo>
                        <a:lnTo>
                          <a:pt x="492060" y="72152"/>
                        </a:lnTo>
                        <a:cubicBezTo>
                          <a:pt x="490155" y="73104"/>
                          <a:pt x="488250" y="73104"/>
                          <a:pt x="487297" y="72152"/>
                        </a:cubicBezTo>
                        <a:lnTo>
                          <a:pt x="381570" y="11192"/>
                        </a:lnTo>
                        <a:lnTo>
                          <a:pt x="246315" y="89297"/>
                        </a:lnTo>
                        <a:lnTo>
                          <a:pt x="236790" y="95012"/>
                        </a:lnTo>
                        <a:lnTo>
                          <a:pt x="41527" y="207407"/>
                        </a:lnTo>
                        <a:lnTo>
                          <a:pt x="7237" y="227409"/>
                        </a:lnTo>
                        <a:cubicBezTo>
                          <a:pt x="6285" y="227409"/>
                          <a:pt x="5332" y="228362"/>
                          <a:pt x="4380" y="228362"/>
                        </a:cubicBezTo>
                        <a:cubicBezTo>
                          <a:pt x="2475" y="228362"/>
                          <a:pt x="1522" y="227409"/>
                          <a:pt x="570" y="225504"/>
                        </a:cubicBezTo>
                        <a:cubicBezTo>
                          <a:pt x="-383" y="223599"/>
                          <a:pt x="-383" y="219789"/>
                          <a:pt x="2475" y="218837"/>
                        </a:cubicBezTo>
                        <a:lnTo>
                          <a:pt x="33907" y="200739"/>
                        </a:lnTo>
                        <a:lnTo>
                          <a:pt x="227265" y="89297"/>
                        </a:lnTo>
                        <a:lnTo>
                          <a:pt x="236790" y="83582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73975" y="13097"/>
                        </a:lnTo>
                        <a:lnTo>
                          <a:pt x="590167" y="3572"/>
                        </a:lnTo>
                        <a:lnTo>
                          <a:pt x="599692" y="1023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69DFD0F9-6857-3F91-E951-F84AAAED9647}"/>
                      </a:ext>
                    </a:extLst>
                  </p:cNvPr>
                  <p:cNvSpPr/>
                  <p:nvPr/>
                </p:nvSpPr>
                <p:spPr>
                  <a:xfrm>
                    <a:off x="1419305" y="3551556"/>
                    <a:ext cx="393952" cy="230505"/>
                  </a:xfrm>
                  <a:custGeom>
                    <a:avLst/>
                    <a:gdLst>
                      <a:gd name="connsiteX0" fmla="*/ 393952 w 393952"/>
                      <a:gd name="connsiteY0" fmla="*/ 5715 h 230505"/>
                      <a:gd name="connsiteX1" fmla="*/ 377760 w 393952"/>
                      <a:gd name="connsiteY1" fmla="*/ 15240 h 230505"/>
                      <a:gd name="connsiteX2" fmla="*/ 32955 w 393952"/>
                      <a:gd name="connsiteY2" fmla="*/ 214313 h 230505"/>
                      <a:gd name="connsiteX3" fmla="*/ 7237 w 393952"/>
                      <a:gd name="connsiteY3" fmla="*/ 229553 h 230505"/>
                      <a:gd name="connsiteX4" fmla="*/ 4380 w 393952"/>
                      <a:gd name="connsiteY4" fmla="*/ 230505 h 230505"/>
                      <a:gd name="connsiteX5" fmla="*/ 570 w 393952"/>
                      <a:gd name="connsiteY5" fmla="*/ 227647 h 230505"/>
                      <a:gd name="connsiteX6" fmla="*/ 2475 w 393952"/>
                      <a:gd name="connsiteY6" fmla="*/ 220980 h 230505"/>
                      <a:gd name="connsiteX7" fmla="*/ 24382 w 393952"/>
                      <a:gd name="connsiteY7" fmla="*/ 208597 h 230505"/>
                      <a:gd name="connsiteX8" fmla="*/ 368235 w 393952"/>
                      <a:gd name="connsiteY8" fmla="*/ 9525 h 230505"/>
                      <a:gd name="connsiteX9" fmla="*/ 384427 w 393952"/>
                      <a:gd name="connsiteY9" fmla="*/ 0 h 230505"/>
                      <a:gd name="connsiteX10" fmla="*/ 393952 w 393952"/>
                      <a:gd name="connsiteY10" fmla="*/ 5715 h 230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3952" h="230505">
                        <a:moveTo>
                          <a:pt x="393952" y="5715"/>
                        </a:moveTo>
                        <a:lnTo>
                          <a:pt x="377760" y="15240"/>
                        </a:lnTo>
                        <a:lnTo>
                          <a:pt x="32955" y="214313"/>
                        </a:lnTo>
                        <a:lnTo>
                          <a:pt x="7237" y="229553"/>
                        </a:lnTo>
                        <a:cubicBezTo>
                          <a:pt x="6285" y="229553"/>
                          <a:pt x="5332" y="230505"/>
                          <a:pt x="4380" y="230505"/>
                        </a:cubicBezTo>
                        <a:cubicBezTo>
                          <a:pt x="2475" y="230505"/>
                          <a:pt x="1522" y="229553"/>
                          <a:pt x="570" y="227647"/>
                        </a:cubicBezTo>
                        <a:cubicBezTo>
                          <a:pt x="-383" y="225743"/>
                          <a:pt x="-383" y="221933"/>
                          <a:pt x="2475" y="220980"/>
                        </a:cubicBezTo>
                        <a:lnTo>
                          <a:pt x="24382" y="208597"/>
                        </a:lnTo>
                        <a:lnTo>
                          <a:pt x="368235" y="9525"/>
                        </a:lnTo>
                        <a:lnTo>
                          <a:pt x="384427" y="0"/>
                        </a:lnTo>
                        <a:lnTo>
                          <a:pt x="39395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2B1DF172-EAE4-65D4-70D9-897D17EF93F6}"/>
                      </a:ext>
                    </a:extLst>
                  </p:cNvPr>
                  <p:cNvSpPr/>
                  <p:nvPr/>
                </p:nvSpPr>
                <p:spPr>
                  <a:xfrm>
                    <a:off x="2117487" y="3952559"/>
                    <a:ext cx="390142" cy="227647"/>
                  </a:xfrm>
                  <a:custGeom>
                    <a:avLst/>
                    <a:gdLst>
                      <a:gd name="connsiteX0" fmla="*/ 390142 w 390142"/>
                      <a:gd name="connsiteY0" fmla="*/ 5715 h 227647"/>
                      <a:gd name="connsiteX1" fmla="*/ 373950 w 390142"/>
                      <a:gd name="connsiteY1" fmla="*/ 15240 h 227647"/>
                      <a:gd name="connsiteX2" fmla="*/ 33907 w 390142"/>
                      <a:gd name="connsiteY2" fmla="*/ 211455 h 227647"/>
                      <a:gd name="connsiteX3" fmla="*/ 7237 w 390142"/>
                      <a:gd name="connsiteY3" fmla="*/ 226695 h 227647"/>
                      <a:gd name="connsiteX4" fmla="*/ 4380 w 390142"/>
                      <a:gd name="connsiteY4" fmla="*/ 227647 h 227647"/>
                      <a:gd name="connsiteX5" fmla="*/ 570 w 390142"/>
                      <a:gd name="connsiteY5" fmla="*/ 224790 h 227647"/>
                      <a:gd name="connsiteX6" fmla="*/ 2475 w 390142"/>
                      <a:gd name="connsiteY6" fmla="*/ 218122 h 227647"/>
                      <a:gd name="connsiteX7" fmla="*/ 23430 w 390142"/>
                      <a:gd name="connsiteY7" fmla="*/ 205740 h 227647"/>
                      <a:gd name="connsiteX8" fmla="*/ 363472 w 390142"/>
                      <a:gd name="connsiteY8" fmla="*/ 9525 h 227647"/>
                      <a:gd name="connsiteX9" fmla="*/ 379665 w 390142"/>
                      <a:gd name="connsiteY9" fmla="*/ 0 h 227647"/>
                      <a:gd name="connsiteX10" fmla="*/ 390142 w 390142"/>
                      <a:gd name="connsiteY10" fmla="*/ 5715 h 227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0142" h="227647">
                        <a:moveTo>
                          <a:pt x="390142" y="5715"/>
                        </a:moveTo>
                        <a:lnTo>
                          <a:pt x="373950" y="15240"/>
                        </a:lnTo>
                        <a:lnTo>
                          <a:pt x="33907" y="211455"/>
                        </a:lnTo>
                        <a:lnTo>
                          <a:pt x="7237" y="226695"/>
                        </a:lnTo>
                        <a:cubicBezTo>
                          <a:pt x="6285" y="226695"/>
                          <a:pt x="5332" y="227647"/>
                          <a:pt x="4380" y="227647"/>
                        </a:cubicBezTo>
                        <a:cubicBezTo>
                          <a:pt x="2475" y="227647"/>
                          <a:pt x="1522" y="226695"/>
                          <a:pt x="570" y="224790"/>
                        </a:cubicBezTo>
                        <a:cubicBezTo>
                          <a:pt x="-383" y="222885"/>
                          <a:pt x="-383" y="219075"/>
                          <a:pt x="2475" y="218122"/>
                        </a:cubicBezTo>
                        <a:lnTo>
                          <a:pt x="23430" y="205740"/>
                        </a:lnTo>
                        <a:lnTo>
                          <a:pt x="363472" y="9525"/>
                        </a:lnTo>
                        <a:lnTo>
                          <a:pt x="379665" y="0"/>
                        </a:lnTo>
                        <a:lnTo>
                          <a:pt x="39014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0F3C1C58-A2DF-21B0-A91A-807938F45EE2}"/>
                      </a:ext>
                    </a:extLst>
                  </p:cNvPr>
                  <p:cNvSpPr/>
                  <p:nvPr/>
                </p:nvSpPr>
                <p:spPr>
                  <a:xfrm>
                    <a:off x="1785065" y="3762059"/>
                    <a:ext cx="393952" cy="230505"/>
                  </a:xfrm>
                  <a:custGeom>
                    <a:avLst/>
                    <a:gdLst>
                      <a:gd name="connsiteX0" fmla="*/ 393952 w 393952"/>
                      <a:gd name="connsiteY0" fmla="*/ 5715 h 230505"/>
                      <a:gd name="connsiteX1" fmla="*/ 377760 w 393952"/>
                      <a:gd name="connsiteY1" fmla="*/ 15240 h 230505"/>
                      <a:gd name="connsiteX2" fmla="*/ 148207 w 393952"/>
                      <a:gd name="connsiteY2" fmla="*/ 147638 h 230505"/>
                      <a:gd name="connsiteX3" fmla="*/ 138682 w 393952"/>
                      <a:gd name="connsiteY3" fmla="*/ 153353 h 230505"/>
                      <a:gd name="connsiteX4" fmla="*/ 34860 w 393952"/>
                      <a:gd name="connsiteY4" fmla="*/ 213360 h 230505"/>
                      <a:gd name="connsiteX5" fmla="*/ 34860 w 393952"/>
                      <a:gd name="connsiteY5" fmla="*/ 213360 h 230505"/>
                      <a:gd name="connsiteX6" fmla="*/ 7237 w 393952"/>
                      <a:gd name="connsiteY6" fmla="*/ 229553 h 230505"/>
                      <a:gd name="connsiteX7" fmla="*/ 4380 w 393952"/>
                      <a:gd name="connsiteY7" fmla="*/ 230505 h 230505"/>
                      <a:gd name="connsiteX8" fmla="*/ 570 w 393952"/>
                      <a:gd name="connsiteY8" fmla="*/ 227647 h 230505"/>
                      <a:gd name="connsiteX9" fmla="*/ 2475 w 393952"/>
                      <a:gd name="connsiteY9" fmla="*/ 220980 h 230505"/>
                      <a:gd name="connsiteX10" fmla="*/ 25335 w 393952"/>
                      <a:gd name="connsiteY10" fmla="*/ 207645 h 230505"/>
                      <a:gd name="connsiteX11" fmla="*/ 129157 w 393952"/>
                      <a:gd name="connsiteY11" fmla="*/ 147638 h 230505"/>
                      <a:gd name="connsiteX12" fmla="*/ 138682 w 393952"/>
                      <a:gd name="connsiteY12" fmla="*/ 141922 h 230505"/>
                      <a:gd name="connsiteX13" fmla="*/ 368235 w 393952"/>
                      <a:gd name="connsiteY13" fmla="*/ 9525 h 230505"/>
                      <a:gd name="connsiteX14" fmla="*/ 384427 w 393952"/>
                      <a:gd name="connsiteY14" fmla="*/ 0 h 230505"/>
                      <a:gd name="connsiteX15" fmla="*/ 393952 w 393952"/>
                      <a:gd name="connsiteY15" fmla="*/ 5715 h 230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93952" h="230505">
                        <a:moveTo>
                          <a:pt x="393952" y="5715"/>
                        </a:moveTo>
                        <a:lnTo>
                          <a:pt x="377760" y="15240"/>
                        </a:lnTo>
                        <a:lnTo>
                          <a:pt x="148207" y="147638"/>
                        </a:lnTo>
                        <a:lnTo>
                          <a:pt x="138682" y="153353"/>
                        </a:lnTo>
                        <a:lnTo>
                          <a:pt x="34860" y="213360"/>
                        </a:lnTo>
                        <a:cubicBezTo>
                          <a:pt x="34860" y="213360"/>
                          <a:pt x="34860" y="213360"/>
                          <a:pt x="34860" y="213360"/>
                        </a:cubicBezTo>
                        <a:lnTo>
                          <a:pt x="7237" y="229553"/>
                        </a:lnTo>
                        <a:cubicBezTo>
                          <a:pt x="6285" y="229553"/>
                          <a:pt x="5332" y="230505"/>
                          <a:pt x="4380" y="230505"/>
                        </a:cubicBezTo>
                        <a:cubicBezTo>
                          <a:pt x="2475" y="230505"/>
                          <a:pt x="1522" y="229553"/>
                          <a:pt x="570" y="227647"/>
                        </a:cubicBezTo>
                        <a:cubicBezTo>
                          <a:pt x="-383" y="225743"/>
                          <a:pt x="-383" y="221932"/>
                          <a:pt x="2475" y="220980"/>
                        </a:cubicBezTo>
                        <a:lnTo>
                          <a:pt x="25335" y="207645"/>
                        </a:lnTo>
                        <a:lnTo>
                          <a:pt x="129157" y="147638"/>
                        </a:lnTo>
                        <a:lnTo>
                          <a:pt x="138682" y="141922"/>
                        </a:lnTo>
                        <a:lnTo>
                          <a:pt x="368235" y="9525"/>
                        </a:lnTo>
                        <a:lnTo>
                          <a:pt x="384427" y="0"/>
                        </a:lnTo>
                        <a:lnTo>
                          <a:pt x="39395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BB19DAC1-2437-A404-1195-BEEAF65992EA}"/>
                      </a:ext>
                    </a:extLst>
                  </p:cNvPr>
                  <p:cNvSpPr/>
                  <p:nvPr/>
                </p:nvSpPr>
                <p:spPr>
                  <a:xfrm>
                    <a:off x="1610375" y="3586799"/>
                    <a:ext cx="562927" cy="557212"/>
                  </a:xfrm>
                  <a:custGeom>
                    <a:avLst/>
                    <a:gdLst>
                      <a:gd name="connsiteX0" fmla="*/ 562928 w 562927"/>
                      <a:gd name="connsiteY0" fmla="*/ 461963 h 557212"/>
                      <a:gd name="connsiteX1" fmla="*/ 434340 w 562927"/>
                      <a:gd name="connsiteY1" fmla="*/ 537210 h 557212"/>
                      <a:gd name="connsiteX2" fmla="*/ 398145 w 562927"/>
                      <a:gd name="connsiteY2" fmla="*/ 557213 h 557212"/>
                      <a:gd name="connsiteX3" fmla="*/ 393383 w 562927"/>
                      <a:gd name="connsiteY3" fmla="*/ 548640 h 557212"/>
                      <a:gd name="connsiteX4" fmla="*/ 425767 w 562927"/>
                      <a:gd name="connsiteY4" fmla="*/ 530542 h 557212"/>
                      <a:gd name="connsiteX5" fmla="*/ 543878 w 562927"/>
                      <a:gd name="connsiteY5" fmla="*/ 461963 h 557212"/>
                      <a:gd name="connsiteX6" fmla="*/ 415290 w 562927"/>
                      <a:gd name="connsiteY6" fmla="*/ 388620 h 557212"/>
                      <a:gd name="connsiteX7" fmla="*/ 405765 w 562927"/>
                      <a:gd name="connsiteY7" fmla="*/ 382905 h 557212"/>
                      <a:gd name="connsiteX8" fmla="*/ 312420 w 562927"/>
                      <a:gd name="connsiteY8" fmla="*/ 328613 h 557212"/>
                      <a:gd name="connsiteX9" fmla="*/ 302895 w 562927"/>
                      <a:gd name="connsiteY9" fmla="*/ 322897 h 557212"/>
                      <a:gd name="connsiteX10" fmla="*/ 94298 w 562927"/>
                      <a:gd name="connsiteY10" fmla="*/ 202882 h 557212"/>
                      <a:gd name="connsiteX11" fmla="*/ 84773 w 562927"/>
                      <a:gd name="connsiteY11" fmla="*/ 197167 h 557212"/>
                      <a:gd name="connsiteX12" fmla="*/ 0 w 562927"/>
                      <a:gd name="connsiteY12" fmla="*/ 148590 h 557212"/>
                      <a:gd name="connsiteX13" fmla="*/ 238125 w 562927"/>
                      <a:gd name="connsiteY13" fmla="*/ 9525 h 557212"/>
                      <a:gd name="connsiteX14" fmla="*/ 254317 w 562927"/>
                      <a:gd name="connsiteY14" fmla="*/ 0 h 557212"/>
                      <a:gd name="connsiteX15" fmla="*/ 263842 w 562927"/>
                      <a:gd name="connsiteY15" fmla="*/ 5715 h 557212"/>
                      <a:gd name="connsiteX16" fmla="*/ 247650 w 562927"/>
                      <a:gd name="connsiteY16" fmla="*/ 15240 h 557212"/>
                      <a:gd name="connsiteX17" fmla="*/ 20002 w 562927"/>
                      <a:gd name="connsiteY17" fmla="*/ 148590 h 557212"/>
                      <a:gd name="connsiteX18" fmla="*/ 94298 w 562927"/>
                      <a:gd name="connsiteY18" fmla="*/ 191453 h 557212"/>
                      <a:gd name="connsiteX19" fmla="*/ 104775 w 562927"/>
                      <a:gd name="connsiteY19" fmla="*/ 197167 h 557212"/>
                      <a:gd name="connsiteX20" fmla="*/ 312420 w 562927"/>
                      <a:gd name="connsiteY20" fmla="*/ 318135 h 557212"/>
                      <a:gd name="connsiteX21" fmla="*/ 321945 w 562927"/>
                      <a:gd name="connsiteY21" fmla="*/ 322897 h 557212"/>
                      <a:gd name="connsiteX22" fmla="*/ 415290 w 562927"/>
                      <a:gd name="connsiteY22" fmla="*/ 377190 h 557212"/>
                      <a:gd name="connsiteX23" fmla="*/ 424815 w 562927"/>
                      <a:gd name="connsiteY23" fmla="*/ 382905 h 557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2927" h="557212">
                        <a:moveTo>
                          <a:pt x="562928" y="461963"/>
                        </a:moveTo>
                        <a:lnTo>
                          <a:pt x="434340" y="537210"/>
                        </a:lnTo>
                        <a:lnTo>
                          <a:pt x="398145" y="557213"/>
                        </a:lnTo>
                        <a:lnTo>
                          <a:pt x="393383" y="548640"/>
                        </a:lnTo>
                        <a:lnTo>
                          <a:pt x="425767" y="530542"/>
                        </a:lnTo>
                        <a:lnTo>
                          <a:pt x="543878" y="461963"/>
                        </a:lnTo>
                        <a:lnTo>
                          <a:pt x="415290" y="388620"/>
                        </a:lnTo>
                        <a:lnTo>
                          <a:pt x="405765" y="382905"/>
                        </a:lnTo>
                        <a:lnTo>
                          <a:pt x="312420" y="328613"/>
                        </a:lnTo>
                        <a:lnTo>
                          <a:pt x="302895" y="322897"/>
                        </a:lnTo>
                        <a:lnTo>
                          <a:pt x="94298" y="202882"/>
                        </a:lnTo>
                        <a:lnTo>
                          <a:pt x="84773" y="197167"/>
                        </a:lnTo>
                        <a:lnTo>
                          <a:pt x="0" y="148590"/>
                        </a:lnTo>
                        <a:lnTo>
                          <a:pt x="238125" y="9525"/>
                        </a:lnTo>
                        <a:lnTo>
                          <a:pt x="254317" y="0"/>
                        </a:lnTo>
                        <a:lnTo>
                          <a:pt x="263842" y="5715"/>
                        </a:lnTo>
                        <a:lnTo>
                          <a:pt x="247650" y="15240"/>
                        </a:lnTo>
                        <a:lnTo>
                          <a:pt x="20002" y="148590"/>
                        </a:lnTo>
                        <a:lnTo>
                          <a:pt x="94298" y="191453"/>
                        </a:lnTo>
                        <a:lnTo>
                          <a:pt x="104775" y="197167"/>
                        </a:lnTo>
                        <a:lnTo>
                          <a:pt x="312420" y="318135"/>
                        </a:lnTo>
                        <a:lnTo>
                          <a:pt x="321945" y="322897"/>
                        </a:lnTo>
                        <a:lnTo>
                          <a:pt x="415290" y="377190"/>
                        </a:lnTo>
                        <a:lnTo>
                          <a:pt x="424815" y="38290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B582801D-F4D5-A664-2CA4-4F22BB5C28D3}"/>
                      </a:ext>
                    </a:extLst>
                  </p:cNvPr>
                  <p:cNvSpPr/>
                  <p:nvPr/>
                </p:nvSpPr>
                <p:spPr>
                  <a:xfrm>
                    <a:off x="934814" y="360703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182" name="Graphic 4">
                    <a:extLst>
                      <a:ext uri="{FF2B5EF4-FFF2-40B4-BE49-F238E27FC236}">
                        <a16:creationId xmlns:a16="http://schemas.microsoft.com/office/drawing/2014/main" id="{C09439DD-3D74-4785-345B-63ADFC454A3C}"/>
                      </a:ext>
                    </a:extLst>
                  </p:cNvPr>
                  <p:cNvGrpSpPr/>
                  <p:nvPr/>
                </p:nvGrpSpPr>
                <p:grpSpPr>
                  <a:xfrm>
                    <a:off x="1271046" y="3455353"/>
                    <a:ext cx="376475" cy="351234"/>
                    <a:chOff x="1271046" y="3455353"/>
                    <a:chExt cx="376475" cy="351234"/>
                  </a:xfrm>
                  <a:solidFill>
                    <a:srgbClr val="05D4F5"/>
                  </a:solidFill>
                </p:grpSpPr>
                <p:sp>
                  <p:nvSpPr>
                    <p:cNvPr id="192" name="Freeform: Shape 191">
                      <a:extLst>
                        <a:ext uri="{FF2B5EF4-FFF2-40B4-BE49-F238E27FC236}">
                          <a16:creationId xmlns:a16="http://schemas.microsoft.com/office/drawing/2014/main" id="{1C5D0358-314C-06A3-F230-3D06FE447A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05005" y="3455353"/>
                      <a:ext cx="342517" cy="333375"/>
                    </a:xfrm>
                    <a:custGeom>
                      <a:avLst/>
                      <a:gdLst>
                        <a:gd name="connsiteX0" fmla="*/ 332040 w 342517"/>
                        <a:gd name="connsiteY0" fmla="*/ 142875 h 333375"/>
                        <a:gd name="connsiteX1" fmla="*/ 329182 w 342517"/>
                        <a:gd name="connsiteY1" fmla="*/ 146685 h 333375"/>
                        <a:gd name="connsiteX2" fmla="*/ 33907 w 342517"/>
                        <a:gd name="connsiteY2" fmla="*/ 317183 h 333375"/>
                        <a:gd name="connsiteX3" fmla="*/ 7237 w 342517"/>
                        <a:gd name="connsiteY3" fmla="*/ 332423 h 333375"/>
                        <a:gd name="connsiteX4" fmla="*/ 4380 w 342517"/>
                        <a:gd name="connsiteY4" fmla="*/ 333375 h 333375"/>
                        <a:gd name="connsiteX5" fmla="*/ 570 w 342517"/>
                        <a:gd name="connsiteY5" fmla="*/ 330518 h 333375"/>
                        <a:gd name="connsiteX6" fmla="*/ 2475 w 342517"/>
                        <a:gd name="connsiteY6" fmla="*/ 323850 h 333375"/>
                        <a:gd name="connsiteX7" fmla="*/ 25335 w 342517"/>
                        <a:gd name="connsiteY7" fmla="*/ 310515 h 333375"/>
                        <a:gd name="connsiteX8" fmla="*/ 317752 w 342517"/>
                        <a:gd name="connsiteY8" fmla="*/ 141923 h 333375"/>
                        <a:gd name="connsiteX9" fmla="*/ 209167 w 342517"/>
                        <a:gd name="connsiteY9" fmla="*/ 79058 h 333375"/>
                        <a:gd name="connsiteX10" fmla="*/ 206310 w 342517"/>
                        <a:gd name="connsiteY10" fmla="*/ 75248 h 333375"/>
                        <a:gd name="connsiteX11" fmla="*/ 209167 w 342517"/>
                        <a:gd name="connsiteY11" fmla="*/ 71438 h 333375"/>
                        <a:gd name="connsiteX12" fmla="*/ 316800 w 342517"/>
                        <a:gd name="connsiteY12" fmla="*/ 9525 h 333375"/>
                        <a:gd name="connsiteX13" fmla="*/ 332992 w 342517"/>
                        <a:gd name="connsiteY13" fmla="*/ 0 h 333375"/>
                        <a:gd name="connsiteX14" fmla="*/ 342517 w 342517"/>
                        <a:gd name="connsiteY14" fmla="*/ 5715 h 333375"/>
                        <a:gd name="connsiteX15" fmla="*/ 326325 w 342517"/>
                        <a:gd name="connsiteY15" fmla="*/ 15240 h 333375"/>
                        <a:gd name="connsiteX16" fmla="*/ 221550 w 342517"/>
                        <a:gd name="connsiteY16" fmla="*/ 76200 h 333375"/>
                        <a:gd name="connsiteX17" fmla="*/ 330135 w 342517"/>
                        <a:gd name="connsiteY17" fmla="*/ 139065 h 333375"/>
                        <a:gd name="connsiteX18" fmla="*/ 332040 w 342517"/>
                        <a:gd name="connsiteY18" fmla="*/ 142875 h 333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42517" h="333375">
                          <a:moveTo>
                            <a:pt x="332040" y="142875"/>
                          </a:moveTo>
                          <a:cubicBezTo>
                            <a:pt x="332040" y="144780"/>
                            <a:pt x="331087" y="146685"/>
                            <a:pt x="329182" y="146685"/>
                          </a:cubicBezTo>
                          <a:lnTo>
                            <a:pt x="33907" y="317183"/>
                          </a:lnTo>
                          <a:lnTo>
                            <a:pt x="7237" y="332423"/>
                          </a:lnTo>
                          <a:cubicBezTo>
                            <a:pt x="6285" y="332423"/>
                            <a:pt x="5332" y="333375"/>
                            <a:pt x="4380" y="333375"/>
                          </a:cubicBezTo>
                          <a:cubicBezTo>
                            <a:pt x="2475" y="333375"/>
                            <a:pt x="1522" y="332423"/>
                            <a:pt x="570" y="330518"/>
                          </a:cubicBezTo>
                          <a:cubicBezTo>
                            <a:pt x="-383" y="328613"/>
                            <a:pt x="-383" y="324803"/>
                            <a:pt x="2475" y="323850"/>
                          </a:cubicBezTo>
                          <a:lnTo>
                            <a:pt x="25335" y="310515"/>
                          </a:lnTo>
                          <a:lnTo>
                            <a:pt x="317752" y="141923"/>
                          </a:lnTo>
                          <a:lnTo>
                            <a:pt x="209167" y="79058"/>
                          </a:lnTo>
                          <a:cubicBezTo>
                            <a:pt x="207262" y="78105"/>
                            <a:pt x="206310" y="76200"/>
                            <a:pt x="206310" y="75248"/>
                          </a:cubicBezTo>
                          <a:cubicBezTo>
                            <a:pt x="206310" y="73343"/>
                            <a:pt x="207262" y="71438"/>
                            <a:pt x="209167" y="71438"/>
                          </a:cubicBezTo>
                          <a:lnTo>
                            <a:pt x="316800" y="9525"/>
                          </a:lnTo>
                          <a:lnTo>
                            <a:pt x="332992" y="0"/>
                          </a:lnTo>
                          <a:lnTo>
                            <a:pt x="342517" y="5715"/>
                          </a:lnTo>
                          <a:lnTo>
                            <a:pt x="326325" y="15240"/>
                          </a:lnTo>
                          <a:lnTo>
                            <a:pt x="221550" y="76200"/>
                          </a:lnTo>
                          <a:lnTo>
                            <a:pt x="330135" y="139065"/>
                          </a:lnTo>
                          <a:cubicBezTo>
                            <a:pt x="331087" y="140018"/>
                            <a:pt x="332040" y="141923"/>
                            <a:pt x="332040" y="142875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3" name="Freeform: Shape 192">
                      <a:extLst>
                        <a:ext uri="{FF2B5EF4-FFF2-40B4-BE49-F238E27FC236}">
                          <a16:creationId xmlns:a16="http://schemas.microsoft.com/office/drawing/2014/main" id="{228C42D7-E86A-F19D-B724-A4A349DFF0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71046" y="3763249"/>
                      <a:ext cx="73818" cy="43338"/>
                    </a:xfrm>
                    <a:custGeom>
                      <a:avLst/>
                      <a:gdLst>
                        <a:gd name="connsiteX0" fmla="*/ 63103 w 73818"/>
                        <a:gd name="connsiteY0" fmla="*/ 6429 h 43338"/>
                        <a:gd name="connsiteX1" fmla="*/ 63103 w 73818"/>
                        <a:gd name="connsiteY1" fmla="*/ 36909 h 43338"/>
                        <a:gd name="connsiteX2" fmla="*/ 10716 w 73818"/>
                        <a:gd name="connsiteY2" fmla="*/ 36909 h 43338"/>
                        <a:gd name="connsiteX3" fmla="*/ 10716 w 73818"/>
                        <a:gd name="connsiteY3" fmla="*/ 6429 h 43338"/>
                        <a:gd name="connsiteX4" fmla="*/ 63103 w 73818"/>
                        <a:gd name="connsiteY4" fmla="*/ 6429 h 433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3818" h="43338">
                          <a:moveTo>
                            <a:pt x="63103" y="6429"/>
                          </a:moveTo>
                          <a:cubicBezTo>
                            <a:pt x="77391" y="15002"/>
                            <a:pt x="77391" y="28337"/>
                            <a:pt x="63103" y="36909"/>
                          </a:cubicBezTo>
                          <a:cubicBezTo>
                            <a:pt x="48816" y="45482"/>
                            <a:pt x="25003" y="45482"/>
                            <a:pt x="10716" y="36909"/>
                          </a:cubicBezTo>
                          <a:cubicBezTo>
                            <a:pt x="-3572" y="28337"/>
                            <a:pt x="-3572" y="15002"/>
                            <a:pt x="10716" y="6429"/>
                          </a:cubicBezTo>
                          <a:cubicBezTo>
                            <a:pt x="25003" y="-2143"/>
                            <a:pt x="48816" y="-2143"/>
                            <a:pt x="63103" y="6429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3" name="Graphic 4">
                    <a:extLst>
                      <a:ext uri="{FF2B5EF4-FFF2-40B4-BE49-F238E27FC236}">
                        <a16:creationId xmlns:a16="http://schemas.microsoft.com/office/drawing/2014/main" id="{47517FFF-3D0C-987C-6EBB-21CA0B420872}"/>
                      </a:ext>
                    </a:extLst>
                  </p:cNvPr>
                  <p:cNvGrpSpPr/>
                  <p:nvPr/>
                </p:nvGrpSpPr>
                <p:grpSpPr>
                  <a:xfrm>
                    <a:off x="2213069" y="3990659"/>
                    <a:ext cx="363140" cy="343614"/>
                    <a:chOff x="2213069" y="3990659"/>
                    <a:chExt cx="363140" cy="343614"/>
                  </a:xfrm>
                  <a:solidFill>
                    <a:srgbClr val="05D4F5"/>
                  </a:solidFill>
                </p:grpSpPr>
                <p:sp>
                  <p:nvSpPr>
                    <p:cNvPr id="190" name="Freeform: Shape 189">
                      <a:extLst>
                        <a:ext uri="{FF2B5EF4-FFF2-40B4-BE49-F238E27FC236}">
                          <a16:creationId xmlns:a16="http://schemas.microsoft.com/office/drawing/2014/main" id="{1C948D59-0756-EA63-D596-29195BBDB0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9407" y="3990659"/>
                      <a:ext cx="336802" cy="330517"/>
                    </a:xfrm>
                    <a:custGeom>
                      <a:avLst/>
                      <a:gdLst>
                        <a:gd name="connsiteX0" fmla="*/ 332040 w 336802"/>
                        <a:gd name="connsiteY0" fmla="*/ 140018 h 330517"/>
                        <a:gd name="connsiteX1" fmla="*/ 329182 w 336802"/>
                        <a:gd name="connsiteY1" fmla="*/ 143828 h 330517"/>
                        <a:gd name="connsiteX2" fmla="*/ 41527 w 336802"/>
                        <a:gd name="connsiteY2" fmla="*/ 309563 h 330517"/>
                        <a:gd name="connsiteX3" fmla="*/ 7237 w 336802"/>
                        <a:gd name="connsiteY3" fmla="*/ 329565 h 330517"/>
                        <a:gd name="connsiteX4" fmla="*/ 4380 w 336802"/>
                        <a:gd name="connsiteY4" fmla="*/ 330518 h 330517"/>
                        <a:gd name="connsiteX5" fmla="*/ 570 w 336802"/>
                        <a:gd name="connsiteY5" fmla="*/ 327660 h 330517"/>
                        <a:gd name="connsiteX6" fmla="*/ 2475 w 336802"/>
                        <a:gd name="connsiteY6" fmla="*/ 320993 h 330517"/>
                        <a:gd name="connsiteX7" fmla="*/ 32955 w 336802"/>
                        <a:gd name="connsiteY7" fmla="*/ 303847 h 330517"/>
                        <a:gd name="connsiteX8" fmla="*/ 317752 w 336802"/>
                        <a:gd name="connsiteY8" fmla="*/ 139065 h 330517"/>
                        <a:gd name="connsiteX9" fmla="*/ 209167 w 336802"/>
                        <a:gd name="connsiteY9" fmla="*/ 76200 h 330517"/>
                        <a:gd name="connsiteX10" fmla="*/ 206310 w 336802"/>
                        <a:gd name="connsiteY10" fmla="*/ 72390 h 330517"/>
                        <a:gd name="connsiteX11" fmla="*/ 209167 w 336802"/>
                        <a:gd name="connsiteY11" fmla="*/ 68580 h 330517"/>
                        <a:gd name="connsiteX12" fmla="*/ 311085 w 336802"/>
                        <a:gd name="connsiteY12" fmla="*/ 9525 h 330517"/>
                        <a:gd name="connsiteX13" fmla="*/ 327277 w 336802"/>
                        <a:gd name="connsiteY13" fmla="*/ 0 h 330517"/>
                        <a:gd name="connsiteX14" fmla="*/ 336802 w 336802"/>
                        <a:gd name="connsiteY14" fmla="*/ 5715 h 330517"/>
                        <a:gd name="connsiteX15" fmla="*/ 320610 w 336802"/>
                        <a:gd name="connsiteY15" fmla="*/ 15240 h 330517"/>
                        <a:gd name="connsiteX16" fmla="*/ 221550 w 336802"/>
                        <a:gd name="connsiteY16" fmla="*/ 72390 h 330517"/>
                        <a:gd name="connsiteX17" fmla="*/ 330135 w 336802"/>
                        <a:gd name="connsiteY17" fmla="*/ 135255 h 330517"/>
                        <a:gd name="connsiteX18" fmla="*/ 332040 w 336802"/>
                        <a:gd name="connsiteY18" fmla="*/ 140018 h 330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36802" h="330517">
                          <a:moveTo>
                            <a:pt x="332040" y="140018"/>
                          </a:moveTo>
                          <a:cubicBezTo>
                            <a:pt x="332040" y="141922"/>
                            <a:pt x="331087" y="143828"/>
                            <a:pt x="329182" y="143828"/>
                          </a:cubicBezTo>
                          <a:lnTo>
                            <a:pt x="41527" y="309563"/>
                          </a:lnTo>
                          <a:lnTo>
                            <a:pt x="7237" y="329565"/>
                          </a:lnTo>
                          <a:cubicBezTo>
                            <a:pt x="6285" y="329565"/>
                            <a:pt x="5332" y="330518"/>
                            <a:pt x="4380" y="330518"/>
                          </a:cubicBezTo>
                          <a:cubicBezTo>
                            <a:pt x="2475" y="330518"/>
                            <a:pt x="1522" y="329565"/>
                            <a:pt x="570" y="327660"/>
                          </a:cubicBezTo>
                          <a:cubicBezTo>
                            <a:pt x="-383" y="325755"/>
                            <a:pt x="-383" y="321945"/>
                            <a:pt x="2475" y="320993"/>
                          </a:cubicBezTo>
                          <a:lnTo>
                            <a:pt x="32955" y="303847"/>
                          </a:lnTo>
                          <a:lnTo>
                            <a:pt x="317752" y="139065"/>
                          </a:lnTo>
                          <a:lnTo>
                            <a:pt x="209167" y="76200"/>
                          </a:lnTo>
                          <a:cubicBezTo>
                            <a:pt x="207262" y="75247"/>
                            <a:pt x="206310" y="73343"/>
                            <a:pt x="206310" y="72390"/>
                          </a:cubicBezTo>
                          <a:cubicBezTo>
                            <a:pt x="206310" y="70485"/>
                            <a:pt x="207262" y="68580"/>
                            <a:pt x="209167" y="68580"/>
                          </a:cubicBezTo>
                          <a:lnTo>
                            <a:pt x="311085" y="9525"/>
                          </a:lnTo>
                          <a:lnTo>
                            <a:pt x="327277" y="0"/>
                          </a:lnTo>
                          <a:lnTo>
                            <a:pt x="336802" y="5715"/>
                          </a:lnTo>
                          <a:lnTo>
                            <a:pt x="320610" y="15240"/>
                          </a:lnTo>
                          <a:lnTo>
                            <a:pt x="221550" y="72390"/>
                          </a:lnTo>
                          <a:lnTo>
                            <a:pt x="330135" y="135255"/>
                          </a:lnTo>
                          <a:cubicBezTo>
                            <a:pt x="331087" y="137160"/>
                            <a:pt x="332040" y="139065"/>
                            <a:pt x="332040" y="140018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1" name="Freeform: Shape 190">
                      <a:extLst>
                        <a:ext uri="{FF2B5EF4-FFF2-40B4-BE49-F238E27FC236}">
                          <a16:creationId xmlns:a16="http://schemas.microsoft.com/office/drawing/2014/main" id="{F966390A-DB1A-215E-A4D0-A51D96A849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13069" y="4290934"/>
                      <a:ext cx="73818" cy="43338"/>
                    </a:xfrm>
                    <a:custGeom>
                      <a:avLst/>
                      <a:gdLst>
                        <a:gd name="connsiteX0" fmla="*/ 63103 w 73818"/>
                        <a:gd name="connsiteY0" fmla="*/ 6430 h 43338"/>
                        <a:gd name="connsiteX1" fmla="*/ 63103 w 73818"/>
                        <a:gd name="connsiteY1" fmla="*/ 36909 h 43338"/>
                        <a:gd name="connsiteX2" fmla="*/ 10716 w 73818"/>
                        <a:gd name="connsiteY2" fmla="*/ 36909 h 43338"/>
                        <a:gd name="connsiteX3" fmla="*/ 10716 w 73818"/>
                        <a:gd name="connsiteY3" fmla="*/ 6430 h 43338"/>
                        <a:gd name="connsiteX4" fmla="*/ 63103 w 73818"/>
                        <a:gd name="connsiteY4" fmla="*/ 6430 h 433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3818" h="43338">
                          <a:moveTo>
                            <a:pt x="63103" y="6430"/>
                          </a:moveTo>
                          <a:cubicBezTo>
                            <a:pt x="77391" y="15002"/>
                            <a:pt x="77391" y="28337"/>
                            <a:pt x="63103" y="36909"/>
                          </a:cubicBezTo>
                          <a:cubicBezTo>
                            <a:pt x="48816" y="45482"/>
                            <a:pt x="25003" y="45482"/>
                            <a:pt x="10716" y="36909"/>
                          </a:cubicBezTo>
                          <a:cubicBezTo>
                            <a:pt x="-3572" y="28337"/>
                            <a:pt x="-3572" y="15002"/>
                            <a:pt x="10716" y="6430"/>
                          </a:cubicBezTo>
                          <a:cubicBezTo>
                            <a:pt x="25003" y="-2143"/>
                            <a:pt x="47863" y="-2143"/>
                            <a:pt x="63103" y="643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7B00F277-CCB9-58C0-0819-5C9550150EFA}"/>
                      </a:ext>
                    </a:extLst>
                  </p:cNvPr>
                  <p:cNvSpPr/>
                  <p:nvPr/>
                </p:nvSpPr>
                <p:spPr>
                  <a:xfrm>
                    <a:off x="1383441" y="3755391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7"/>
                          <a:pt x="77391" y="27623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3"/>
                          <a:pt x="-3572" y="14287"/>
                          <a:pt x="10716" y="5715"/>
                        </a:cubicBezTo>
                        <a:cubicBezTo>
                          <a:pt x="25003" y="-1905"/>
                          <a:pt x="48816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05FEA002-6CDE-FF30-DD25-99CBF18CEE65}"/>
                      </a:ext>
                    </a:extLst>
                  </p:cNvPr>
                  <p:cNvSpPr/>
                  <p:nvPr/>
                </p:nvSpPr>
                <p:spPr>
                  <a:xfrm>
                    <a:off x="1439639" y="388897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D3A6F1B4-CF06-BEBB-C82D-57D4FF7672E6}"/>
                      </a:ext>
                    </a:extLst>
                  </p:cNvPr>
                  <p:cNvSpPr/>
                  <p:nvPr/>
                </p:nvSpPr>
                <p:spPr>
                  <a:xfrm>
                    <a:off x="1751106" y="396613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7" name="Freeform: Shape 186">
                    <a:extLst>
                      <a:ext uri="{FF2B5EF4-FFF2-40B4-BE49-F238E27FC236}">
                        <a16:creationId xmlns:a16="http://schemas.microsoft.com/office/drawing/2014/main" id="{4D53816F-A80B-DCA0-5928-2254F0A004F0}"/>
                      </a:ext>
                    </a:extLst>
                  </p:cNvPr>
                  <p:cNvSpPr/>
                  <p:nvPr/>
                </p:nvSpPr>
                <p:spPr>
                  <a:xfrm>
                    <a:off x="1752059" y="407947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A89DC692-59F9-D065-3FD0-28DE859CE766}"/>
                      </a:ext>
                    </a:extLst>
                  </p:cNvPr>
                  <p:cNvSpPr/>
                  <p:nvPr/>
                </p:nvSpPr>
                <p:spPr>
                  <a:xfrm>
                    <a:off x="1974944" y="4111864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00817756-6C0F-C516-4528-00EF09C64855}"/>
                      </a:ext>
                    </a:extLst>
                  </p:cNvPr>
                  <p:cNvSpPr/>
                  <p:nvPr/>
                </p:nvSpPr>
                <p:spPr>
                  <a:xfrm>
                    <a:off x="2084481" y="415472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" name="Graphic 4">
                  <a:extLst>
                    <a:ext uri="{FF2B5EF4-FFF2-40B4-BE49-F238E27FC236}">
                      <a16:creationId xmlns:a16="http://schemas.microsoft.com/office/drawing/2014/main" id="{55AFFCD2-621C-10C9-85EC-5B38EB19FC96}"/>
                    </a:ext>
                  </a:extLst>
                </p:cNvPr>
                <p:cNvGrpSpPr/>
                <p:nvPr/>
              </p:nvGrpSpPr>
              <p:grpSpPr>
                <a:xfrm>
                  <a:off x="2855292" y="3373439"/>
                  <a:ext cx="1519475" cy="989409"/>
                  <a:chOff x="2855292" y="3373439"/>
                  <a:chExt cx="1519475" cy="989409"/>
                </a:xfrm>
                <a:solidFill>
                  <a:srgbClr val="05D4F5"/>
                </a:solidFill>
              </p:grpSpPr>
              <p:sp>
                <p:nvSpPr>
                  <p:cNvPr id="154" name="Freeform: Shape 153">
                    <a:extLst>
                      <a:ext uri="{FF2B5EF4-FFF2-40B4-BE49-F238E27FC236}">
                        <a16:creationId xmlns:a16="http://schemas.microsoft.com/office/drawing/2014/main" id="{5FDE476F-1A35-3F96-BE4B-4730CFBA3718}"/>
                      </a:ext>
                    </a:extLst>
                  </p:cNvPr>
                  <p:cNvSpPr/>
                  <p:nvPr/>
                </p:nvSpPr>
                <p:spPr>
                  <a:xfrm>
                    <a:off x="3863990" y="3429636"/>
                    <a:ext cx="334701" cy="329565"/>
                  </a:xfrm>
                  <a:custGeom>
                    <a:avLst/>
                    <a:gdLst>
                      <a:gd name="connsiteX0" fmla="*/ 334328 w 334701"/>
                      <a:gd name="connsiteY0" fmla="*/ 326707 h 329565"/>
                      <a:gd name="connsiteX1" fmla="*/ 330517 w 334701"/>
                      <a:gd name="connsiteY1" fmla="*/ 329565 h 329565"/>
                      <a:gd name="connsiteX2" fmla="*/ 327660 w 334701"/>
                      <a:gd name="connsiteY2" fmla="*/ 328613 h 329565"/>
                      <a:gd name="connsiteX3" fmla="*/ 298132 w 334701"/>
                      <a:gd name="connsiteY3" fmla="*/ 311467 h 329565"/>
                      <a:gd name="connsiteX4" fmla="*/ 4763 w 334701"/>
                      <a:gd name="connsiteY4" fmla="*/ 141922 h 329565"/>
                      <a:gd name="connsiteX5" fmla="*/ 1905 w 334701"/>
                      <a:gd name="connsiteY5" fmla="*/ 138113 h 329565"/>
                      <a:gd name="connsiteX6" fmla="*/ 4763 w 334701"/>
                      <a:gd name="connsiteY6" fmla="*/ 134303 h 329565"/>
                      <a:gd name="connsiteX7" fmla="*/ 113347 w 334701"/>
                      <a:gd name="connsiteY7" fmla="*/ 71438 h 329565"/>
                      <a:gd name="connsiteX8" fmla="*/ 16192 w 334701"/>
                      <a:gd name="connsiteY8" fmla="*/ 15240 h 329565"/>
                      <a:gd name="connsiteX9" fmla="*/ 0 w 334701"/>
                      <a:gd name="connsiteY9" fmla="*/ 5715 h 329565"/>
                      <a:gd name="connsiteX10" fmla="*/ 9525 w 334701"/>
                      <a:gd name="connsiteY10" fmla="*/ 0 h 329565"/>
                      <a:gd name="connsiteX11" fmla="*/ 25717 w 334701"/>
                      <a:gd name="connsiteY11" fmla="*/ 9525 h 329565"/>
                      <a:gd name="connsiteX12" fmla="*/ 125730 w 334701"/>
                      <a:gd name="connsiteY12" fmla="*/ 67628 h 329565"/>
                      <a:gd name="connsiteX13" fmla="*/ 128588 w 334701"/>
                      <a:gd name="connsiteY13" fmla="*/ 71438 h 329565"/>
                      <a:gd name="connsiteX14" fmla="*/ 125730 w 334701"/>
                      <a:gd name="connsiteY14" fmla="*/ 75247 h 329565"/>
                      <a:gd name="connsiteX15" fmla="*/ 17145 w 334701"/>
                      <a:gd name="connsiteY15" fmla="*/ 138113 h 329565"/>
                      <a:gd name="connsiteX16" fmla="*/ 308610 w 334701"/>
                      <a:gd name="connsiteY16" fmla="*/ 306705 h 329565"/>
                      <a:gd name="connsiteX17" fmla="*/ 332422 w 334701"/>
                      <a:gd name="connsiteY17" fmla="*/ 320040 h 329565"/>
                      <a:gd name="connsiteX18" fmla="*/ 334328 w 334701"/>
                      <a:gd name="connsiteY18" fmla="*/ 326707 h 329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34701" h="329565">
                        <a:moveTo>
                          <a:pt x="334328" y="326707"/>
                        </a:moveTo>
                        <a:cubicBezTo>
                          <a:pt x="333375" y="328613"/>
                          <a:pt x="331470" y="329565"/>
                          <a:pt x="330517" y="329565"/>
                        </a:cubicBezTo>
                        <a:cubicBezTo>
                          <a:pt x="329565" y="329565"/>
                          <a:pt x="328613" y="329565"/>
                          <a:pt x="327660" y="328613"/>
                        </a:cubicBezTo>
                        <a:lnTo>
                          <a:pt x="298132" y="311467"/>
                        </a:lnTo>
                        <a:lnTo>
                          <a:pt x="4763" y="141922"/>
                        </a:lnTo>
                        <a:cubicBezTo>
                          <a:pt x="2857" y="140970"/>
                          <a:pt x="1905" y="139065"/>
                          <a:pt x="1905" y="138113"/>
                        </a:cubicBezTo>
                        <a:cubicBezTo>
                          <a:pt x="1905" y="136207"/>
                          <a:pt x="2857" y="134303"/>
                          <a:pt x="4763" y="134303"/>
                        </a:cubicBezTo>
                        <a:lnTo>
                          <a:pt x="113347" y="71438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25730" y="67628"/>
                        </a:lnTo>
                        <a:cubicBezTo>
                          <a:pt x="127635" y="68580"/>
                          <a:pt x="128588" y="70485"/>
                          <a:pt x="128588" y="71438"/>
                        </a:cubicBezTo>
                        <a:cubicBezTo>
                          <a:pt x="128588" y="73342"/>
                          <a:pt x="127635" y="75247"/>
                          <a:pt x="125730" y="75247"/>
                        </a:cubicBezTo>
                        <a:lnTo>
                          <a:pt x="17145" y="138113"/>
                        </a:lnTo>
                        <a:lnTo>
                          <a:pt x="308610" y="306705"/>
                        </a:lnTo>
                        <a:lnTo>
                          <a:pt x="332422" y="320040"/>
                        </a:lnTo>
                        <a:cubicBezTo>
                          <a:pt x="334328" y="320992"/>
                          <a:pt x="335280" y="323850"/>
                          <a:pt x="334328" y="3267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A63872EA-46EC-79C5-9E9E-B22BFAF763A1}"/>
                      </a:ext>
                    </a:extLst>
                  </p:cNvPr>
                  <p:cNvSpPr/>
                  <p:nvPr/>
                </p:nvSpPr>
                <p:spPr>
                  <a:xfrm>
                    <a:off x="2855292" y="4016376"/>
                    <a:ext cx="332461" cy="327659"/>
                  </a:xfrm>
                  <a:custGeom>
                    <a:avLst/>
                    <a:gdLst>
                      <a:gd name="connsiteX0" fmla="*/ 331470 w 332461"/>
                      <a:gd name="connsiteY0" fmla="*/ 324802 h 327659"/>
                      <a:gd name="connsiteX1" fmla="*/ 327660 w 332461"/>
                      <a:gd name="connsiteY1" fmla="*/ 327660 h 327659"/>
                      <a:gd name="connsiteX2" fmla="*/ 324803 w 332461"/>
                      <a:gd name="connsiteY2" fmla="*/ 326707 h 327659"/>
                      <a:gd name="connsiteX3" fmla="*/ 296228 w 332461"/>
                      <a:gd name="connsiteY3" fmla="*/ 310515 h 327659"/>
                      <a:gd name="connsiteX4" fmla="*/ 2858 w 332461"/>
                      <a:gd name="connsiteY4" fmla="*/ 140970 h 327659"/>
                      <a:gd name="connsiteX5" fmla="*/ 0 w 332461"/>
                      <a:gd name="connsiteY5" fmla="*/ 137160 h 327659"/>
                      <a:gd name="connsiteX6" fmla="*/ 2858 w 332461"/>
                      <a:gd name="connsiteY6" fmla="*/ 133350 h 327659"/>
                      <a:gd name="connsiteX7" fmla="*/ 111442 w 332461"/>
                      <a:gd name="connsiteY7" fmla="*/ 70485 h 327659"/>
                      <a:gd name="connsiteX8" fmla="*/ 16192 w 332461"/>
                      <a:gd name="connsiteY8" fmla="*/ 15240 h 327659"/>
                      <a:gd name="connsiteX9" fmla="*/ 0 w 332461"/>
                      <a:gd name="connsiteY9" fmla="*/ 5715 h 327659"/>
                      <a:gd name="connsiteX10" fmla="*/ 9525 w 332461"/>
                      <a:gd name="connsiteY10" fmla="*/ 0 h 327659"/>
                      <a:gd name="connsiteX11" fmla="*/ 25717 w 332461"/>
                      <a:gd name="connsiteY11" fmla="*/ 9525 h 327659"/>
                      <a:gd name="connsiteX12" fmla="*/ 123825 w 332461"/>
                      <a:gd name="connsiteY12" fmla="*/ 65722 h 327659"/>
                      <a:gd name="connsiteX13" fmla="*/ 126683 w 332461"/>
                      <a:gd name="connsiteY13" fmla="*/ 69532 h 327659"/>
                      <a:gd name="connsiteX14" fmla="*/ 123825 w 332461"/>
                      <a:gd name="connsiteY14" fmla="*/ 73342 h 327659"/>
                      <a:gd name="connsiteX15" fmla="*/ 15240 w 332461"/>
                      <a:gd name="connsiteY15" fmla="*/ 136207 h 327659"/>
                      <a:gd name="connsiteX16" fmla="*/ 307658 w 332461"/>
                      <a:gd name="connsiteY16" fmla="*/ 304800 h 327659"/>
                      <a:gd name="connsiteX17" fmla="*/ 329565 w 332461"/>
                      <a:gd name="connsiteY17" fmla="*/ 318135 h 327659"/>
                      <a:gd name="connsiteX18" fmla="*/ 331470 w 332461"/>
                      <a:gd name="connsiteY18" fmla="*/ 324802 h 327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32461" h="327659">
                        <a:moveTo>
                          <a:pt x="331470" y="324802"/>
                        </a:moveTo>
                        <a:cubicBezTo>
                          <a:pt x="330517" y="326707"/>
                          <a:pt x="328613" y="327660"/>
                          <a:pt x="327660" y="327660"/>
                        </a:cubicBezTo>
                        <a:cubicBezTo>
                          <a:pt x="326708" y="327660"/>
                          <a:pt x="325755" y="327660"/>
                          <a:pt x="324803" y="326707"/>
                        </a:cubicBezTo>
                        <a:lnTo>
                          <a:pt x="296228" y="310515"/>
                        </a:lnTo>
                        <a:lnTo>
                          <a:pt x="2858" y="140970"/>
                        </a:lnTo>
                        <a:cubicBezTo>
                          <a:pt x="953" y="140017"/>
                          <a:pt x="0" y="138113"/>
                          <a:pt x="0" y="137160"/>
                        </a:cubicBezTo>
                        <a:cubicBezTo>
                          <a:pt x="0" y="135255"/>
                          <a:pt x="953" y="133350"/>
                          <a:pt x="2858" y="133350"/>
                        </a:cubicBezTo>
                        <a:lnTo>
                          <a:pt x="111442" y="7048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23825" y="65722"/>
                        </a:lnTo>
                        <a:cubicBezTo>
                          <a:pt x="125730" y="66675"/>
                          <a:pt x="126683" y="68580"/>
                          <a:pt x="126683" y="69532"/>
                        </a:cubicBezTo>
                        <a:cubicBezTo>
                          <a:pt x="126683" y="71438"/>
                          <a:pt x="125730" y="73342"/>
                          <a:pt x="123825" y="73342"/>
                        </a:cubicBezTo>
                        <a:lnTo>
                          <a:pt x="15240" y="136207"/>
                        </a:lnTo>
                        <a:lnTo>
                          <a:pt x="307658" y="304800"/>
                        </a:lnTo>
                        <a:lnTo>
                          <a:pt x="329565" y="318135"/>
                        </a:lnTo>
                        <a:cubicBezTo>
                          <a:pt x="332423" y="320040"/>
                          <a:pt x="333375" y="322897"/>
                          <a:pt x="331470" y="32480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42D97330-F292-76B7-31E7-A906FD8A1352}"/>
                      </a:ext>
                    </a:extLst>
                  </p:cNvPr>
                  <p:cNvSpPr/>
                  <p:nvPr/>
                </p:nvSpPr>
                <p:spPr>
                  <a:xfrm>
                    <a:off x="3349640" y="3728721"/>
                    <a:ext cx="336589" cy="300990"/>
                  </a:xfrm>
                  <a:custGeom>
                    <a:avLst/>
                    <a:gdLst>
                      <a:gd name="connsiteX0" fmla="*/ 336232 w 336589"/>
                      <a:gd name="connsiteY0" fmla="*/ 298132 h 300990"/>
                      <a:gd name="connsiteX1" fmla="*/ 332422 w 336589"/>
                      <a:gd name="connsiteY1" fmla="*/ 300990 h 300990"/>
                      <a:gd name="connsiteX2" fmla="*/ 329565 w 336589"/>
                      <a:gd name="connsiteY2" fmla="*/ 300038 h 300990"/>
                      <a:gd name="connsiteX3" fmla="*/ 302895 w 336589"/>
                      <a:gd name="connsiteY3" fmla="*/ 284797 h 300990"/>
                      <a:gd name="connsiteX4" fmla="*/ 80010 w 336589"/>
                      <a:gd name="connsiteY4" fmla="*/ 156210 h 300990"/>
                      <a:gd name="connsiteX5" fmla="*/ 77153 w 336589"/>
                      <a:gd name="connsiteY5" fmla="*/ 152400 h 300990"/>
                      <a:gd name="connsiteX6" fmla="*/ 80010 w 336589"/>
                      <a:gd name="connsiteY6" fmla="*/ 148590 h 300990"/>
                      <a:gd name="connsiteX7" fmla="*/ 161925 w 336589"/>
                      <a:gd name="connsiteY7" fmla="*/ 100965 h 300990"/>
                      <a:gd name="connsiteX8" fmla="*/ 87630 w 336589"/>
                      <a:gd name="connsiteY8" fmla="*/ 57150 h 300990"/>
                      <a:gd name="connsiteX9" fmla="*/ 78105 w 336589"/>
                      <a:gd name="connsiteY9" fmla="*/ 51435 h 300990"/>
                      <a:gd name="connsiteX10" fmla="*/ 16192 w 336589"/>
                      <a:gd name="connsiteY10" fmla="*/ 15240 h 300990"/>
                      <a:gd name="connsiteX11" fmla="*/ 0 w 336589"/>
                      <a:gd name="connsiteY11" fmla="*/ 5715 h 300990"/>
                      <a:gd name="connsiteX12" fmla="*/ 9525 w 336589"/>
                      <a:gd name="connsiteY12" fmla="*/ 0 h 300990"/>
                      <a:gd name="connsiteX13" fmla="*/ 25717 w 336589"/>
                      <a:gd name="connsiteY13" fmla="*/ 9525 h 300990"/>
                      <a:gd name="connsiteX14" fmla="*/ 87630 w 336589"/>
                      <a:gd name="connsiteY14" fmla="*/ 45720 h 300990"/>
                      <a:gd name="connsiteX15" fmla="*/ 97155 w 336589"/>
                      <a:gd name="connsiteY15" fmla="*/ 51435 h 300990"/>
                      <a:gd name="connsiteX16" fmla="*/ 173355 w 336589"/>
                      <a:gd name="connsiteY16" fmla="*/ 96203 h 300990"/>
                      <a:gd name="connsiteX17" fmla="*/ 176213 w 336589"/>
                      <a:gd name="connsiteY17" fmla="*/ 100013 h 300990"/>
                      <a:gd name="connsiteX18" fmla="*/ 173355 w 336589"/>
                      <a:gd name="connsiteY18" fmla="*/ 103822 h 300990"/>
                      <a:gd name="connsiteX19" fmla="*/ 91440 w 336589"/>
                      <a:gd name="connsiteY19" fmla="*/ 151447 h 300990"/>
                      <a:gd name="connsiteX20" fmla="*/ 314325 w 336589"/>
                      <a:gd name="connsiteY20" fmla="*/ 280035 h 300990"/>
                      <a:gd name="connsiteX21" fmla="*/ 314325 w 336589"/>
                      <a:gd name="connsiteY21" fmla="*/ 280035 h 300990"/>
                      <a:gd name="connsiteX22" fmla="*/ 333375 w 336589"/>
                      <a:gd name="connsiteY22" fmla="*/ 290513 h 300990"/>
                      <a:gd name="connsiteX23" fmla="*/ 336232 w 336589"/>
                      <a:gd name="connsiteY23" fmla="*/ 298132 h 30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6589" h="300990">
                        <a:moveTo>
                          <a:pt x="336232" y="298132"/>
                        </a:moveTo>
                        <a:cubicBezTo>
                          <a:pt x="335280" y="300038"/>
                          <a:pt x="333375" y="300990"/>
                          <a:pt x="332422" y="300990"/>
                        </a:cubicBezTo>
                        <a:cubicBezTo>
                          <a:pt x="331470" y="300990"/>
                          <a:pt x="330517" y="300990"/>
                          <a:pt x="329565" y="300038"/>
                        </a:cubicBezTo>
                        <a:lnTo>
                          <a:pt x="302895" y="284797"/>
                        </a:lnTo>
                        <a:lnTo>
                          <a:pt x="80010" y="156210"/>
                        </a:lnTo>
                        <a:cubicBezTo>
                          <a:pt x="78105" y="155257"/>
                          <a:pt x="77153" y="153353"/>
                          <a:pt x="77153" y="152400"/>
                        </a:cubicBezTo>
                        <a:cubicBezTo>
                          <a:pt x="77153" y="150495"/>
                          <a:pt x="78105" y="148590"/>
                          <a:pt x="80010" y="148590"/>
                        </a:cubicBezTo>
                        <a:lnTo>
                          <a:pt x="161925" y="100965"/>
                        </a:lnTo>
                        <a:lnTo>
                          <a:pt x="87630" y="57150"/>
                        </a:lnTo>
                        <a:lnTo>
                          <a:pt x="78105" y="5143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87630" y="45720"/>
                        </a:lnTo>
                        <a:lnTo>
                          <a:pt x="97155" y="51435"/>
                        </a:lnTo>
                        <a:lnTo>
                          <a:pt x="173355" y="96203"/>
                        </a:lnTo>
                        <a:cubicBezTo>
                          <a:pt x="175260" y="97155"/>
                          <a:pt x="176213" y="99060"/>
                          <a:pt x="176213" y="100013"/>
                        </a:cubicBezTo>
                        <a:cubicBezTo>
                          <a:pt x="176213" y="101918"/>
                          <a:pt x="175260" y="103822"/>
                          <a:pt x="173355" y="103822"/>
                        </a:cubicBezTo>
                        <a:lnTo>
                          <a:pt x="91440" y="151447"/>
                        </a:lnTo>
                        <a:lnTo>
                          <a:pt x="314325" y="280035"/>
                        </a:lnTo>
                        <a:cubicBezTo>
                          <a:pt x="314325" y="280035"/>
                          <a:pt x="314325" y="280035"/>
                          <a:pt x="314325" y="280035"/>
                        </a:cubicBezTo>
                        <a:lnTo>
                          <a:pt x="333375" y="290513"/>
                        </a:lnTo>
                        <a:cubicBezTo>
                          <a:pt x="336232" y="293370"/>
                          <a:pt x="337185" y="296228"/>
                          <a:pt x="336232" y="29813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B32E5191-B931-C7B7-C95E-D7B322B0567D}"/>
                      </a:ext>
                    </a:extLst>
                  </p:cNvPr>
                  <p:cNvSpPr/>
                  <p:nvPr/>
                </p:nvSpPr>
                <p:spPr>
                  <a:xfrm>
                    <a:off x="3626817" y="3567749"/>
                    <a:ext cx="462953" cy="449579"/>
                  </a:xfrm>
                  <a:custGeom>
                    <a:avLst/>
                    <a:gdLst>
                      <a:gd name="connsiteX0" fmla="*/ 461963 w 462953"/>
                      <a:gd name="connsiteY0" fmla="*/ 446722 h 449579"/>
                      <a:gd name="connsiteX1" fmla="*/ 458152 w 462953"/>
                      <a:gd name="connsiteY1" fmla="*/ 449580 h 449579"/>
                      <a:gd name="connsiteX2" fmla="*/ 455295 w 462953"/>
                      <a:gd name="connsiteY2" fmla="*/ 448628 h 449579"/>
                      <a:gd name="connsiteX3" fmla="*/ 426720 w 462953"/>
                      <a:gd name="connsiteY3" fmla="*/ 432435 h 449579"/>
                      <a:gd name="connsiteX4" fmla="*/ 21907 w 462953"/>
                      <a:gd name="connsiteY4" fmla="*/ 198120 h 449579"/>
                      <a:gd name="connsiteX5" fmla="*/ 19050 w 462953"/>
                      <a:gd name="connsiteY5" fmla="*/ 194310 h 449579"/>
                      <a:gd name="connsiteX6" fmla="*/ 21907 w 462953"/>
                      <a:gd name="connsiteY6" fmla="*/ 190500 h 449579"/>
                      <a:gd name="connsiteX7" fmla="*/ 170497 w 462953"/>
                      <a:gd name="connsiteY7" fmla="*/ 104775 h 449579"/>
                      <a:gd name="connsiteX8" fmla="*/ 16192 w 462953"/>
                      <a:gd name="connsiteY8" fmla="*/ 15240 h 449579"/>
                      <a:gd name="connsiteX9" fmla="*/ 0 w 462953"/>
                      <a:gd name="connsiteY9" fmla="*/ 5715 h 449579"/>
                      <a:gd name="connsiteX10" fmla="*/ 9525 w 462953"/>
                      <a:gd name="connsiteY10" fmla="*/ 0 h 449579"/>
                      <a:gd name="connsiteX11" fmla="*/ 25717 w 462953"/>
                      <a:gd name="connsiteY11" fmla="*/ 9525 h 449579"/>
                      <a:gd name="connsiteX12" fmla="*/ 182880 w 462953"/>
                      <a:gd name="connsiteY12" fmla="*/ 100013 h 449579"/>
                      <a:gd name="connsiteX13" fmla="*/ 185738 w 462953"/>
                      <a:gd name="connsiteY13" fmla="*/ 103822 h 449579"/>
                      <a:gd name="connsiteX14" fmla="*/ 182880 w 462953"/>
                      <a:gd name="connsiteY14" fmla="*/ 107632 h 449579"/>
                      <a:gd name="connsiteX15" fmla="*/ 34290 w 462953"/>
                      <a:gd name="connsiteY15" fmla="*/ 193357 h 449579"/>
                      <a:gd name="connsiteX16" fmla="*/ 438150 w 462953"/>
                      <a:gd name="connsiteY16" fmla="*/ 426720 h 449579"/>
                      <a:gd name="connsiteX17" fmla="*/ 460057 w 462953"/>
                      <a:gd name="connsiteY17" fmla="*/ 440055 h 449579"/>
                      <a:gd name="connsiteX18" fmla="*/ 461963 w 462953"/>
                      <a:gd name="connsiteY18" fmla="*/ 446722 h 449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62953" h="449579">
                        <a:moveTo>
                          <a:pt x="461963" y="446722"/>
                        </a:moveTo>
                        <a:cubicBezTo>
                          <a:pt x="461010" y="448628"/>
                          <a:pt x="459105" y="449580"/>
                          <a:pt x="458152" y="449580"/>
                        </a:cubicBezTo>
                        <a:cubicBezTo>
                          <a:pt x="457200" y="449580"/>
                          <a:pt x="456247" y="449580"/>
                          <a:pt x="455295" y="448628"/>
                        </a:cubicBezTo>
                        <a:lnTo>
                          <a:pt x="426720" y="432435"/>
                        </a:lnTo>
                        <a:lnTo>
                          <a:pt x="21907" y="198120"/>
                        </a:lnTo>
                        <a:cubicBezTo>
                          <a:pt x="20002" y="197167"/>
                          <a:pt x="19050" y="195263"/>
                          <a:pt x="19050" y="194310"/>
                        </a:cubicBezTo>
                        <a:cubicBezTo>
                          <a:pt x="19050" y="192405"/>
                          <a:pt x="20002" y="190500"/>
                          <a:pt x="21907" y="190500"/>
                        </a:cubicBezTo>
                        <a:lnTo>
                          <a:pt x="170497" y="10477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82880" y="100013"/>
                        </a:lnTo>
                        <a:cubicBezTo>
                          <a:pt x="184785" y="100965"/>
                          <a:pt x="185738" y="102870"/>
                          <a:pt x="185738" y="103822"/>
                        </a:cubicBezTo>
                        <a:cubicBezTo>
                          <a:pt x="185738" y="105728"/>
                          <a:pt x="184785" y="107632"/>
                          <a:pt x="182880" y="107632"/>
                        </a:cubicBezTo>
                        <a:lnTo>
                          <a:pt x="34290" y="193357"/>
                        </a:lnTo>
                        <a:lnTo>
                          <a:pt x="438150" y="426720"/>
                        </a:lnTo>
                        <a:lnTo>
                          <a:pt x="460057" y="440055"/>
                        </a:lnTo>
                        <a:cubicBezTo>
                          <a:pt x="462915" y="441007"/>
                          <a:pt x="463867" y="443865"/>
                          <a:pt x="461963" y="44672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8" name="Freeform: Shape 157">
                    <a:extLst>
                      <a:ext uri="{FF2B5EF4-FFF2-40B4-BE49-F238E27FC236}">
                        <a16:creationId xmlns:a16="http://schemas.microsoft.com/office/drawing/2014/main" id="{26E8879F-3B34-C458-59BC-40D625F0C27B}"/>
                      </a:ext>
                    </a:extLst>
                  </p:cNvPr>
                  <p:cNvSpPr/>
                  <p:nvPr/>
                </p:nvSpPr>
                <p:spPr>
                  <a:xfrm>
                    <a:off x="2988642" y="3937318"/>
                    <a:ext cx="666171" cy="201930"/>
                  </a:xfrm>
                  <a:custGeom>
                    <a:avLst/>
                    <a:gdLst>
                      <a:gd name="connsiteX0" fmla="*/ 665798 w 666171"/>
                      <a:gd name="connsiteY0" fmla="*/ 199072 h 201930"/>
                      <a:gd name="connsiteX1" fmla="*/ 661988 w 666171"/>
                      <a:gd name="connsiteY1" fmla="*/ 201930 h 201930"/>
                      <a:gd name="connsiteX2" fmla="*/ 659130 w 666171"/>
                      <a:gd name="connsiteY2" fmla="*/ 200978 h 201930"/>
                      <a:gd name="connsiteX3" fmla="*/ 634365 w 666171"/>
                      <a:gd name="connsiteY3" fmla="*/ 186690 h 201930"/>
                      <a:gd name="connsiteX4" fmla="*/ 347663 w 666171"/>
                      <a:gd name="connsiteY4" fmla="*/ 20955 h 201930"/>
                      <a:gd name="connsiteX5" fmla="*/ 189548 w 666171"/>
                      <a:gd name="connsiteY5" fmla="*/ 112395 h 201930"/>
                      <a:gd name="connsiteX6" fmla="*/ 184785 w 666171"/>
                      <a:gd name="connsiteY6" fmla="*/ 112395 h 201930"/>
                      <a:gd name="connsiteX7" fmla="*/ 16192 w 666171"/>
                      <a:gd name="connsiteY7" fmla="*/ 15240 h 201930"/>
                      <a:gd name="connsiteX8" fmla="*/ 0 w 666171"/>
                      <a:gd name="connsiteY8" fmla="*/ 5715 h 201930"/>
                      <a:gd name="connsiteX9" fmla="*/ 9525 w 666171"/>
                      <a:gd name="connsiteY9" fmla="*/ 0 h 201930"/>
                      <a:gd name="connsiteX10" fmla="*/ 25717 w 666171"/>
                      <a:gd name="connsiteY10" fmla="*/ 9525 h 201930"/>
                      <a:gd name="connsiteX11" fmla="*/ 186690 w 666171"/>
                      <a:gd name="connsiteY11" fmla="*/ 101918 h 201930"/>
                      <a:gd name="connsiteX12" fmla="*/ 344805 w 666171"/>
                      <a:gd name="connsiteY12" fmla="*/ 10478 h 201930"/>
                      <a:gd name="connsiteX13" fmla="*/ 349567 w 666171"/>
                      <a:gd name="connsiteY13" fmla="*/ 10478 h 201930"/>
                      <a:gd name="connsiteX14" fmla="*/ 643890 w 666171"/>
                      <a:gd name="connsiteY14" fmla="*/ 180022 h 201930"/>
                      <a:gd name="connsiteX15" fmla="*/ 663893 w 666171"/>
                      <a:gd name="connsiteY15" fmla="*/ 191453 h 201930"/>
                      <a:gd name="connsiteX16" fmla="*/ 665798 w 666171"/>
                      <a:gd name="connsiteY16" fmla="*/ 199072 h 20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66171" h="201930">
                        <a:moveTo>
                          <a:pt x="665798" y="199072"/>
                        </a:moveTo>
                        <a:cubicBezTo>
                          <a:pt x="664845" y="200978"/>
                          <a:pt x="662940" y="201930"/>
                          <a:pt x="661988" y="201930"/>
                        </a:cubicBezTo>
                        <a:cubicBezTo>
                          <a:pt x="661035" y="201930"/>
                          <a:pt x="660083" y="201930"/>
                          <a:pt x="659130" y="200978"/>
                        </a:cubicBezTo>
                        <a:lnTo>
                          <a:pt x="634365" y="186690"/>
                        </a:lnTo>
                        <a:lnTo>
                          <a:pt x="347663" y="20955"/>
                        </a:lnTo>
                        <a:lnTo>
                          <a:pt x="189548" y="112395"/>
                        </a:lnTo>
                        <a:cubicBezTo>
                          <a:pt x="187642" y="113347"/>
                          <a:pt x="185738" y="113347"/>
                          <a:pt x="184785" y="112395"/>
                        </a:cubicBez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86690" y="101918"/>
                        </a:lnTo>
                        <a:lnTo>
                          <a:pt x="344805" y="10478"/>
                        </a:lnTo>
                        <a:cubicBezTo>
                          <a:pt x="346710" y="9525"/>
                          <a:pt x="348615" y="9525"/>
                          <a:pt x="349567" y="10478"/>
                        </a:cubicBezTo>
                        <a:lnTo>
                          <a:pt x="643890" y="180022"/>
                        </a:lnTo>
                        <a:lnTo>
                          <a:pt x="663893" y="191453"/>
                        </a:lnTo>
                        <a:cubicBezTo>
                          <a:pt x="665798" y="193358"/>
                          <a:pt x="666750" y="196215"/>
                          <a:pt x="665798" y="19907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id="{8E36D87E-BA0D-294C-7DD2-2E284E913E35}"/>
                      </a:ext>
                    </a:extLst>
                  </p:cNvPr>
                  <p:cNvSpPr/>
                  <p:nvPr/>
                </p:nvSpPr>
                <p:spPr>
                  <a:xfrm>
                    <a:off x="3699207" y="3524886"/>
                    <a:ext cx="386119" cy="225742"/>
                  </a:xfrm>
                  <a:custGeom>
                    <a:avLst/>
                    <a:gdLst>
                      <a:gd name="connsiteX0" fmla="*/ 385763 w 386119"/>
                      <a:gd name="connsiteY0" fmla="*/ 222885 h 225742"/>
                      <a:gd name="connsiteX1" fmla="*/ 381953 w 386119"/>
                      <a:gd name="connsiteY1" fmla="*/ 225742 h 225742"/>
                      <a:gd name="connsiteX2" fmla="*/ 379095 w 386119"/>
                      <a:gd name="connsiteY2" fmla="*/ 224790 h 225742"/>
                      <a:gd name="connsiteX3" fmla="*/ 351473 w 386119"/>
                      <a:gd name="connsiteY3" fmla="*/ 208597 h 225742"/>
                      <a:gd name="connsiteX4" fmla="*/ 16193 w 386119"/>
                      <a:gd name="connsiteY4" fmla="*/ 15240 h 225742"/>
                      <a:gd name="connsiteX5" fmla="*/ 0 w 386119"/>
                      <a:gd name="connsiteY5" fmla="*/ 5715 h 225742"/>
                      <a:gd name="connsiteX6" fmla="*/ 9525 w 386119"/>
                      <a:gd name="connsiteY6" fmla="*/ 0 h 225742"/>
                      <a:gd name="connsiteX7" fmla="*/ 25718 w 386119"/>
                      <a:gd name="connsiteY7" fmla="*/ 9525 h 225742"/>
                      <a:gd name="connsiteX8" fmla="*/ 360998 w 386119"/>
                      <a:gd name="connsiteY8" fmla="*/ 202882 h 225742"/>
                      <a:gd name="connsiteX9" fmla="*/ 382905 w 386119"/>
                      <a:gd name="connsiteY9" fmla="*/ 216217 h 225742"/>
                      <a:gd name="connsiteX10" fmla="*/ 385763 w 386119"/>
                      <a:gd name="connsiteY10" fmla="*/ 222885 h 225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6119" h="225742">
                        <a:moveTo>
                          <a:pt x="385763" y="222885"/>
                        </a:moveTo>
                        <a:cubicBezTo>
                          <a:pt x="384810" y="224790"/>
                          <a:pt x="382905" y="225742"/>
                          <a:pt x="381953" y="225742"/>
                        </a:cubicBezTo>
                        <a:cubicBezTo>
                          <a:pt x="381000" y="225742"/>
                          <a:pt x="380048" y="225742"/>
                          <a:pt x="379095" y="224790"/>
                        </a:cubicBezTo>
                        <a:lnTo>
                          <a:pt x="351473" y="208597"/>
                        </a:lnTo>
                        <a:lnTo>
                          <a:pt x="16193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8" y="9525"/>
                        </a:lnTo>
                        <a:lnTo>
                          <a:pt x="360998" y="202882"/>
                        </a:lnTo>
                        <a:lnTo>
                          <a:pt x="382905" y="216217"/>
                        </a:lnTo>
                        <a:cubicBezTo>
                          <a:pt x="385763" y="217170"/>
                          <a:pt x="386715" y="220028"/>
                          <a:pt x="385763" y="22288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47E6F491-4298-1193-A60A-6BE90E28CD92}"/>
                      </a:ext>
                    </a:extLst>
                  </p:cNvPr>
                  <p:cNvSpPr/>
                  <p:nvPr/>
                </p:nvSpPr>
                <p:spPr>
                  <a:xfrm>
                    <a:off x="3959240" y="3373439"/>
                    <a:ext cx="384848" cy="225742"/>
                  </a:xfrm>
                  <a:custGeom>
                    <a:avLst/>
                    <a:gdLst>
                      <a:gd name="connsiteX0" fmla="*/ 383857 w 384848"/>
                      <a:gd name="connsiteY0" fmla="*/ 222885 h 225742"/>
                      <a:gd name="connsiteX1" fmla="*/ 380047 w 384848"/>
                      <a:gd name="connsiteY1" fmla="*/ 225742 h 225742"/>
                      <a:gd name="connsiteX2" fmla="*/ 377190 w 384848"/>
                      <a:gd name="connsiteY2" fmla="*/ 224790 h 225742"/>
                      <a:gd name="connsiteX3" fmla="*/ 346710 w 384848"/>
                      <a:gd name="connsiteY3" fmla="*/ 206692 h 225742"/>
                      <a:gd name="connsiteX4" fmla="*/ 16192 w 384848"/>
                      <a:gd name="connsiteY4" fmla="*/ 15240 h 225742"/>
                      <a:gd name="connsiteX5" fmla="*/ 0 w 384848"/>
                      <a:gd name="connsiteY5" fmla="*/ 5715 h 225742"/>
                      <a:gd name="connsiteX6" fmla="*/ 9525 w 384848"/>
                      <a:gd name="connsiteY6" fmla="*/ 0 h 225742"/>
                      <a:gd name="connsiteX7" fmla="*/ 25717 w 384848"/>
                      <a:gd name="connsiteY7" fmla="*/ 9525 h 225742"/>
                      <a:gd name="connsiteX8" fmla="*/ 356235 w 384848"/>
                      <a:gd name="connsiteY8" fmla="*/ 200025 h 225742"/>
                      <a:gd name="connsiteX9" fmla="*/ 381953 w 384848"/>
                      <a:gd name="connsiteY9" fmla="*/ 215265 h 225742"/>
                      <a:gd name="connsiteX10" fmla="*/ 383857 w 384848"/>
                      <a:gd name="connsiteY10" fmla="*/ 222885 h 225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4848" h="225742">
                        <a:moveTo>
                          <a:pt x="383857" y="222885"/>
                        </a:moveTo>
                        <a:cubicBezTo>
                          <a:pt x="382905" y="224790"/>
                          <a:pt x="381000" y="225742"/>
                          <a:pt x="380047" y="225742"/>
                        </a:cubicBezTo>
                        <a:cubicBezTo>
                          <a:pt x="379095" y="225742"/>
                          <a:pt x="378142" y="225742"/>
                          <a:pt x="377190" y="224790"/>
                        </a:cubicBezTo>
                        <a:lnTo>
                          <a:pt x="346710" y="206692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356235" y="200025"/>
                        </a:lnTo>
                        <a:lnTo>
                          <a:pt x="381953" y="215265"/>
                        </a:lnTo>
                        <a:cubicBezTo>
                          <a:pt x="384810" y="217170"/>
                          <a:pt x="385763" y="220027"/>
                          <a:pt x="383857" y="22288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56313535-DF5D-954C-2B67-077E4364D9D5}"/>
                      </a:ext>
                    </a:extLst>
                  </p:cNvPr>
                  <p:cNvSpPr/>
                  <p:nvPr/>
                </p:nvSpPr>
                <p:spPr>
                  <a:xfrm>
                    <a:off x="3402027" y="3698241"/>
                    <a:ext cx="382326" cy="222885"/>
                  </a:xfrm>
                  <a:custGeom>
                    <a:avLst/>
                    <a:gdLst>
                      <a:gd name="connsiteX0" fmla="*/ 381953 w 382326"/>
                      <a:gd name="connsiteY0" fmla="*/ 220028 h 222885"/>
                      <a:gd name="connsiteX1" fmla="*/ 378142 w 382326"/>
                      <a:gd name="connsiteY1" fmla="*/ 222885 h 222885"/>
                      <a:gd name="connsiteX2" fmla="*/ 375285 w 382326"/>
                      <a:gd name="connsiteY2" fmla="*/ 221933 h 222885"/>
                      <a:gd name="connsiteX3" fmla="*/ 344805 w 382326"/>
                      <a:gd name="connsiteY3" fmla="*/ 204788 h 222885"/>
                      <a:gd name="connsiteX4" fmla="*/ 88582 w 382326"/>
                      <a:gd name="connsiteY4" fmla="*/ 57150 h 222885"/>
                      <a:gd name="connsiteX5" fmla="*/ 79057 w 382326"/>
                      <a:gd name="connsiteY5" fmla="*/ 51435 h 222885"/>
                      <a:gd name="connsiteX6" fmla="*/ 16192 w 382326"/>
                      <a:gd name="connsiteY6" fmla="*/ 15240 h 222885"/>
                      <a:gd name="connsiteX7" fmla="*/ 0 w 382326"/>
                      <a:gd name="connsiteY7" fmla="*/ 5715 h 222885"/>
                      <a:gd name="connsiteX8" fmla="*/ 9525 w 382326"/>
                      <a:gd name="connsiteY8" fmla="*/ 0 h 222885"/>
                      <a:gd name="connsiteX9" fmla="*/ 25717 w 382326"/>
                      <a:gd name="connsiteY9" fmla="*/ 9525 h 222885"/>
                      <a:gd name="connsiteX10" fmla="*/ 88582 w 382326"/>
                      <a:gd name="connsiteY10" fmla="*/ 45720 h 222885"/>
                      <a:gd name="connsiteX11" fmla="*/ 98107 w 382326"/>
                      <a:gd name="connsiteY11" fmla="*/ 51435 h 222885"/>
                      <a:gd name="connsiteX12" fmla="*/ 353378 w 382326"/>
                      <a:gd name="connsiteY12" fmla="*/ 199073 h 222885"/>
                      <a:gd name="connsiteX13" fmla="*/ 380047 w 382326"/>
                      <a:gd name="connsiteY13" fmla="*/ 214313 h 222885"/>
                      <a:gd name="connsiteX14" fmla="*/ 381953 w 382326"/>
                      <a:gd name="connsiteY14" fmla="*/ 220028 h 222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2326" h="222885">
                        <a:moveTo>
                          <a:pt x="381953" y="220028"/>
                        </a:moveTo>
                        <a:cubicBezTo>
                          <a:pt x="381000" y="221933"/>
                          <a:pt x="379095" y="222885"/>
                          <a:pt x="378142" y="222885"/>
                        </a:cubicBezTo>
                        <a:cubicBezTo>
                          <a:pt x="377190" y="222885"/>
                          <a:pt x="376238" y="222885"/>
                          <a:pt x="375285" y="221933"/>
                        </a:cubicBezTo>
                        <a:lnTo>
                          <a:pt x="344805" y="204788"/>
                        </a:lnTo>
                        <a:lnTo>
                          <a:pt x="88582" y="57150"/>
                        </a:lnTo>
                        <a:lnTo>
                          <a:pt x="79057" y="5143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88582" y="45720"/>
                        </a:lnTo>
                        <a:lnTo>
                          <a:pt x="98107" y="51435"/>
                        </a:lnTo>
                        <a:lnTo>
                          <a:pt x="353378" y="199073"/>
                        </a:lnTo>
                        <a:lnTo>
                          <a:pt x="380047" y="214313"/>
                        </a:lnTo>
                        <a:cubicBezTo>
                          <a:pt x="381953" y="215265"/>
                          <a:pt x="382905" y="218123"/>
                          <a:pt x="381953" y="220028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9077ED22-C2FA-EB28-CC12-9E985728CFA0}"/>
                      </a:ext>
                    </a:extLst>
                  </p:cNvPr>
                  <p:cNvSpPr/>
                  <p:nvPr/>
                </p:nvSpPr>
                <p:spPr>
                  <a:xfrm>
                    <a:off x="2914347" y="3981134"/>
                    <a:ext cx="384810" cy="223837"/>
                  </a:xfrm>
                  <a:custGeom>
                    <a:avLst/>
                    <a:gdLst>
                      <a:gd name="connsiteX0" fmla="*/ 383858 w 384810"/>
                      <a:gd name="connsiteY0" fmla="*/ 220980 h 223837"/>
                      <a:gd name="connsiteX1" fmla="*/ 380048 w 384810"/>
                      <a:gd name="connsiteY1" fmla="*/ 223838 h 223837"/>
                      <a:gd name="connsiteX2" fmla="*/ 377190 w 384810"/>
                      <a:gd name="connsiteY2" fmla="*/ 222885 h 223837"/>
                      <a:gd name="connsiteX3" fmla="*/ 348615 w 384810"/>
                      <a:gd name="connsiteY3" fmla="*/ 206693 h 223837"/>
                      <a:gd name="connsiteX4" fmla="*/ 348615 w 384810"/>
                      <a:gd name="connsiteY4" fmla="*/ 206693 h 223837"/>
                      <a:gd name="connsiteX5" fmla="*/ 16193 w 384810"/>
                      <a:gd name="connsiteY5" fmla="*/ 15240 h 223837"/>
                      <a:gd name="connsiteX6" fmla="*/ 0 w 384810"/>
                      <a:gd name="connsiteY6" fmla="*/ 5715 h 223837"/>
                      <a:gd name="connsiteX7" fmla="*/ 9525 w 384810"/>
                      <a:gd name="connsiteY7" fmla="*/ 0 h 223837"/>
                      <a:gd name="connsiteX8" fmla="*/ 25718 w 384810"/>
                      <a:gd name="connsiteY8" fmla="*/ 9525 h 223837"/>
                      <a:gd name="connsiteX9" fmla="*/ 358140 w 384810"/>
                      <a:gd name="connsiteY9" fmla="*/ 201930 h 223837"/>
                      <a:gd name="connsiteX10" fmla="*/ 381000 w 384810"/>
                      <a:gd name="connsiteY10" fmla="*/ 215265 h 223837"/>
                      <a:gd name="connsiteX11" fmla="*/ 383858 w 384810"/>
                      <a:gd name="connsiteY11" fmla="*/ 220980 h 22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4810" h="223837">
                        <a:moveTo>
                          <a:pt x="383858" y="220980"/>
                        </a:moveTo>
                        <a:cubicBezTo>
                          <a:pt x="382905" y="222885"/>
                          <a:pt x="381000" y="223838"/>
                          <a:pt x="380048" y="223838"/>
                        </a:cubicBezTo>
                        <a:cubicBezTo>
                          <a:pt x="379095" y="223838"/>
                          <a:pt x="378143" y="223838"/>
                          <a:pt x="377190" y="222885"/>
                        </a:cubicBezTo>
                        <a:lnTo>
                          <a:pt x="348615" y="206693"/>
                        </a:lnTo>
                        <a:cubicBezTo>
                          <a:pt x="348615" y="206693"/>
                          <a:pt x="348615" y="206693"/>
                          <a:pt x="348615" y="206693"/>
                        </a:cubicBezTo>
                        <a:lnTo>
                          <a:pt x="16193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8" y="9525"/>
                        </a:lnTo>
                        <a:lnTo>
                          <a:pt x="358140" y="201930"/>
                        </a:lnTo>
                        <a:lnTo>
                          <a:pt x="381000" y="215265"/>
                        </a:lnTo>
                        <a:cubicBezTo>
                          <a:pt x="384810" y="215265"/>
                          <a:pt x="385763" y="218122"/>
                          <a:pt x="383858" y="22098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3224EDC7-8785-3E31-A3FB-1E777D586F5E}"/>
                      </a:ext>
                    </a:extLst>
                  </p:cNvPr>
                  <p:cNvSpPr/>
                  <p:nvPr/>
                </p:nvSpPr>
                <p:spPr>
                  <a:xfrm>
                    <a:off x="3207717" y="3607753"/>
                    <a:ext cx="448627" cy="307657"/>
                  </a:xfrm>
                  <a:custGeom>
                    <a:avLst/>
                    <a:gdLst>
                      <a:gd name="connsiteX0" fmla="*/ 448627 w 448627"/>
                      <a:gd name="connsiteY0" fmla="*/ 51435 h 307657"/>
                      <a:gd name="connsiteX1" fmla="*/ 292417 w 448627"/>
                      <a:gd name="connsiteY1" fmla="*/ 141923 h 307657"/>
                      <a:gd name="connsiteX2" fmla="*/ 282892 w 448627"/>
                      <a:gd name="connsiteY2" fmla="*/ 146685 h 307657"/>
                      <a:gd name="connsiteX3" fmla="*/ 240030 w 448627"/>
                      <a:gd name="connsiteY3" fmla="*/ 172403 h 307657"/>
                      <a:gd name="connsiteX4" fmla="*/ 230505 w 448627"/>
                      <a:gd name="connsiteY4" fmla="*/ 177165 h 307657"/>
                      <a:gd name="connsiteX5" fmla="*/ 34290 w 448627"/>
                      <a:gd name="connsiteY5" fmla="*/ 290513 h 307657"/>
                      <a:gd name="connsiteX6" fmla="*/ 4763 w 448627"/>
                      <a:gd name="connsiteY6" fmla="*/ 307658 h 307657"/>
                      <a:gd name="connsiteX7" fmla="*/ 0 w 448627"/>
                      <a:gd name="connsiteY7" fmla="*/ 299085 h 307657"/>
                      <a:gd name="connsiteX8" fmla="*/ 25717 w 448627"/>
                      <a:gd name="connsiteY8" fmla="*/ 283845 h 307657"/>
                      <a:gd name="connsiteX9" fmla="*/ 220027 w 448627"/>
                      <a:gd name="connsiteY9" fmla="*/ 171450 h 307657"/>
                      <a:gd name="connsiteX10" fmla="*/ 230505 w 448627"/>
                      <a:gd name="connsiteY10" fmla="*/ 166688 h 307657"/>
                      <a:gd name="connsiteX11" fmla="*/ 273367 w 448627"/>
                      <a:gd name="connsiteY11" fmla="*/ 141923 h 307657"/>
                      <a:gd name="connsiteX12" fmla="*/ 282892 w 448627"/>
                      <a:gd name="connsiteY12" fmla="*/ 136208 h 307657"/>
                      <a:gd name="connsiteX13" fmla="*/ 429577 w 448627"/>
                      <a:gd name="connsiteY13" fmla="*/ 51435 h 307657"/>
                      <a:gd name="connsiteX14" fmla="*/ 365760 w 448627"/>
                      <a:gd name="connsiteY14" fmla="*/ 14288 h 307657"/>
                      <a:gd name="connsiteX15" fmla="*/ 349567 w 448627"/>
                      <a:gd name="connsiteY15" fmla="*/ 4763 h 307657"/>
                      <a:gd name="connsiteX16" fmla="*/ 359092 w 448627"/>
                      <a:gd name="connsiteY16" fmla="*/ 0 h 307657"/>
                      <a:gd name="connsiteX17" fmla="*/ 375285 w 448627"/>
                      <a:gd name="connsiteY17" fmla="*/ 8573 h 307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48627" h="307657">
                        <a:moveTo>
                          <a:pt x="448627" y="51435"/>
                        </a:moveTo>
                        <a:lnTo>
                          <a:pt x="292417" y="141923"/>
                        </a:lnTo>
                        <a:lnTo>
                          <a:pt x="282892" y="146685"/>
                        </a:lnTo>
                        <a:lnTo>
                          <a:pt x="240030" y="172403"/>
                        </a:lnTo>
                        <a:lnTo>
                          <a:pt x="230505" y="177165"/>
                        </a:lnTo>
                        <a:lnTo>
                          <a:pt x="34290" y="290513"/>
                        </a:lnTo>
                        <a:lnTo>
                          <a:pt x="4763" y="307658"/>
                        </a:lnTo>
                        <a:lnTo>
                          <a:pt x="0" y="299085"/>
                        </a:lnTo>
                        <a:lnTo>
                          <a:pt x="25717" y="283845"/>
                        </a:lnTo>
                        <a:lnTo>
                          <a:pt x="220027" y="171450"/>
                        </a:lnTo>
                        <a:lnTo>
                          <a:pt x="230505" y="166688"/>
                        </a:lnTo>
                        <a:lnTo>
                          <a:pt x="273367" y="141923"/>
                        </a:lnTo>
                        <a:lnTo>
                          <a:pt x="282892" y="136208"/>
                        </a:lnTo>
                        <a:lnTo>
                          <a:pt x="429577" y="51435"/>
                        </a:lnTo>
                        <a:lnTo>
                          <a:pt x="365760" y="14288"/>
                        </a:lnTo>
                        <a:lnTo>
                          <a:pt x="349567" y="4763"/>
                        </a:lnTo>
                        <a:lnTo>
                          <a:pt x="359092" y="0"/>
                        </a:lnTo>
                        <a:lnTo>
                          <a:pt x="375285" y="8573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4EF67E32-0F84-F841-F53A-6BB0438EE90A}"/>
                      </a:ext>
                    </a:extLst>
                  </p:cNvPr>
                  <p:cNvSpPr/>
                  <p:nvPr/>
                </p:nvSpPr>
                <p:spPr>
                  <a:xfrm>
                    <a:off x="3141756" y="431950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8816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C99B5D6F-53FA-6F65-A093-238EA2954B0C}"/>
                      </a:ext>
                    </a:extLst>
                  </p:cNvPr>
                  <p:cNvSpPr/>
                  <p:nvPr/>
                </p:nvSpPr>
                <p:spPr>
                  <a:xfrm>
                    <a:off x="3256056" y="4179254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7"/>
                          <a:pt x="77391" y="27623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3"/>
                          <a:pt x="-3572" y="14287"/>
                          <a:pt x="10716" y="5715"/>
                        </a:cubicBezTo>
                        <a:cubicBezTo>
                          <a:pt x="25003" y="-1905"/>
                          <a:pt x="48816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A78B825B-D940-B759-995D-A43EB6C5257B}"/>
                      </a:ext>
                    </a:extLst>
                  </p:cNvPr>
                  <p:cNvSpPr/>
                  <p:nvPr/>
                </p:nvSpPr>
                <p:spPr>
                  <a:xfrm>
                    <a:off x="3171284" y="388612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7863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146A7A46-1FF6-3B7E-5132-97E3C49EA0A5}"/>
                      </a:ext>
                    </a:extLst>
                  </p:cNvPr>
                  <p:cNvSpPr/>
                  <p:nvPr/>
                </p:nvSpPr>
                <p:spPr>
                  <a:xfrm>
                    <a:off x="3617054" y="411472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7863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AD139039-79AC-26F0-4D23-8A28A93E9055}"/>
                      </a:ext>
                    </a:extLst>
                  </p:cNvPr>
                  <p:cNvSpPr/>
                  <p:nvPr/>
                </p:nvSpPr>
                <p:spPr>
                  <a:xfrm>
                    <a:off x="3637056" y="4008994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1B15C1E2-3E3D-01C4-D9FF-A073BCAA03F9}"/>
                      </a:ext>
                    </a:extLst>
                  </p:cNvPr>
                  <p:cNvSpPr/>
                  <p:nvPr/>
                </p:nvSpPr>
                <p:spPr>
                  <a:xfrm>
                    <a:off x="3742784" y="389183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0D8D26EC-39A9-E3D2-DEE6-2D5AC1CC94C9}"/>
                      </a:ext>
                    </a:extLst>
                  </p:cNvPr>
                  <p:cNvSpPr/>
                  <p:nvPr/>
                </p:nvSpPr>
                <p:spPr>
                  <a:xfrm>
                    <a:off x="4043774" y="399280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A2C8923A-724C-0C9E-9999-06C80F05B8CE}"/>
                      </a:ext>
                    </a:extLst>
                  </p:cNvPr>
                  <p:cNvSpPr/>
                  <p:nvPr/>
                </p:nvSpPr>
                <p:spPr>
                  <a:xfrm>
                    <a:off x="4042107" y="3724911"/>
                    <a:ext cx="74294" cy="43815"/>
                  </a:xfrm>
                  <a:custGeom>
                    <a:avLst/>
                    <a:gdLst>
                      <a:gd name="connsiteX0" fmla="*/ 74295 w 74294"/>
                      <a:gd name="connsiteY0" fmla="*/ 21907 h 43815"/>
                      <a:gd name="connsiteX1" fmla="*/ 37148 w 74294"/>
                      <a:gd name="connsiteY1" fmla="*/ 43815 h 43815"/>
                      <a:gd name="connsiteX2" fmla="*/ 0 w 74294"/>
                      <a:gd name="connsiteY2" fmla="*/ 21907 h 43815"/>
                      <a:gd name="connsiteX3" fmla="*/ 37148 w 74294"/>
                      <a:gd name="connsiteY3" fmla="*/ 0 h 43815"/>
                      <a:gd name="connsiteX4" fmla="*/ 74295 w 74294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43815">
                        <a:moveTo>
                          <a:pt x="74295" y="21907"/>
                        </a:moveTo>
                        <a:cubicBezTo>
                          <a:pt x="74295" y="34007"/>
                          <a:pt x="57664" y="43815"/>
                          <a:pt x="37148" y="43815"/>
                        </a:cubicBezTo>
                        <a:cubicBezTo>
                          <a:pt x="16632" y="43815"/>
                          <a:pt x="0" y="34006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4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147CE86D-8A12-8DCE-50A6-A3BD7B452F78}"/>
                      </a:ext>
                    </a:extLst>
                  </p:cNvPr>
                  <p:cNvSpPr/>
                  <p:nvPr/>
                </p:nvSpPr>
                <p:spPr>
                  <a:xfrm>
                    <a:off x="4153311" y="3733483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8"/>
                          <a:pt x="77391" y="27623"/>
                          <a:pt x="63103" y="36195"/>
                        </a:cubicBezTo>
                        <a:cubicBezTo>
                          <a:pt x="48816" y="44768"/>
                          <a:pt x="25003" y="44768"/>
                          <a:pt x="10716" y="36195"/>
                        </a:cubicBezTo>
                        <a:cubicBezTo>
                          <a:pt x="-3572" y="27623"/>
                          <a:pt x="-3572" y="14288"/>
                          <a:pt x="10716" y="5715"/>
                        </a:cubicBezTo>
                        <a:cubicBezTo>
                          <a:pt x="25003" y="-1905"/>
                          <a:pt x="47863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72F478CC-80FD-E59D-6211-C94066774E91}"/>
                      </a:ext>
                    </a:extLst>
                  </p:cNvPr>
                  <p:cNvSpPr/>
                  <p:nvPr/>
                </p:nvSpPr>
                <p:spPr>
                  <a:xfrm>
                    <a:off x="4300949" y="356989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0" name="Graphic 4">
                  <a:extLst>
                    <a:ext uri="{FF2B5EF4-FFF2-40B4-BE49-F238E27FC236}">
                      <a16:creationId xmlns:a16="http://schemas.microsoft.com/office/drawing/2014/main" id="{218BF8BF-2B61-1ED4-A78F-99E53630B221}"/>
                    </a:ext>
                  </a:extLst>
                </p:cNvPr>
                <p:cNvGrpSpPr/>
                <p:nvPr/>
              </p:nvGrpSpPr>
              <p:grpSpPr>
                <a:xfrm>
                  <a:off x="1147221" y="2238297"/>
                  <a:ext cx="1485185" cy="992266"/>
                  <a:chOff x="1147221" y="2238297"/>
                  <a:chExt cx="1485185" cy="992266"/>
                </a:xfrm>
                <a:solidFill>
                  <a:srgbClr val="05D4F5"/>
                </a:solidFill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14FD70F7-904C-82F9-0567-2175041093AD}"/>
                      </a:ext>
                    </a:extLst>
                  </p:cNvPr>
                  <p:cNvSpPr/>
                  <p:nvPr/>
                </p:nvSpPr>
                <p:spPr>
                  <a:xfrm>
                    <a:off x="2073289" y="2296740"/>
                    <a:ext cx="301942" cy="442333"/>
                  </a:xfrm>
                  <a:custGeom>
                    <a:avLst/>
                    <a:gdLst>
                      <a:gd name="connsiteX0" fmla="*/ 301943 w 301942"/>
                      <a:gd name="connsiteY0" fmla="*/ 105149 h 442333"/>
                      <a:gd name="connsiteX1" fmla="*/ 300038 w 301942"/>
                      <a:gd name="connsiteY1" fmla="*/ 108959 h 442333"/>
                      <a:gd name="connsiteX2" fmla="*/ 222885 w 301942"/>
                      <a:gd name="connsiteY2" fmla="*/ 155631 h 442333"/>
                      <a:gd name="connsiteX3" fmla="*/ 213360 w 301942"/>
                      <a:gd name="connsiteY3" fmla="*/ 161346 h 442333"/>
                      <a:gd name="connsiteX4" fmla="*/ 116205 w 301942"/>
                      <a:gd name="connsiteY4" fmla="*/ 219449 h 442333"/>
                      <a:gd name="connsiteX5" fmla="*/ 106680 w 301942"/>
                      <a:gd name="connsiteY5" fmla="*/ 225164 h 442333"/>
                      <a:gd name="connsiteX6" fmla="*/ 15240 w 301942"/>
                      <a:gd name="connsiteY6" fmla="*/ 279456 h 442333"/>
                      <a:gd name="connsiteX7" fmla="*/ 271463 w 301942"/>
                      <a:gd name="connsiteY7" fmla="*/ 427094 h 442333"/>
                      <a:gd name="connsiteX8" fmla="*/ 287655 w 301942"/>
                      <a:gd name="connsiteY8" fmla="*/ 436619 h 442333"/>
                      <a:gd name="connsiteX9" fmla="*/ 278130 w 301942"/>
                      <a:gd name="connsiteY9" fmla="*/ 442334 h 442333"/>
                      <a:gd name="connsiteX10" fmla="*/ 261938 w 301942"/>
                      <a:gd name="connsiteY10" fmla="*/ 432809 h 442333"/>
                      <a:gd name="connsiteX11" fmla="*/ 2858 w 301942"/>
                      <a:gd name="connsiteY11" fmla="*/ 284219 h 442333"/>
                      <a:gd name="connsiteX12" fmla="*/ 0 w 301942"/>
                      <a:gd name="connsiteY12" fmla="*/ 280409 h 442333"/>
                      <a:gd name="connsiteX13" fmla="*/ 1905 w 301942"/>
                      <a:gd name="connsiteY13" fmla="*/ 276599 h 442333"/>
                      <a:gd name="connsiteX14" fmla="*/ 95250 w 301942"/>
                      <a:gd name="connsiteY14" fmla="*/ 220401 h 442333"/>
                      <a:gd name="connsiteX15" fmla="*/ 104775 w 301942"/>
                      <a:gd name="connsiteY15" fmla="*/ 214686 h 442333"/>
                      <a:gd name="connsiteX16" fmla="*/ 201930 w 301942"/>
                      <a:gd name="connsiteY16" fmla="*/ 156584 h 442333"/>
                      <a:gd name="connsiteX17" fmla="*/ 211455 w 301942"/>
                      <a:gd name="connsiteY17" fmla="*/ 150869 h 442333"/>
                      <a:gd name="connsiteX18" fmla="*/ 286703 w 301942"/>
                      <a:gd name="connsiteY18" fmla="*/ 106101 h 442333"/>
                      <a:gd name="connsiteX19" fmla="*/ 142875 w 301942"/>
                      <a:gd name="connsiteY19" fmla="*/ 23234 h 442333"/>
                      <a:gd name="connsiteX20" fmla="*/ 118110 w 301942"/>
                      <a:gd name="connsiteY20" fmla="*/ 8946 h 442333"/>
                      <a:gd name="connsiteX21" fmla="*/ 116205 w 301942"/>
                      <a:gd name="connsiteY21" fmla="*/ 2279 h 442333"/>
                      <a:gd name="connsiteX22" fmla="*/ 122873 w 301942"/>
                      <a:gd name="connsiteY22" fmla="*/ 374 h 442333"/>
                      <a:gd name="connsiteX23" fmla="*/ 151448 w 301942"/>
                      <a:gd name="connsiteY23" fmla="*/ 16566 h 442333"/>
                      <a:gd name="connsiteX24" fmla="*/ 298132 w 301942"/>
                      <a:gd name="connsiteY24" fmla="*/ 101339 h 442333"/>
                      <a:gd name="connsiteX25" fmla="*/ 301943 w 301942"/>
                      <a:gd name="connsiteY25" fmla="*/ 105149 h 442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301942" h="442333">
                        <a:moveTo>
                          <a:pt x="301943" y="105149"/>
                        </a:moveTo>
                        <a:cubicBezTo>
                          <a:pt x="301943" y="107054"/>
                          <a:pt x="300990" y="108006"/>
                          <a:pt x="300038" y="108959"/>
                        </a:cubicBezTo>
                        <a:lnTo>
                          <a:pt x="222885" y="155631"/>
                        </a:lnTo>
                        <a:lnTo>
                          <a:pt x="213360" y="161346"/>
                        </a:lnTo>
                        <a:lnTo>
                          <a:pt x="116205" y="219449"/>
                        </a:lnTo>
                        <a:lnTo>
                          <a:pt x="106680" y="225164"/>
                        </a:lnTo>
                        <a:lnTo>
                          <a:pt x="15240" y="279456"/>
                        </a:lnTo>
                        <a:lnTo>
                          <a:pt x="271463" y="427094"/>
                        </a:lnTo>
                        <a:lnTo>
                          <a:pt x="287655" y="436619"/>
                        </a:lnTo>
                        <a:lnTo>
                          <a:pt x="278130" y="442334"/>
                        </a:lnTo>
                        <a:lnTo>
                          <a:pt x="261938" y="432809"/>
                        </a:lnTo>
                        <a:lnTo>
                          <a:pt x="2858" y="284219"/>
                        </a:lnTo>
                        <a:cubicBezTo>
                          <a:pt x="952" y="283266"/>
                          <a:pt x="0" y="281361"/>
                          <a:pt x="0" y="280409"/>
                        </a:cubicBezTo>
                        <a:cubicBezTo>
                          <a:pt x="0" y="278504"/>
                          <a:pt x="952" y="276599"/>
                          <a:pt x="1905" y="276599"/>
                        </a:cubicBezTo>
                        <a:lnTo>
                          <a:pt x="95250" y="220401"/>
                        </a:lnTo>
                        <a:lnTo>
                          <a:pt x="104775" y="214686"/>
                        </a:lnTo>
                        <a:lnTo>
                          <a:pt x="201930" y="156584"/>
                        </a:lnTo>
                        <a:lnTo>
                          <a:pt x="211455" y="150869"/>
                        </a:lnTo>
                        <a:lnTo>
                          <a:pt x="286703" y="106101"/>
                        </a:lnTo>
                        <a:lnTo>
                          <a:pt x="142875" y="23234"/>
                        </a:lnTo>
                        <a:lnTo>
                          <a:pt x="118110" y="8946"/>
                        </a:lnTo>
                        <a:cubicBezTo>
                          <a:pt x="116205" y="7994"/>
                          <a:pt x="115252" y="4184"/>
                          <a:pt x="116205" y="2279"/>
                        </a:cubicBezTo>
                        <a:cubicBezTo>
                          <a:pt x="117157" y="374"/>
                          <a:pt x="120968" y="-579"/>
                          <a:pt x="122873" y="374"/>
                        </a:cubicBezTo>
                        <a:lnTo>
                          <a:pt x="151448" y="16566"/>
                        </a:lnTo>
                        <a:lnTo>
                          <a:pt x="298132" y="101339"/>
                        </a:lnTo>
                        <a:cubicBezTo>
                          <a:pt x="300990" y="102291"/>
                          <a:pt x="301943" y="103244"/>
                          <a:pt x="301943" y="10514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DCF5F0F1-2A1B-99F1-539D-D627AB489652}"/>
                      </a:ext>
                    </a:extLst>
                  </p:cNvPr>
                  <p:cNvSpPr/>
                  <p:nvPr/>
                </p:nvSpPr>
                <p:spPr>
                  <a:xfrm>
                    <a:off x="1175465" y="2907096"/>
                    <a:ext cx="325372" cy="323467"/>
                  </a:xfrm>
                  <a:custGeom>
                    <a:avLst/>
                    <a:gdLst>
                      <a:gd name="connsiteX0" fmla="*/ 325372 w 325372"/>
                      <a:gd name="connsiteY0" fmla="*/ 316800 h 323467"/>
                      <a:gd name="connsiteX1" fmla="*/ 73912 w 325372"/>
                      <a:gd name="connsiteY1" fmla="*/ 172020 h 323467"/>
                      <a:gd name="connsiteX2" fmla="*/ 182497 w 325372"/>
                      <a:gd name="connsiteY2" fmla="*/ 109155 h 323467"/>
                      <a:gd name="connsiteX3" fmla="*/ 185355 w 325372"/>
                      <a:gd name="connsiteY3" fmla="*/ 105345 h 323467"/>
                      <a:gd name="connsiteX4" fmla="*/ 182497 w 325372"/>
                      <a:gd name="connsiteY4" fmla="*/ 101535 h 323467"/>
                      <a:gd name="connsiteX5" fmla="*/ 34860 w 325372"/>
                      <a:gd name="connsiteY5" fmla="*/ 16762 h 323467"/>
                      <a:gd name="connsiteX6" fmla="*/ 7237 w 325372"/>
                      <a:gd name="connsiteY6" fmla="*/ 570 h 323467"/>
                      <a:gd name="connsiteX7" fmla="*/ 570 w 325372"/>
                      <a:gd name="connsiteY7" fmla="*/ 2475 h 323467"/>
                      <a:gd name="connsiteX8" fmla="*/ 2475 w 325372"/>
                      <a:gd name="connsiteY8" fmla="*/ 9142 h 323467"/>
                      <a:gd name="connsiteX9" fmla="*/ 23430 w 325372"/>
                      <a:gd name="connsiteY9" fmla="*/ 21525 h 323467"/>
                      <a:gd name="connsiteX10" fmla="*/ 170115 w 325372"/>
                      <a:gd name="connsiteY10" fmla="*/ 106297 h 323467"/>
                      <a:gd name="connsiteX11" fmla="*/ 61530 w 325372"/>
                      <a:gd name="connsiteY11" fmla="*/ 169162 h 323467"/>
                      <a:gd name="connsiteX12" fmla="*/ 58672 w 325372"/>
                      <a:gd name="connsiteY12" fmla="*/ 172972 h 323467"/>
                      <a:gd name="connsiteX13" fmla="*/ 61530 w 325372"/>
                      <a:gd name="connsiteY13" fmla="*/ 176782 h 323467"/>
                      <a:gd name="connsiteX14" fmla="*/ 314895 w 325372"/>
                      <a:gd name="connsiteY14" fmla="*/ 323467 h 323467"/>
                      <a:gd name="connsiteX15" fmla="*/ 325372 w 325372"/>
                      <a:gd name="connsiteY15" fmla="*/ 316800 h 323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25372" h="323467">
                        <a:moveTo>
                          <a:pt x="325372" y="316800"/>
                        </a:moveTo>
                        <a:lnTo>
                          <a:pt x="73912" y="172020"/>
                        </a:lnTo>
                        <a:lnTo>
                          <a:pt x="182497" y="109155"/>
                        </a:lnTo>
                        <a:cubicBezTo>
                          <a:pt x="184402" y="108202"/>
                          <a:pt x="185355" y="106297"/>
                          <a:pt x="185355" y="105345"/>
                        </a:cubicBezTo>
                        <a:cubicBezTo>
                          <a:pt x="185355" y="103440"/>
                          <a:pt x="184402" y="101535"/>
                          <a:pt x="182497" y="101535"/>
                        </a:cubicBezTo>
                        <a:lnTo>
                          <a:pt x="34860" y="16762"/>
                        </a:lnTo>
                        <a:lnTo>
                          <a:pt x="7237" y="570"/>
                        </a:lnTo>
                        <a:cubicBezTo>
                          <a:pt x="5332" y="-383"/>
                          <a:pt x="1522" y="-383"/>
                          <a:pt x="570" y="2475"/>
                        </a:cubicBezTo>
                        <a:cubicBezTo>
                          <a:pt x="-383" y="4380"/>
                          <a:pt x="-383" y="8190"/>
                          <a:pt x="2475" y="9142"/>
                        </a:cubicBezTo>
                        <a:lnTo>
                          <a:pt x="23430" y="21525"/>
                        </a:lnTo>
                        <a:lnTo>
                          <a:pt x="170115" y="106297"/>
                        </a:lnTo>
                        <a:lnTo>
                          <a:pt x="61530" y="169162"/>
                        </a:lnTo>
                        <a:cubicBezTo>
                          <a:pt x="59625" y="170115"/>
                          <a:pt x="58672" y="172020"/>
                          <a:pt x="58672" y="172972"/>
                        </a:cubicBezTo>
                        <a:cubicBezTo>
                          <a:pt x="58672" y="174877"/>
                          <a:pt x="59625" y="176782"/>
                          <a:pt x="61530" y="176782"/>
                        </a:cubicBezTo>
                        <a:lnTo>
                          <a:pt x="314895" y="323467"/>
                        </a:lnTo>
                        <a:lnTo>
                          <a:pt x="325372" y="316800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94EC9B60-58ED-9A0A-36F4-E7D7E279CEFE}"/>
                      </a:ext>
                    </a:extLst>
                  </p:cNvPr>
                  <p:cNvSpPr/>
                  <p:nvPr/>
                </p:nvSpPr>
                <p:spPr>
                  <a:xfrm>
                    <a:off x="1670961" y="2636782"/>
                    <a:ext cx="341368" cy="305173"/>
                  </a:xfrm>
                  <a:custGeom>
                    <a:avLst/>
                    <a:gdLst>
                      <a:gd name="connsiteX0" fmla="*/ 341369 w 341368"/>
                      <a:gd name="connsiteY0" fmla="*/ 299459 h 305173"/>
                      <a:gd name="connsiteX1" fmla="*/ 331844 w 341368"/>
                      <a:gd name="connsiteY1" fmla="*/ 305174 h 305173"/>
                      <a:gd name="connsiteX2" fmla="*/ 315651 w 341368"/>
                      <a:gd name="connsiteY2" fmla="*/ 295649 h 305173"/>
                      <a:gd name="connsiteX3" fmla="*/ 141344 w 341368"/>
                      <a:gd name="connsiteY3" fmla="*/ 194684 h 305173"/>
                      <a:gd name="connsiteX4" fmla="*/ 138486 w 341368"/>
                      <a:gd name="connsiteY4" fmla="*/ 190874 h 305173"/>
                      <a:gd name="connsiteX5" fmla="*/ 141344 w 341368"/>
                      <a:gd name="connsiteY5" fmla="*/ 187064 h 305173"/>
                      <a:gd name="connsiteX6" fmla="*/ 223259 w 341368"/>
                      <a:gd name="connsiteY6" fmla="*/ 139439 h 305173"/>
                      <a:gd name="connsiteX7" fmla="*/ 21329 w 341368"/>
                      <a:gd name="connsiteY7" fmla="*/ 20376 h 305173"/>
                      <a:gd name="connsiteX8" fmla="*/ 2279 w 341368"/>
                      <a:gd name="connsiteY8" fmla="*/ 8946 h 305173"/>
                      <a:gd name="connsiteX9" fmla="*/ 374 w 341368"/>
                      <a:gd name="connsiteY9" fmla="*/ 2279 h 305173"/>
                      <a:gd name="connsiteX10" fmla="*/ 7041 w 341368"/>
                      <a:gd name="connsiteY10" fmla="*/ 374 h 305173"/>
                      <a:gd name="connsiteX11" fmla="*/ 31806 w 341368"/>
                      <a:gd name="connsiteY11" fmla="*/ 14661 h 305173"/>
                      <a:gd name="connsiteX12" fmla="*/ 234689 w 341368"/>
                      <a:gd name="connsiteY12" fmla="*/ 134676 h 305173"/>
                      <a:gd name="connsiteX13" fmla="*/ 237546 w 341368"/>
                      <a:gd name="connsiteY13" fmla="*/ 138486 h 305173"/>
                      <a:gd name="connsiteX14" fmla="*/ 234689 w 341368"/>
                      <a:gd name="connsiteY14" fmla="*/ 142296 h 305173"/>
                      <a:gd name="connsiteX15" fmla="*/ 152774 w 341368"/>
                      <a:gd name="connsiteY15" fmla="*/ 189921 h 305173"/>
                      <a:gd name="connsiteX16" fmla="*/ 325176 w 341368"/>
                      <a:gd name="connsiteY16" fmla="*/ 288981 h 305173"/>
                      <a:gd name="connsiteX17" fmla="*/ 341369 w 341368"/>
                      <a:gd name="connsiteY17" fmla="*/ 299459 h 305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1368" h="305173">
                        <a:moveTo>
                          <a:pt x="341369" y="299459"/>
                        </a:moveTo>
                        <a:lnTo>
                          <a:pt x="331844" y="305174"/>
                        </a:lnTo>
                        <a:lnTo>
                          <a:pt x="315651" y="295649"/>
                        </a:lnTo>
                        <a:lnTo>
                          <a:pt x="141344" y="194684"/>
                        </a:lnTo>
                        <a:cubicBezTo>
                          <a:pt x="139439" y="193731"/>
                          <a:pt x="138486" y="191826"/>
                          <a:pt x="138486" y="190874"/>
                        </a:cubicBezTo>
                        <a:cubicBezTo>
                          <a:pt x="138486" y="188969"/>
                          <a:pt x="139439" y="187064"/>
                          <a:pt x="141344" y="187064"/>
                        </a:cubicBezTo>
                        <a:lnTo>
                          <a:pt x="223259" y="139439"/>
                        </a:lnTo>
                        <a:lnTo>
                          <a:pt x="21329" y="2037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1806" y="14661"/>
                        </a:lnTo>
                        <a:lnTo>
                          <a:pt x="234689" y="134676"/>
                        </a:lnTo>
                        <a:cubicBezTo>
                          <a:pt x="236594" y="135629"/>
                          <a:pt x="237546" y="137534"/>
                          <a:pt x="237546" y="138486"/>
                        </a:cubicBezTo>
                        <a:cubicBezTo>
                          <a:pt x="237546" y="140391"/>
                          <a:pt x="236594" y="141344"/>
                          <a:pt x="234689" y="142296"/>
                        </a:cubicBezTo>
                        <a:lnTo>
                          <a:pt x="152774" y="189921"/>
                        </a:lnTo>
                        <a:lnTo>
                          <a:pt x="325176" y="288981"/>
                        </a:lnTo>
                        <a:lnTo>
                          <a:pt x="341369" y="29945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E5F4B162-2122-5853-7FBB-0E57E5B79ED8}"/>
                      </a:ext>
                    </a:extLst>
                  </p:cNvPr>
                  <p:cNvSpPr/>
                  <p:nvPr/>
                </p:nvSpPr>
                <p:spPr>
                  <a:xfrm>
                    <a:off x="1866223" y="2455807"/>
                    <a:ext cx="364228" cy="359466"/>
                  </a:xfrm>
                  <a:custGeom>
                    <a:avLst/>
                    <a:gdLst>
                      <a:gd name="connsiteX0" fmla="*/ 364229 w 364228"/>
                      <a:gd name="connsiteY0" fmla="*/ 353751 h 359466"/>
                      <a:gd name="connsiteX1" fmla="*/ 354704 w 364228"/>
                      <a:gd name="connsiteY1" fmla="*/ 359466 h 359466"/>
                      <a:gd name="connsiteX2" fmla="*/ 338511 w 364228"/>
                      <a:gd name="connsiteY2" fmla="*/ 349941 h 359466"/>
                      <a:gd name="connsiteX3" fmla="*/ 67049 w 364228"/>
                      <a:gd name="connsiteY3" fmla="*/ 192779 h 359466"/>
                      <a:gd name="connsiteX4" fmla="*/ 64191 w 364228"/>
                      <a:gd name="connsiteY4" fmla="*/ 188969 h 359466"/>
                      <a:gd name="connsiteX5" fmla="*/ 67049 w 364228"/>
                      <a:gd name="connsiteY5" fmla="*/ 185159 h 359466"/>
                      <a:gd name="connsiteX6" fmla="*/ 187064 w 364228"/>
                      <a:gd name="connsiteY6" fmla="*/ 115626 h 359466"/>
                      <a:gd name="connsiteX7" fmla="*/ 34664 w 364228"/>
                      <a:gd name="connsiteY7" fmla="*/ 27996 h 359466"/>
                      <a:gd name="connsiteX8" fmla="*/ 2279 w 364228"/>
                      <a:gd name="connsiteY8" fmla="*/ 8946 h 359466"/>
                      <a:gd name="connsiteX9" fmla="*/ 374 w 364228"/>
                      <a:gd name="connsiteY9" fmla="*/ 2279 h 359466"/>
                      <a:gd name="connsiteX10" fmla="*/ 7041 w 364228"/>
                      <a:gd name="connsiteY10" fmla="*/ 374 h 359466"/>
                      <a:gd name="connsiteX11" fmla="*/ 44189 w 364228"/>
                      <a:gd name="connsiteY11" fmla="*/ 21329 h 359466"/>
                      <a:gd name="connsiteX12" fmla="*/ 199446 w 364228"/>
                      <a:gd name="connsiteY12" fmla="*/ 110864 h 359466"/>
                      <a:gd name="connsiteX13" fmla="*/ 202304 w 364228"/>
                      <a:gd name="connsiteY13" fmla="*/ 114674 h 359466"/>
                      <a:gd name="connsiteX14" fmla="*/ 199446 w 364228"/>
                      <a:gd name="connsiteY14" fmla="*/ 118484 h 359466"/>
                      <a:gd name="connsiteX15" fmla="*/ 79431 w 364228"/>
                      <a:gd name="connsiteY15" fmla="*/ 188016 h 359466"/>
                      <a:gd name="connsiteX16" fmla="*/ 348989 w 364228"/>
                      <a:gd name="connsiteY16" fmla="*/ 343274 h 359466"/>
                      <a:gd name="connsiteX17" fmla="*/ 364229 w 364228"/>
                      <a:gd name="connsiteY17" fmla="*/ 353751 h 359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64228" h="359466">
                        <a:moveTo>
                          <a:pt x="364229" y="353751"/>
                        </a:moveTo>
                        <a:lnTo>
                          <a:pt x="354704" y="359466"/>
                        </a:lnTo>
                        <a:lnTo>
                          <a:pt x="338511" y="349941"/>
                        </a:lnTo>
                        <a:lnTo>
                          <a:pt x="67049" y="192779"/>
                        </a:lnTo>
                        <a:cubicBezTo>
                          <a:pt x="65144" y="191826"/>
                          <a:pt x="64191" y="189921"/>
                          <a:pt x="64191" y="188969"/>
                        </a:cubicBezTo>
                        <a:cubicBezTo>
                          <a:pt x="64191" y="187064"/>
                          <a:pt x="65144" y="185159"/>
                          <a:pt x="67049" y="185159"/>
                        </a:cubicBezTo>
                        <a:lnTo>
                          <a:pt x="187064" y="115626"/>
                        </a:lnTo>
                        <a:lnTo>
                          <a:pt x="34664" y="2799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44189" y="21329"/>
                        </a:lnTo>
                        <a:lnTo>
                          <a:pt x="199446" y="110864"/>
                        </a:lnTo>
                        <a:cubicBezTo>
                          <a:pt x="201351" y="111816"/>
                          <a:pt x="202304" y="113721"/>
                          <a:pt x="202304" y="114674"/>
                        </a:cubicBezTo>
                        <a:cubicBezTo>
                          <a:pt x="202304" y="115626"/>
                          <a:pt x="201351" y="118484"/>
                          <a:pt x="199446" y="118484"/>
                        </a:cubicBezTo>
                        <a:lnTo>
                          <a:pt x="79431" y="188016"/>
                        </a:lnTo>
                        <a:lnTo>
                          <a:pt x="348989" y="343274"/>
                        </a:lnTo>
                        <a:lnTo>
                          <a:pt x="364229" y="35375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DC8826D2-D00A-55CC-547D-C778E6CFA67C}"/>
                      </a:ext>
                    </a:extLst>
                  </p:cNvPr>
                  <p:cNvSpPr/>
                  <p:nvPr/>
                </p:nvSpPr>
                <p:spPr>
                  <a:xfrm>
                    <a:off x="1360446" y="2853952"/>
                    <a:ext cx="529011" cy="159441"/>
                  </a:xfrm>
                  <a:custGeom>
                    <a:avLst/>
                    <a:gdLst>
                      <a:gd name="connsiteX0" fmla="*/ 529011 w 529011"/>
                      <a:gd name="connsiteY0" fmla="*/ 153726 h 159441"/>
                      <a:gd name="connsiteX1" fmla="*/ 519486 w 529011"/>
                      <a:gd name="connsiteY1" fmla="*/ 159441 h 159441"/>
                      <a:gd name="connsiteX2" fmla="*/ 503294 w 529011"/>
                      <a:gd name="connsiteY2" fmla="*/ 149916 h 159441"/>
                      <a:gd name="connsiteX3" fmla="*/ 326129 w 529011"/>
                      <a:gd name="connsiteY3" fmla="*/ 47046 h 159441"/>
                      <a:gd name="connsiteX4" fmla="*/ 199446 w 529011"/>
                      <a:gd name="connsiteY4" fmla="*/ 120389 h 159441"/>
                      <a:gd name="connsiteX5" fmla="*/ 194684 w 529011"/>
                      <a:gd name="connsiteY5" fmla="*/ 120389 h 159441"/>
                      <a:gd name="connsiteX6" fmla="*/ 23234 w 529011"/>
                      <a:gd name="connsiteY6" fmla="*/ 21329 h 159441"/>
                      <a:gd name="connsiteX7" fmla="*/ 2279 w 529011"/>
                      <a:gd name="connsiteY7" fmla="*/ 8946 h 159441"/>
                      <a:gd name="connsiteX8" fmla="*/ 374 w 529011"/>
                      <a:gd name="connsiteY8" fmla="*/ 2279 h 159441"/>
                      <a:gd name="connsiteX9" fmla="*/ 7041 w 529011"/>
                      <a:gd name="connsiteY9" fmla="*/ 374 h 159441"/>
                      <a:gd name="connsiteX10" fmla="*/ 32759 w 529011"/>
                      <a:gd name="connsiteY10" fmla="*/ 14661 h 159441"/>
                      <a:gd name="connsiteX11" fmla="*/ 197541 w 529011"/>
                      <a:gd name="connsiteY11" fmla="*/ 109911 h 159441"/>
                      <a:gd name="connsiteX12" fmla="*/ 324224 w 529011"/>
                      <a:gd name="connsiteY12" fmla="*/ 36569 h 159441"/>
                      <a:gd name="connsiteX13" fmla="*/ 328986 w 529011"/>
                      <a:gd name="connsiteY13" fmla="*/ 36569 h 159441"/>
                      <a:gd name="connsiteX14" fmla="*/ 513771 w 529011"/>
                      <a:gd name="connsiteY14" fmla="*/ 143249 h 159441"/>
                      <a:gd name="connsiteX15" fmla="*/ 529011 w 529011"/>
                      <a:gd name="connsiteY15" fmla="*/ 153726 h 159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29011" h="159441">
                        <a:moveTo>
                          <a:pt x="529011" y="153726"/>
                        </a:moveTo>
                        <a:lnTo>
                          <a:pt x="519486" y="159441"/>
                        </a:lnTo>
                        <a:lnTo>
                          <a:pt x="503294" y="149916"/>
                        </a:lnTo>
                        <a:lnTo>
                          <a:pt x="326129" y="47046"/>
                        </a:lnTo>
                        <a:lnTo>
                          <a:pt x="199446" y="120389"/>
                        </a:lnTo>
                        <a:cubicBezTo>
                          <a:pt x="197541" y="121341"/>
                          <a:pt x="195636" y="121341"/>
                          <a:pt x="194684" y="120389"/>
                        </a:cubicBezTo>
                        <a:lnTo>
                          <a:pt x="23234" y="21329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2759" y="14661"/>
                        </a:lnTo>
                        <a:lnTo>
                          <a:pt x="197541" y="109911"/>
                        </a:lnTo>
                        <a:lnTo>
                          <a:pt x="324224" y="36569"/>
                        </a:lnTo>
                        <a:cubicBezTo>
                          <a:pt x="326129" y="35616"/>
                          <a:pt x="328034" y="35616"/>
                          <a:pt x="328986" y="36569"/>
                        </a:cubicBezTo>
                        <a:lnTo>
                          <a:pt x="513771" y="143249"/>
                        </a:lnTo>
                        <a:lnTo>
                          <a:pt x="529011" y="153726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E28DD071-C635-3E6E-9C00-15C80340F946}"/>
                      </a:ext>
                    </a:extLst>
                  </p:cNvPr>
                  <p:cNvSpPr/>
                  <p:nvPr/>
                </p:nvSpPr>
                <p:spPr>
                  <a:xfrm>
                    <a:off x="2067201" y="2449140"/>
                    <a:ext cx="395661" cy="230878"/>
                  </a:xfrm>
                  <a:custGeom>
                    <a:avLst/>
                    <a:gdLst>
                      <a:gd name="connsiteX0" fmla="*/ 395661 w 395661"/>
                      <a:gd name="connsiteY0" fmla="*/ 225164 h 230878"/>
                      <a:gd name="connsiteX1" fmla="*/ 386136 w 395661"/>
                      <a:gd name="connsiteY1" fmla="*/ 230879 h 230878"/>
                      <a:gd name="connsiteX2" fmla="*/ 369944 w 395661"/>
                      <a:gd name="connsiteY2" fmla="*/ 221354 h 230878"/>
                      <a:gd name="connsiteX3" fmla="*/ 112769 w 395661"/>
                      <a:gd name="connsiteY3" fmla="*/ 72764 h 230878"/>
                      <a:gd name="connsiteX4" fmla="*/ 103244 w 395661"/>
                      <a:gd name="connsiteY4" fmla="*/ 67049 h 230878"/>
                      <a:gd name="connsiteX5" fmla="*/ 23234 w 395661"/>
                      <a:gd name="connsiteY5" fmla="*/ 21329 h 230878"/>
                      <a:gd name="connsiteX6" fmla="*/ 23234 w 395661"/>
                      <a:gd name="connsiteY6" fmla="*/ 21329 h 230878"/>
                      <a:gd name="connsiteX7" fmla="*/ 2279 w 395661"/>
                      <a:gd name="connsiteY7" fmla="*/ 8946 h 230878"/>
                      <a:gd name="connsiteX8" fmla="*/ 374 w 395661"/>
                      <a:gd name="connsiteY8" fmla="*/ 2279 h 230878"/>
                      <a:gd name="connsiteX9" fmla="*/ 7041 w 395661"/>
                      <a:gd name="connsiteY9" fmla="*/ 374 h 230878"/>
                      <a:gd name="connsiteX10" fmla="*/ 33711 w 395661"/>
                      <a:gd name="connsiteY10" fmla="*/ 15614 h 230878"/>
                      <a:gd name="connsiteX11" fmla="*/ 111816 w 395661"/>
                      <a:gd name="connsiteY11" fmla="*/ 61334 h 230878"/>
                      <a:gd name="connsiteX12" fmla="*/ 121341 w 395661"/>
                      <a:gd name="connsiteY12" fmla="*/ 67049 h 230878"/>
                      <a:gd name="connsiteX13" fmla="*/ 378516 w 395661"/>
                      <a:gd name="connsiteY13" fmla="*/ 215639 h 230878"/>
                      <a:gd name="connsiteX14" fmla="*/ 395661 w 395661"/>
                      <a:gd name="connsiteY14" fmla="*/ 225164 h 230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95661" h="230878">
                        <a:moveTo>
                          <a:pt x="395661" y="225164"/>
                        </a:moveTo>
                        <a:lnTo>
                          <a:pt x="386136" y="230879"/>
                        </a:lnTo>
                        <a:lnTo>
                          <a:pt x="369944" y="221354"/>
                        </a:lnTo>
                        <a:lnTo>
                          <a:pt x="112769" y="72764"/>
                        </a:lnTo>
                        <a:lnTo>
                          <a:pt x="103244" y="67049"/>
                        </a:lnTo>
                        <a:lnTo>
                          <a:pt x="23234" y="21329"/>
                        </a:lnTo>
                        <a:cubicBezTo>
                          <a:pt x="23234" y="21329"/>
                          <a:pt x="23234" y="21329"/>
                          <a:pt x="23234" y="21329"/>
                        </a:cubicBez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3711" y="15614"/>
                        </a:lnTo>
                        <a:lnTo>
                          <a:pt x="111816" y="61334"/>
                        </a:lnTo>
                        <a:lnTo>
                          <a:pt x="121341" y="67049"/>
                        </a:lnTo>
                        <a:lnTo>
                          <a:pt x="378516" y="215639"/>
                        </a:lnTo>
                        <a:lnTo>
                          <a:pt x="395661" y="22516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D5459610-3B9F-5731-60B9-2E06FB4B5BA4}"/>
                      </a:ext>
                    </a:extLst>
                  </p:cNvPr>
                  <p:cNvSpPr/>
                  <p:nvPr/>
                </p:nvSpPr>
                <p:spPr>
                  <a:xfrm>
                    <a:off x="1960521" y="2262450"/>
                    <a:ext cx="610926" cy="354703"/>
                  </a:xfrm>
                  <a:custGeom>
                    <a:avLst/>
                    <a:gdLst>
                      <a:gd name="connsiteX0" fmla="*/ 610926 w 610926"/>
                      <a:gd name="connsiteY0" fmla="*/ 348989 h 354703"/>
                      <a:gd name="connsiteX1" fmla="*/ 601401 w 610926"/>
                      <a:gd name="connsiteY1" fmla="*/ 354704 h 354703"/>
                      <a:gd name="connsiteX2" fmla="*/ 585209 w 610926"/>
                      <a:gd name="connsiteY2" fmla="*/ 345179 h 354703"/>
                      <a:gd name="connsiteX3" fmla="*/ 326129 w 610926"/>
                      <a:gd name="connsiteY3" fmla="*/ 195636 h 354703"/>
                      <a:gd name="connsiteX4" fmla="*/ 316604 w 610926"/>
                      <a:gd name="connsiteY4" fmla="*/ 189921 h 354703"/>
                      <a:gd name="connsiteX5" fmla="*/ 17519 w 610926"/>
                      <a:gd name="connsiteY5" fmla="*/ 17519 h 354703"/>
                      <a:gd name="connsiteX6" fmla="*/ 2279 w 610926"/>
                      <a:gd name="connsiteY6" fmla="*/ 8946 h 354703"/>
                      <a:gd name="connsiteX7" fmla="*/ 374 w 610926"/>
                      <a:gd name="connsiteY7" fmla="*/ 2279 h 354703"/>
                      <a:gd name="connsiteX8" fmla="*/ 7041 w 610926"/>
                      <a:gd name="connsiteY8" fmla="*/ 374 h 354703"/>
                      <a:gd name="connsiteX9" fmla="*/ 29901 w 610926"/>
                      <a:gd name="connsiteY9" fmla="*/ 13709 h 354703"/>
                      <a:gd name="connsiteX10" fmla="*/ 327081 w 610926"/>
                      <a:gd name="connsiteY10" fmla="*/ 185159 h 354703"/>
                      <a:gd name="connsiteX11" fmla="*/ 336606 w 610926"/>
                      <a:gd name="connsiteY11" fmla="*/ 190874 h 354703"/>
                      <a:gd name="connsiteX12" fmla="*/ 595686 w 610926"/>
                      <a:gd name="connsiteY12" fmla="*/ 340416 h 354703"/>
                      <a:gd name="connsiteX13" fmla="*/ 610926 w 610926"/>
                      <a:gd name="connsiteY13" fmla="*/ 348989 h 35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10926" h="354703">
                        <a:moveTo>
                          <a:pt x="610926" y="348989"/>
                        </a:moveTo>
                        <a:lnTo>
                          <a:pt x="601401" y="354704"/>
                        </a:lnTo>
                        <a:lnTo>
                          <a:pt x="585209" y="345179"/>
                        </a:lnTo>
                        <a:lnTo>
                          <a:pt x="326129" y="195636"/>
                        </a:lnTo>
                        <a:lnTo>
                          <a:pt x="316604" y="189921"/>
                        </a:lnTo>
                        <a:lnTo>
                          <a:pt x="17519" y="17519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29901" y="13709"/>
                        </a:lnTo>
                        <a:lnTo>
                          <a:pt x="327081" y="185159"/>
                        </a:lnTo>
                        <a:lnTo>
                          <a:pt x="336606" y="190874"/>
                        </a:lnTo>
                        <a:lnTo>
                          <a:pt x="595686" y="340416"/>
                        </a:lnTo>
                        <a:lnTo>
                          <a:pt x="610926" y="34898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CA6F0CBB-CA04-AA77-1D61-3B1DB6F09EE1}"/>
                      </a:ext>
                    </a:extLst>
                  </p:cNvPr>
                  <p:cNvSpPr/>
                  <p:nvPr/>
                </p:nvSpPr>
                <p:spPr>
                  <a:xfrm>
                    <a:off x="1784308" y="2615827"/>
                    <a:ext cx="393756" cy="229926"/>
                  </a:xfrm>
                  <a:custGeom>
                    <a:avLst/>
                    <a:gdLst>
                      <a:gd name="connsiteX0" fmla="*/ 393756 w 393756"/>
                      <a:gd name="connsiteY0" fmla="*/ 224211 h 229926"/>
                      <a:gd name="connsiteX1" fmla="*/ 384231 w 393756"/>
                      <a:gd name="connsiteY1" fmla="*/ 229926 h 229926"/>
                      <a:gd name="connsiteX2" fmla="*/ 368039 w 393756"/>
                      <a:gd name="connsiteY2" fmla="*/ 220401 h 229926"/>
                      <a:gd name="connsiteX3" fmla="*/ 25139 w 393756"/>
                      <a:gd name="connsiteY3" fmla="*/ 22281 h 229926"/>
                      <a:gd name="connsiteX4" fmla="*/ 25139 w 393756"/>
                      <a:gd name="connsiteY4" fmla="*/ 22281 h 229926"/>
                      <a:gd name="connsiteX5" fmla="*/ 2279 w 393756"/>
                      <a:gd name="connsiteY5" fmla="*/ 8946 h 229926"/>
                      <a:gd name="connsiteX6" fmla="*/ 374 w 393756"/>
                      <a:gd name="connsiteY6" fmla="*/ 2279 h 229926"/>
                      <a:gd name="connsiteX7" fmla="*/ 7041 w 393756"/>
                      <a:gd name="connsiteY7" fmla="*/ 374 h 229926"/>
                      <a:gd name="connsiteX8" fmla="*/ 35616 w 393756"/>
                      <a:gd name="connsiteY8" fmla="*/ 16566 h 229926"/>
                      <a:gd name="connsiteX9" fmla="*/ 377564 w 393756"/>
                      <a:gd name="connsiteY9" fmla="*/ 214686 h 229926"/>
                      <a:gd name="connsiteX10" fmla="*/ 393756 w 393756"/>
                      <a:gd name="connsiteY10" fmla="*/ 224211 h 229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3756" h="229926">
                        <a:moveTo>
                          <a:pt x="393756" y="224211"/>
                        </a:moveTo>
                        <a:lnTo>
                          <a:pt x="384231" y="229926"/>
                        </a:lnTo>
                        <a:lnTo>
                          <a:pt x="368039" y="220401"/>
                        </a:lnTo>
                        <a:lnTo>
                          <a:pt x="25139" y="22281"/>
                        </a:lnTo>
                        <a:cubicBezTo>
                          <a:pt x="25139" y="22281"/>
                          <a:pt x="25139" y="22281"/>
                          <a:pt x="25139" y="22281"/>
                        </a:cubicBez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5616" y="16566"/>
                        </a:lnTo>
                        <a:lnTo>
                          <a:pt x="377564" y="214686"/>
                        </a:lnTo>
                        <a:lnTo>
                          <a:pt x="393756" y="22421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5BA2C679-3549-68B4-A04E-BB8EAADCBD26}"/>
                      </a:ext>
                    </a:extLst>
                  </p:cNvPr>
                  <p:cNvSpPr/>
                  <p:nvPr/>
                </p:nvSpPr>
                <p:spPr>
                  <a:xfrm>
                    <a:off x="1476651" y="2998732"/>
                    <a:ext cx="218496" cy="127056"/>
                  </a:xfrm>
                  <a:custGeom>
                    <a:avLst/>
                    <a:gdLst>
                      <a:gd name="connsiteX0" fmla="*/ 218496 w 218496"/>
                      <a:gd name="connsiteY0" fmla="*/ 121341 h 127056"/>
                      <a:gd name="connsiteX1" fmla="*/ 208971 w 218496"/>
                      <a:gd name="connsiteY1" fmla="*/ 127056 h 127056"/>
                      <a:gd name="connsiteX2" fmla="*/ 192779 w 218496"/>
                      <a:gd name="connsiteY2" fmla="*/ 117531 h 127056"/>
                      <a:gd name="connsiteX3" fmla="*/ 39426 w 218496"/>
                      <a:gd name="connsiteY3" fmla="*/ 29901 h 127056"/>
                      <a:gd name="connsiteX4" fmla="*/ 2279 w 218496"/>
                      <a:gd name="connsiteY4" fmla="*/ 8946 h 127056"/>
                      <a:gd name="connsiteX5" fmla="*/ 374 w 218496"/>
                      <a:gd name="connsiteY5" fmla="*/ 2279 h 127056"/>
                      <a:gd name="connsiteX6" fmla="*/ 7041 w 218496"/>
                      <a:gd name="connsiteY6" fmla="*/ 374 h 127056"/>
                      <a:gd name="connsiteX7" fmla="*/ 48951 w 218496"/>
                      <a:gd name="connsiteY7" fmla="*/ 25139 h 127056"/>
                      <a:gd name="connsiteX8" fmla="*/ 201351 w 218496"/>
                      <a:gd name="connsiteY8" fmla="*/ 113721 h 127056"/>
                      <a:gd name="connsiteX9" fmla="*/ 218496 w 218496"/>
                      <a:gd name="connsiteY9" fmla="*/ 121341 h 127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8496" h="127056">
                        <a:moveTo>
                          <a:pt x="218496" y="121341"/>
                        </a:moveTo>
                        <a:lnTo>
                          <a:pt x="208971" y="127056"/>
                        </a:lnTo>
                        <a:lnTo>
                          <a:pt x="192779" y="117531"/>
                        </a:lnTo>
                        <a:lnTo>
                          <a:pt x="39426" y="29901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48951" y="25139"/>
                        </a:lnTo>
                        <a:lnTo>
                          <a:pt x="201351" y="113721"/>
                        </a:lnTo>
                        <a:lnTo>
                          <a:pt x="218496" y="12134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4C6EF7C0-BBDE-52CA-796C-C557660C23B5}"/>
                      </a:ext>
                    </a:extLst>
                  </p:cNvPr>
                  <p:cNvSpPr/>
                  <p:nvPr/>
                </p:nvSpPr>
                <p:spPr>
                  <a:xfrm>
                    <a:off x="1147221" y="288599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924C06AD-D447-88A9-5E92-D5252C7A5D46}"/>
                      </a:ext>
                    </a:extLst>
                  </p:cNvPr>
                  <p:cNvSpPr/>
                  <p:nvPr/>
                </p:nvSpPr>
                <p:spPr>
                  <a:xfrm>
                    <a:off x="1459641" y="298886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CDDCFDB6-6307-8030-9C70-AC629113B112}"/>
                      </a:ext>
                    </a:extLst>
                  </p:cNvPr>
                  <p:cNvSpPr/>
                  <p:nvPr/>
                </p:nvSpPr>
                <p:spPr>
                  <a:xfrm>
                    <a:off x="1322481" y="283741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186CB1D0-855F-45FD-72D9-780BD44D76EE}"/>
                      </a:ext>
                    </a:extLst>
                  </p:cNvPr>
                  <p:cNvSpPr/>
                  <p:nvPr/>
                </p:nvSpPr>
                <p:spPr>
                  <a:xfrm>
                    <a:off x="1635854" y="261739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C8B3316D-B8E6-B631-EFBC-823747B67BAE}"/>
                      </a:ext>
                    </a:extLst>
                  </p:cNvPr>
                  <p:cNvSpPr/>
                  <p:nvPr/>
                </p:nvSpPr>
                <p:spPr>
                  <a:xfrm>
                    <a:off x="1379631" y="276502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15626D66-ADBC-5E17-30CB-CC901D028E9C}"/>
                      </a:ext>
                    </a:extLst>
                  </p:cNvPr>
                  <p:cNvSpPr/>
                  <p:nvPr/>
                </p:nvSpPr>
                <p:spPr>
                  <a:xfrm>
                    <a:off x="1412637" y="2721214"/>
                    <a:ext cx="540637" cy="255031"/>
                  </a:xfrm>
                  <a:custGeom>
                    <a:avLst/>
                    <a:gdLst>
                      <a:gd name="connsiteX0" fmla="*/ 540637 w 540637"/>
                      <a:gd name="connsiteY0" fmla="*/ 249317 h 255031"/>
                      <a:gd name="connsiteX1" fmla="*/ 531112 w 540637"/>
                      <a:gd name="connsiteY1" fmla="*/ 255032 h 255031"/>
                      <a:gd name="connsiteX2" fmla="*/ 514920 w 540637"/>
                      <a:gd name="connsiteY2" fmla="*/ 245507 h 255031"/>
                      <a:gd name="connsiteX3" fmla="*/ 108202 w 540637"/>
                      <a:gd name="connsiteY3" fmla="*/ 11192 h 255031"/>
                      <a:gd name="connsiteX4" fmla="*/ 34860 w 540637"/>
                      <a:gd name="connsiteY4" fmla="*/ 54054 h 255031"/>
                      <a:gd name="connsiteX5" fmla="*/ 7237 w 540637"/>
                      <a:gd name="connsiteY5" fmla="*/ 69294 h 255031"/>
                      <a:gd name="connsiteX6" fmla="*/ 570 w 540637"/>
                      <a:gd name="connsiteY6" fmla="*/ 67389 h 255031"/>
                      <a:gd name="connsiteX7" fmla="*/ 2475 w 540637"/>
                      <a:gd name="connsiteY7" fmla="*/ 60722 h 255031"/>
                      <a:gd name="connsiteX8" fmla="*/ 25335 w 540637"/>
                      <a:gd name="connsiteY8" fmla="*/ 47387 h 255031"/>
                      <a:gd name="connsiteX9" fmla="*/ 106297 w 540637"/>
                      <a:gd name="connsiteY9" fmla="*/ 714 h 255031"/>
                      <a:gd name="connsiteX10" fmla="*/ 111060 w 540637"/>
                      <a:gd name="connsiteY10" fmla="*/ 714 h 255031"/>
                      <a:gd name="connsiteX11" fmla="*/ 524445 w 540637"/>
                      <a:gd name="connsiteY11" fmla="*/ 239792 h 255031"/>
                      <a:gd name="connsiteX12" fmla="*/ 540637 w 540637"/>
                      <a:gd name="connsiteY12" fmla="*/ 249317 h 255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0637" h="255031">
                        <a:moveTo>
                          <a:pt x="540637" y="249317"/>
                        </a:moveTo>
                        <a:lnTo>
                          <a:pt x="531112" y="255032"/>
                        </a:lnTo>
                        <a:lnTo>
                          <a:pt x="514920" y="245507"/>
                        </a:lnTo>
                        <a:lnTo>
                          <a:pt x="108202" y="11192"/>
                        </a:lnTo>
                        <a:lnTo>
                          <a:pt x="34860" y="54054"/>
                        </a:lnTo>
                        <a:lnTo>
                          <a:pt x="7237" y="69294"/>
                        </a:lnTo>
                        <a:cubicBezTo>
                          <a:pt x="5332" y="70247"/>
                          <a:pt x="1522" y="70247"/>
                          <a:pt x="570" y="67389"/>
                        </a:cubicBezTo>
                        <a:cubicBezTo>
                          <a:pt x="-383" y="65484"/>
                          <a:pt x="-383" y="61674"/>
                          <a:pt x="2475" y="60722"/>
                        </a:cubicBezTo>
                        <a:lnTo>
                          <a:pt x="25335" y="47387"/>
                        </a:lnTo>
                        <a:lnTo>
                          <a:pt x="106297" y="714"/>
                        </a:lnTo>
                        <a:cubicBezTo>
                          <a:pt x="108202" y="-238"/>
                          <a:pt x="110107" y="-238"/>
                          <a:pt x="111060" y="714"/>
                        </a:cubicBezTo>
                        <a:lnTo>
                          <a:pt x="524445" y="239792"/>
                        </a:lnTo>
                        <a:lnTo>
                          <a:pt x="540637" y="249317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5EF89AD6-7A03-BDAC-1BFD-C74F5E09FD00}"/>
                      </a:ext>
                    </a:extLst>
                  </p:cNvPr>
                  <p:cNvSpPr/>
                  <p:nvPr/>
                </p:nvSpPr>
                <p:spPr>
                  <a:xfrm>
                    <a:off x="2289133" y="2274832"/>
                    <a:ext cx="343273" cy="307078"/>
                  </a:xfrm>
                  <a:custGeom>
                    <a:avLst/>
                    <a:gdLst>
                      <a:gd name="connsiteX0" fmla="*/ 343274 w 343273"/>
                      <a:gd name="connsiteY0" fmla="*/ 301364 h 307078"/>
                      <a:gd name="connsiteX1" fmla="*/ 333749 w 343273"/>
                      <a:gd name="connsiteY1" fmla="*/ 307079 h 307078"/>
                      <a:gd name="connsiteX2" fmla="*/ 317556 w 343273"/>
                      <a:gd name="connsiteY2" fmla="*/ 297554 h 307078"/>
                      <a:gd name="connsiteX3" fmla="*/ 140391 w 343273"/>
                      <a:gd name="connsiteY3" fmla="*/ 195636 h 307078"/>
                      <a:gd name="connsiteX4" fmla="*/ 137534 w 343273"/>
                      <a:gd name="connsiteY4" fmla="*/ 191826 h 307078"/>
                      <a:gd name="connsiteX5" fmla="*/ 140391 w 343273"/>
                      <a:gd name="connsiteY5" fmla="*/ 188016 h 307078"/>
                      <a:gd name="connsiteX6" fmla="*/ 222306 w 343273"/>
                      <a:gd name="connsiteY6" fmla="*/ 140391 h 307078"/>
                      <a:gd name="connsiteX7" fmla="*/ 21329 w 343273"/>
                      <a:gd name="connsiteY7" fmla="*/ 20376 h 307078"/>
                      <a:gd name="connsiteX8" fmla="*/ 2279 w 343273"/>
                      <a:gd name="connsiteY8" fmla="*/ 8946 h 307078"/>
                      <a:gd name="connsiteX9" fmla="*/ 374 w 343273"/>
                      <a:gd name="connsiteY9" fmla="*/ 2279 h 307078"/>
                      <a:gd name="connsiteX10" fmla="*/ 7041 w 343273"/>
                      <a:gd name="connsiteY10" fmla="*/ 374 h 307078"/>
                      <a:gd name="connsiteX11" fmla="*/ 31806 w 343273"/>
                      <a:gd name="connsiteY11" fmla="*/ 14661 h 307078"/>
                      <a:gd name="connsiteX12" fmla="*/ 235641 w 343273"/>
                      <a:gd name="connsiteY12" fmla="*/ 134676 h 307078"/>
                      <a:gd name="connsiteX13" fmla="*/ 238499 w 343273"/>
                      <a:gd name="connsiteY13" fmla="*/ 138486 h 307078"/>
                      <a:gd name="connsiteX14" fmla="*/ 235641 w 343273"/>
                      <a:gd name="connsiteY14" fmla="*/ 142296 h 307078"/>
                      <a:gd name="connsiteX15" fmla="*/ 153726 w 343273"/>
                      <a:gd name="connsiteY15" fmla="*/ 189921 h 307078"/>
                      <a:gd name="connsiteX16" fmla="*/ 328034 w 343273"/>
                      <a:gd name="connsiteY16" fmla="*/ 290886 h 307078"/>
                      <a:gd name="connsiteX17" fmla="*/ 343274 w 343273"/>
                      <a:gd name="connsiteY17" fmla="*/ 301364 h 307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3273" h="307078">
                        <a:moveTo>
                          <a:pt x="343274" y="301364"/>
                        </a:moveTo>
                        <a:lnTo>
                          <a:pt x="333749" y="307079"/>
                        </a:lnTo>
                        <a:lnTo>
                          <a:pt x="317556" y="297554"/>
                        </a:lnTo>
                        <a:lnTo>
                          <a:pt x="140391" y="195636"/>
                        </a:lnTo>
                        <a:cubicBezTo>
                          <a:pt x="138486" y="194684"/>
                          <a:pt x="137534" y="192779"/>
                          <a:pt x="137534" y="191826"/>
                        </a:cubicBezTo>
                        <a:cubicBezTo>
                          <a:pt x="137534" y="190874"/>
                          <a:pt x="138486" y="188016"/>
                          <a:pt x="140391" y="188016"/>
                        </a:cubicBezTo>
                        <a:lnTo>
                          <a:pt x="222306" y="140391"/>
                        </a:lnTo>
                        <a:lnTo>
                          <a:pt x="21329" y="2037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1806" y="14661"/>
                        </a:lnTo>
                        <a:lnTo>
                          <a:pt x="235641" y="134676"/>
                        </a:lnTo>
                        <a:cubicBezTo>
                          <a:pt x="237546" y="135629"/>
                          <a:pt x="238499" y="137534"/>
                          <a:pt x="238499" y="138486"/>
                        </a:cubicBezTo>
                        <a:cubicBezTo>
                          <a:pt x="238499" y="140391"/>
                          <a:pt x="237546" y="142296"/>
                          <a:pt x="235641" y="142296"/>
                        </a:cubicBezTo>
                        <a:lnTo>
                          <a:pt x="153726" y="189921"/>
                        </a:lnTo>
                        <a:lnTo>
                          <a:pt x="328034" y="290886"/>
                        </a:lnTo>
                        <a:lnTo>
                          <a:pt x="343274" y="30136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863466D4-3AA0-AEC5-0217-473CE21F1C60}"/>
                      </a:ext>
                    </a:extLst>
                  </p:cNvPr>
                  <p:cNvSpPr/>
                  <p:nvPr/>
                </p:nvSpPr>
                <p:spPr>
                  <a:xfrm>
                    <a:off x="2254026" y="225544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9FD6116E-CD2E-E18F-5AB6-E14FA12BA042}"/>
                      </a:ext>
                    </a:extLst>
                  </p:cNvPr>
                  <p:cNvSpPr/>
                  <p:nvPr/>
                </p:nvSpPr>
                <p:spPr>
                  <a:xfrm>
                    <a:off x="1753964" y="2598104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8"/>
                          <a:pt x="77391" y="27622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2"/>
                          <a:pt x="-3572" y="14288"/>
                          <a:pt x="10716" y="5715"/>
                        </a:cubicBezTo>
                        <a:cubicBezTo>
                          <a:pt x="25003" y="-1905"/>
                          <a:pt x="47863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E35D45F6-D23F-F8BA-A7BF-8DB6EF0E17D2}"/>
                      </a:ext>
                    </a:extLst>
                  </p:cNvPr>
                  <p:cNvSpPr/>
                  <p:nvPr/>
                </p:nvSpPr>
                <p:spPr>
                  <a:xfrm>
                    <a:off x="1841594" y="244403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6889F45B-3DA0-E03D-97FC-B4E733DE5F05}"/>
                      </a:ext>
                    </a:extLst>
                  </p:cNvPr>
                  <p:cNvSpPr/>
                  <p:nvPr/>
                </p:nvSpPr>
                <p:spPr>
                  <a:xfrm>
                    <a:off x="1927319" y="223829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98FE498D-2A7C-68A2-BB98-7528E9F8853E}"/>
                      </a:ext>
                    </a:extLst>
                  </p:cNvPr>
                  <p:cNvSpPr/>
                  <p:nvPr/>
                </p:nvSpPr>
                <p:spPr>
                  <a:xfrm>
                    <a:off x="2158776" y="228020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1D26A355-F1DF-9341-098A-08D0FEBC16A4}"/>
                      </a:ext>
                    </a:extLst>
                  </p:cNvPr>
                  <p:cNvSpPr/>
                  <p:nvPr/>
                </p:nvSpPr>
                <p:spPr>
                  <a:xfrm>
                    <a:off x="2035904" y="242974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" name="Graphic 4">
                  <a:extLst>
                    <a:ext uri="{FF2B5EF4-FFF2-40B4-BE49-F238E27FC236}">
                      <a16:creationId xmlns:a16="http://schemas.microsoft.com/office/drawing/2014/main" id="{D86D61DB-2130-0AEC-2AB0-457C48BC3B75}"/>
                    </a:ext>
                  </a:extLst>
                </p:cNvPr>
                <p:cNvGrpSpPr/>
                <p:nvPr/>
              </p:nvGrpSpPr>
              <p:grpSpPr>
                <a:xfrm>
                  <a:off x="2773760" y="2246869"/>
                  <a:ext cx="1541952" cy="928449"/>
                  <a:chOff x="2773760" y="2246869"/>
                  <a:chExt cx="1541952" cy="928449"/>
                </a:xfrm>
                <a:solidFill>
                  <a:srgbClr val="05D4F5"/>
                </a:solidFill>
              </p:grpSpPr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CBED1C21-5DBC-D28E-B00A-674FB936C125}"/>
                      </a:ext>
                    </a:extLst>
                  </p:cNvPr>
                  <p:cNvSpPr/>
                  <p:nvPr/>
                </p:nvSpPr>
                <p:spPr>
                  <a:xfrm>
                    <a:off x="3716931" y="2681354"/>
                    <a:ext cx="302316" cy="433957"/>
                  </a:xfrm>
                  <a:custGeom>
                    <a:avLst/>
                    <a:gdLst>
                      <a:gd name="connsiteX0" fmla="*/ 302316 w 302316"/>
                      <a:gd name="connsiteY0" fmla="*/ 280605 h 433957"/>
                      <a:gd name="connsiteX1" fmla="*/ 299459 w 302316"/>
                      <a:gd name="connsiteY1" fmla="*/ 284415 h 433957"/>
                      <a:gd name="connsiteX2" fmla="*/ 56571 w 302316"/>
                      <a:gd name="connsiteY2" fmla="*/ 424432 h 433957"/>
                      <a:gd name="connsiteX3" fmla="*/ 40379 w 302316"/>
                      <a:gd name="connsiteY3" fmla="*/ 433957 h 433957"/>
                      <a:gd name="connsiteX4" fmla="*/ 30854 w 302316"/>
                      <a:gd name="connsiteY4" fmla="*/ 428242 h 433957"/>
                      <a:gd name="connsiteX5" fmla="*/ 47046 w 302316"/>
                      <a:gd name="connsiteY5" fmla="*/ 418717 h 433957"/>
                      <a:gd name="connsiteX6" fmla="*/ 287076 w 302316"/>
                      <a:gd name="connsiteY6" fmla="*/ 279652 h 433957"/>
                      <a:gd name="connsiteX7" fmla="*/ 66096 w 302316"/>
                      <a:gd name="connsiteY7" fmla="*/ 147255 h 433957"/>
                      <a:gd name="connsiteX8" fmla="*/ 56571 w 302316"/>
                      <a:gd name="connsiteY8" fmla="*/ 141540 h 433957"/>
                      <a:gd name="connsiteX9" fmla="*/ 2279 w 302316"/>
                      <a:gd name="connsiteY9" fmla="*/ 109155 h 433957"/>
                      <a:gd name="connsiteX10" fmla="*/ 374 w 302316"/>
                      <a:gd name="connsiteY10" fmla="*/ 105345 h 433957"/>
                      <a:gd name="connsiteX11" fmla="*/ 3231 w 302316"/>
                      <a:gd name="connsiteY11" fmla="*/ 101535 h 433957"/>
                      <a:gd name="connsiteX12" fmla="*/ 148963 w 302316"/>
                      <a:gd name="connsiteY12" fmla="*/ 16762 h 433957"/>
                      <a:gd name="connsiteX13" fmla="*/ 177538 w 302316"/>
                      <a:gd name="connsiteY13" fmla="*/ 570 h 433957"/>
                      <a:gd name="connsiteX14" fmla="*/ 184206 w 302316"/>
                      <a:gd name="connsiteY14" fmla="*/ 2475 h 433957"/>
                      <a:gd name="connsiteX15" fmla="*/ 182301 w 302316"/>
                      <a:gd name="connsiteY15" fmla="*/ 9142 h 433957"/>
                      <a:gd name="connsiteX16" fmla="*/ 158488 w 302316"/>
                      <a:gd name="connsiteY16" fmla="*/ 23430 h 433957"/>
                      <a:gd name="connsiteX17" fmla="*/ 14661 w 302316"/>
                      <a:gd name="connsiteY17" fmla="*/ 106297 h 433957"/>
                      <a:gd name="connsiteX18" fmla="*/ 67049 w 302316"/>
                      <a:gd name="connsiteY18" fmla="*/ 137730 h 433957"/>
                      <a:gd name="connsiteX19" fmla="*/ 76574 w 302316"/>
                      <a:gd name="connsiteY19" fmla="*/ 143445 h 433957"/>
                      <a:gd name="connsiteX20" fmla="*/ 299459 w 302316"/>
                      <a:gd name="connsiteY20" fmla="*/ 276795 h 433957"/>
                      <a:gd name="connsiteX21" fmla="*/ 302316 w 302316"/>
                      <a:gd name="connsiteY21" fmla="*/ 280605 h 433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302316" h="433957">
                        <a:moveTo>
                          <a:pt x="302316" y="280605"/>
                        </a:moveTo>
                        <a:cubicBezTo>
                          <a:pt x="302316" y="282510"/>
                          <a:pt x="301363" y="283462"/>
                          <a:pt x="299459" y="284415"/>
                        </a:cubicBezTo>
                        <a:lnTo>
                          <a:pt x="56571" y="424432"/>
                        </a:lnTo>
                        <a:lnTo>
                          <a:pt x="40379" y="433957"/>
                        </a:lnTo>
                        <a:lnTo>
                          <a:pt x="30854" y="428242"/>
                        </a:lnTo>
                        <a:lnTo>
                          <a:pt x="47046" y="418717"/>
                        </a:lnTo>
                        <a:lnTo>
                          <a:pt x="287076" y="279652"/>
                        </a:lnTo>
                        <a:lnTo>
                          <a:pt x="66096" y="147255"/>
                        </a:lnTo>
                        <a:lnTo>
                          <a:pt x="56571" y="141540"/>
                        </a:lnTo>
                        <a:lnTo>
                          <a:pt x="2279" y="109155"/>
                        </a:lnTo>
                        <a:cubicBezTo>
                          <a:pt x="374" y="108202"/>
                          <a:pt x="-579" y="106297"/>
                          <a:pt x="374" y="105345"/>
                        </a:cubicBezTo>
                        <a:cubicBezTo>
                          <a:pt x="374" y="103440"/>
                          <a:pt x="1326" y="102487"/>
                          <a:pt x="3231" y="101535"/>
                        </a:cubicBezTo>
                        <a:lnTo>
                          <a:pt x="148963" y="16762"/>
                        </a:lnTo>
                        <a:lnTo>
                          <a:pt x="177538" y="570"/>
                        </a:lnTo>
                        <a:cubicBezTo>
                          <a:pt x="179444" y="-383"/>
                          <a:pt x="183254" y="-383"/>
                          <a:pt x="184206" y="2475"/>
                        </a:cubicBezTo>
                        <a:cubicBezTo>
                          <a:pt x="185159" y="4380"/>
                          <a:pt x="185159" y="8190"/>
                          <a:pt x="182301" y="9142"/>
                        </a:cubicBezTo>
                        <a:lnTo>
                          <a:pt x="158488" y="23430"/>
                        </a:lnTo>
                        <a:lnTo>
                          <a:pt x="14661" y="106297"/>
                        </a:lnTo>
                        <a:lnTo>
                          <a:pt x="67049" y="137730"/>
                        </a:lnTo>
                        <a:lnTo>
                          <a:pt x="76574" y="143445"/>
                        </a:lnTo>
                        <a:lnTo>
                          <a:pt x="299459" y="276795"/>
                        </a:lnTo>
                        <a:cubicBezTo>
                          <a:pt x="302316" y="277747"/>
                          <a:pt x="302316" y="278700"/>
                          <a:pt x="302316" y="28060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71D9A2C1-9F93-B355-F231-83E5E4322F59}"/>
                      </a:ext>
                    </a:extLst>
                  </p:cNvPr>
                  <p:cNvSpPr/>
                  <p:nvPr/>
                </p:nvSpPr>
                <p:spPr>
                  <a:xfrm>
                    <a:off x="3454415" y="2646111"/>
                    <a:ext cx="335637" cy="300607"/>
                  </a:xfrm>
                  <a:custGeom>
                    <a:avLst/>
                    <a:gdLst>
                      <a:gd name="connsiteX0" fmla="*/ 332422 w 335637"/>
                      <a:gd name="connsiteY0" fmla="*/ 8190 h 300607"/>
                      <a:gd name="connsiteX1" fmla="*/ 313372 w 335637"/>
                      <a:gd name="connsiteY1" fmla="*/ 19620 h 300607"/>
                      <a:gd name="connsiteX2" fmla="*/ 111442 w 335637"/>
                      <a:gd name="connsiteY2" fmla="*/ 138682 h 300607"/>
                      <a:gd name="connsiteX3" fmla="*/ 193357 w 335637"/>
                      <a:gd name="connsiteY3" fmla="*/ 186307 h 300607"/>
                      <a:gd name="connsiteX4" fmla="*/ 196215 w 335637"/>
                      <a:gd name="connsiteY4" fmla="*/ 190117 h 300607"/>
                      <a:gd name="connsiteX5" fmla="*/ 193357 w 335637"/>
                      <a:gd name="connsiteY5" fmla="*/ 193927 h 300607"/>
                      <a:gd name="connsiteX6" fmla="*/ 25717 w 335637"/>
                      <a:gd name="connsiteY6" fmla="*/ 291082 h 300607"/>
                      <a:gd name="connsiteX7" fmla="*/ 9525 w 335637"/>
                      <a:gd name="connsiteY7" fmla="*/ 300607 h 300607"/>
                      <a:gd name="connsiteX8" fmla="*/ 0 w 335637"/>
                      <a:gd name="connsiteY8" fmla="*/ 294892 h 300607"/>
                      <a:gd name="connsiteX9" fmla="*/ 16192 w 335637"/>
                      <a:gd name="connsiteY9" fmla="*/ 285367 h 300607"/>
                      <a:gd name="connsiteX10" fmla="*/ 181928 w 335637"/>
                      <a:gd name="connsiteY10" fmla="*/ 190117 h 300607"/>
                      <a:gd name="connsiteX11" fmla="*/ 100013 w 335637"/>
                      <a:gd name="connsiteY11" fmla="*/ 142492 h 300607"/>
                      <a:gd name="connsiteX12" fmla="*/ 97155 w 335637"/>
                      <a:gd name="connsiteY12" fmla="*/ 138682 h 300607"/>
                      <a:gd name="connsiteX13" fmla="*/ 100013 w 335637"/>
                      <a:gd name="connsiteY13" fmla="*/ 134872 h 300607"/>
                      <a:gd name="connsiteX14" fmla="*/ 303847 w 335637"/>
                      <a:gd name="connsiteY14" fmla="*/ 14857 h 300607"/>
                      <a:gd name="connsiteX15" fmla="*/ 328613 w 335637"/>
                      <a:gd name="connsiteY15" fmla="*/ 570 h 300607"/>
                      <a:gd name="connsiteX16" fmla="*/ 335280 w 335637"/>
                      <a:gd name="connsiteY16" fmla="*/ 2475 h 300607"/>
                      <a:gd name="connsiteX17" fmla="*/ 332422 w 335637"/>
                      <a:gd name="connsiteY17" fmla="*/ 8190 h 300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35637" h="300607">
                        <a:moveTo>
                          <a:pt x="332422" y="8190"/>
                        </a:moveTo>
                        <a:lnTo>
                          <a:pt x="313372" y="19620"/>
                        </a:lnTo>
                        <a:lnTo>
                          <a:pt x="111442" y="138682"/>
                        </a:lnTo>
                        <a:lnTo>
                          <a:pt x="193357" y="186307"/>
                        </a:lnTo>
                        <a:cubicBezTo>
                          <a:pt x="195263" y="187260"/>
                          <a:pt x="196215" y="189165"/>
                          <a:pt x="196215" y="190117"/>
                        </a:cubicBezTo>
                        <a:cubicBezTo>
                          <a:pt x="196215" y="192022"/>
                          <a:pt x="195263" y="193927"/>
                          <a:pt x="193357" y="193927"/>
                        </a:cubicBezTo>
                        <a:lnTo>
                          <a:pt x="25717" y="291082"/>
                        </a:lnTo>
                        <a:lnTo>
                          <a:pt x="9525" y="300607"/>
                        </a:lnTo>
                        <a:lnTo>
                          <a:pt x="0" y="294892"/>
                        </a:lnTo>
                        <a:lnTo>
                          <a:pt x="16192" y="285367"/>
                        </a:lnTo>
                        <a:lnTo>
                          <a:pt x="181928" y="190117"/>
                        </a:lnTo>
                        <a:lnTo>
                          <a:pt x="100013" y="142492"/>
                        </a:lnTo>
                        <a:cubicBezTo>
                          <a:pt x="98107" y="141540"/>
                          <a:pt x="97155" y="139635"/>
                          <a:pt x="97155" y="138682"/>
                        </a:cubicBezTo>
                        <a:cubicBezTo>
                          <a:pt x="97155" y="136777"/>
                          <a:pt x="98107" y="134872"/>
                          <a:pt x="100013" y="134872"/>
                        </a:cubicBezTo>
                        <a:lnTo>
                          <a:pt x="303847" y="14857"/>
                        </a:lnTo>
                        <a:lnTo>
                          <a:pt x="328613" y="570"/>
                        </a:lnTo>
                        <a:cubicBezTo>
                          <a:pt x="330517" y="-383"/>
                          <a:pt x="334328" y="-383"/>
                          <a:pt x="335280" y="2475"/>
                        </a:cubicBezTo>
                        <a:cubicBezTo>
                          <a:pt x="336232" y="3427"/>
                          <a:pt x="335280" y="7237"/>
                          <a:pt x="332422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6FA7B40E-58A0-41AC-C8B0-798D342D1AE3}"/>
                      </a:ext>
                    </a:extLst>
                  </p:cNvPr>
                  <p:cNvSpPr/>
                  <p:nvPr/>
                </p:nvSpPr>
                <p:spPr>
                  <a:xfrm>
                    <a:off x="3206765" y="2432751"/>
                    <a:ext cx="374706" cy="368234"/>
                  </a:xfrm>
                  <a:custGeom>
                    <a:avLst/>
                    <a:gdLst>
                      <a:gd name="connsiteX0" fmla="*/ 372428 w 374706"/>
                      <a:gd name="connsiteY0" fmla="*/ 10095 h 368234"/>
                      <a:gd name="connsiteX1" fmla="*/ 340995 w 374706"/>
                      <a:gd name="connsiteY1" fmla="*/ 28192 h 368234"/>
                      <a:gd name="connsiteX2" fmla="*/ 183832 w 374706"/>
                      <a:gd name="connsiteY2" fmla="*/ 118680 h 368234"/>
                      <a:gd name="connsiteX3" fmla="*/ 306705 w 374706"/>
                      <a:gd name="connsiteY3" fmla="*/ 189165 h 368234"/>
                      <a:gd name="connsiteX4" fmla="*/ 309563 w 374706"/>
                      <a:gd name="connsiteY4" fmla="*/ 192975 h 368234"/>
                      <a:gd name="connsiteX5" fmla="*/ 306705 w 374706"/>
                      <a:gd name="connsiteY5" fmla="*/ 196785 h 368234"/>
                      <a:gd name="connsiteX6" fmla="*/ 25717 w 374706"/>
                      <a:gd name="connsiteY6" fmla="*/ 358710 h 368234"/>
                      <a:gd name="connsiteX7" fmla="*/ 9525 w 374706"/>
                      <a:gd name="connsiteY7" fmla="*/ 368235 h 368234"/>
                      <a:gd name="connsiteX8" fmla="*/ 0 w 374706"/>
                      <a:gd name="connsiteY8" fmla="*/ 362520 h 368234"/>
                      <a:gd name="connsiteX9" fmla="*/ 16192 w 374706"/>
                      <a:gd name="connsiteY9" fmla="*/ 352995 h 368234"/>
                      <a:gd name="connsiteX10" fmla="*/ 294322 w 374706"/>
                      <a:gd name="connsiteY10" fmla="*/ 192022 h 368234"/>
                      <a:gd name="connsiteX11" fmla="*/ 171450 w 374706"/>
                      <a:gd name="connsiteY11" fmla="*/ 121537 h 368234"/>
                      <a:gd name="connsiteX12" fmla="*/ 168592 w 374706"/>
                      <a:gd name="connsiteY12" fmla="*/ 117727 h 368234"/>
                      <a:gd name="connsiteX13" fmla="*/ 171450 w 374706"/>
                      <a:gd name="connsiteY13" fmla="*/ 113917 h 368234"/>
                      <a:gd name="connsiteX14" fmla="*/ 332422 w 374706"/>
                      <a:gd name="connsiteY14" fmla="*/ 20572 h 368234"/>
                      <a:gd name="connsiteX15" fmla="*/ 367665 w 374706"/>
                      <a:gd name="connsiteY15" fmla="*/ 570 h 368234"/>
                      <a:gd name="connsiteX16" fmla="*/ 374332 w 374706"/>
                      <a:gd name="connsiteY16" fmla="*/ 2475 h 368234"/>
                      <a:gd name="connsiteX17" fmla="*/ 372428 w 374706"/>
                      <a:gd name="connsiteY17" fmla="*/ 10095 h 368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4706" h="368234">
                        <a:moveTo>
                          <a:pt x="372428" y="10095"/>
                        </a:moveTo>
                        <a:lnTo>
                          <a:pt x="340995" y="28192"/>
                        </a:lnTo>
                        <a:lnTo>
                          <a:pt x="183832" y="118680"/>
                        </a:lnTo>
                        <a:lnTo>
                          <a:pt x="306705" y="189165"/>
                        </a:lnTo>
                        <a:cubicBezTo>
                          <a:pt x="308610" y="190117"/>
                          <a:pt x="309563" y="192022"/>
                          <a:pt x="309563" y="192975"/>
                        </a:cubicBezTo>
                        <a:cubicBezTo>
                          <a:pt x="309563" y="194880"/>
                          <a:pt x="308610" y="196785"/>
                          <a:pt x="306705" y="196785"/>
                        </a:cubicBezTo>
                        <a:lnTo>
                          <a:pt x="25717" y="358710"/>
                        </a:lnTo>
                        <a:lnTo>
                          <a:pt x="9525" y="368235"/>
                        </a:lnTo>
                        <a:lnTo>
                          <a:pt x="0" y="362520"/>
                        </a:lnTo>
                        <a:lnTo>
                          <a:pt x="16192" y="352995"/>
                        </a:lnTo>
                        <a:lnTo>
                          <a:pt x="294322" y="192022"/>
                        </a:lnTo>
                        <a:lnTo>
                          <a:pt x="171450" y="121537"/>
                        </a:lnTo>
                        <a:cubicBezTo>
                          <a:pt x="169545" y="120585"/>
                          <a:pt x="168592" y="118680"/>
                          <a:pt x="168592" y="117727"/>
                        </a:cubicBezTo>
                        <a:cubicBezTo>
                          <a:pt x="168592" y="115822"/>
                          <a:pt x="169545" y="113917"/>
                          <a:pt x="171450" y="113917"/>
                        </a:cubicBezTo>
                        <a:lnTo>
                          <a:pt x="332422" y="20572"/>
                        </a:lnTo>
                        <a:lnTo>
                          <a:pt x="367665" y="570"/>
                        </a:lnTo>
                        <a:cubicBezTo>
                          <a:pt x="369570" y="-383"/>
                          <a:pt x="373380" y="-383"/>
                          <a:pt x="374332" y="2475"/>
                        </a:cubicBezTo>
                        <a:cubicBezTo>
                          <a:pt x="375285" y="5332"/>
                          <a:pt x="374332" y="8190"/>
                          <a:pt x="372428" y="1009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3DF84384-321E-500F-A912-0CE614348647}"/>
                      </a:ext>
                    </a:extLst>
                  </p:cNvPr>
                  <p:cNvSpPr/>
                  <p:nvPr/>
                </p:nvSpPr>
                <p:spPr>
                  <a:xfrm>
                    <a:off x="3851607" y="3049971"/>
                    <a:ext cx="432520" cy="125347"/>
                  </a:xfrm>
                  <a:custGeom>
                    <a:avLst/>
                    <a:gdLst>
                      <a:gd name="connsiteX0" fmla="*/ 430530 w 432520"/>
                      <a:gd name="connsiteY0" fmla="*/ 8190 h 125347"/>
                      <a:gd name="connsiteX1" fmla="*/ 409575 w 432520"/>
                      <a:gd name="connsiteY1" fmla="*/ 20572 h 125347"/>
                      <a:gd name="connsiteX2" fmla="*/ 267653 w 432520"/>
                      <a:gd name="connsiteY2" fmla="*/ 102487 h 125347"/>
                      <a:gd name="connsiteX3" fmla="*/ 262890 w 432520"/>
                      <a:gd name="connsiteY3" fmla="*/ 102487 h 125347"/>
                      <a:gd name="connsiteX4" fmla="*/ 156210 w 432520"/>
                      <a:gd name="connsiteY4" fmla="*/ 40575 h 125347"/>
                      <a:gd name="connsiteX5" fmla="*/ 25718 w 432520"/>
                      <a:gd name="connsiteY5" fmla="*/ 115822 h 125347"/>
                      <a:gd name="connsiteX6" fmla="*/ 9525 w 432520"/>
                      <a:gd name="connsiteY6" fmla="*/ 125347 h 125347"/>
                      <a:gd name="connsiteX7" fmla="*/ 0 w 432520"/>
                      <a:gd name="connsiteY7" fmla="*/ 119632 h 125347"/>
                      <a:gd name="connsiteX8" fmla="*/ 16193 w 432520"/>
                      <a:gd name="connsiteY8" fmla="*/ 110107 h 125347"/>
                      <a:gd name="connsiteX9" fmla="*/ 153353 w 432520"/>
                      <a:gd name="connsiteY9" fmla="*/ 31050 h 125347"/>
                      <a:gd name="connsiteX10" fmla="*/ 158115 w 432520"/>
                      <a:gd name="connsiteY10" fmla="*/ 31050 h 125347"/>
                      <a:gd name="connsiteX11" fmla="*/ 264795 w 432520"/>
                      <a:gd name="connsiteY11" fmla="*/ 92962 h 125347"/>
                      <a:gd name="connsiteX12" fmla="*/ 398145 w 432520"/>
                      <a:gd name="connsiteY12" fmla="*/ 15810 h 125347"/>
                      <a:gd name="connsiteX13" fmla="*/ 424815 w 432520"/>
                      <a:gd name="connsiteY13" fmla="*/ 570 h 125347"/>
                      <a:gd name="connsiteX14" fmla="*/ 431483 w 432520"/>
                      <a:gd name="connsiteY14" fmla="*/ 2475 h 125347"/>
                      <a:gd name="connsiteX15" fmla="*/ 430530 w 432520"/>
                      <a:gd name="connsiteY15" fmla="*/ 8190 h 125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32520" h="125347">
                        <a:moveTo>
                          <a:pt x="430530" y="8190"/>
                        </a:moveTo>
                        <a:lnTo>
                          <a:pt x="409575" y="20572"/>
                        </a:lnTo>
                        <a:lnTo>
                          <a:pt x="267653" y="102487"/>
                        </a:lnTo>
                        <a:cubicBezTo>
                          <a:pt x="265748" y="103440"/>
                          <a:pt x="263843" y="103440"/>
                          <a:pt x="262890" y="102487"/>
                        </a:cubicBezTo>
                        <a:lnTo>
                          <a:pt x="156210" y="40575"/>
                        </a:lnTo>
                        <a:lnTo>
                          <a:pt x="25718" y="115822"/>
                        </a:lnTo>
                        <a:lnTo>
                          <a:pt x="9525" y="125347"/>
                        </a:lnTo>
                        <a:lnTo>
                          <a:pt x="0" y="119632"/>
                        </a:lnTo>
                        <a:lnTo>
                          <a:pt x="16193" y="110107"/>
                        </a:lnTo>
                        <a:lnTo>
                          <a:pt x="153353" y="31050"/>
                        </a:lnTo>
                        <a:cubicBezTo>
                          <a:pt x="155258" y="30097"/>
                          <a:pt x="157163" y="30097"/>
                          <a:pt x="158115" y="31050"/>
                        </a:cubicBezTo>
                        <a:lnTo>
                          <a:pt x="264795" y="92962"/>
                        </a:lnTo>
                        <a:lnTo>
                          <a:pt x="398145" y="15810"/>
                        </a:lnTo>
                        <a:lnTo>
                          <a:pt x="424815" y="570"/>
                        </a:lnTo>
                        <a:cubicBezTo>
                          <a:pt x="426720" y="-383"/>
                          <a:pt x="430530" y="-383"/>
                          <a:pt x="431483" y="2475"/>
                        </a:cubicBezTo>
                        <a:cubicBezTo>
                          <a:pt x="433388" y="4380"/>
                          <a:pt x="432435" y="7237"/>
                          <a:pt x="430530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4FB67A15-9E4D-0F34-93C5-B03EB1B4402B}"/>
                      </a:ext>
                    </a:extLst>
                  </p:cNvPr>
                  <p:cNvSpPr/>
                  <p:nvPr/>
                </p:nvSpPr>
                <p:spPr>
                  <a:xfrm>
                    <a:off x="3000072" y="2460374"/>
                    <a:ext cx="383278" cy="223454"/>
                  </a:xfrm>
                  <a:custGeom>
                    <a:avLst/>
                    <a:gdLst>
                      <a:gd name="connsiteX0" fmla="*/ 381000 w 383278"/>
                      <a:gd name="connsiteY0" fmla="*/ 8190 h 223454"/>
                      <a:gd name="connsiteX1" fmla="*/ 360045 w 383278"/>
                      <a:gd name="connsiteY1" fmla="*/ 20572 h 223454"/>
                      <a:gd name="connsiteX2" fmla="*/ 360045 w 383278"/>
                      <a:gd name="connsiteY2" fmla="*/ 20572 h 223454"/>
                      <a:gd name="connsiteX3" fmla="*/ 25718 w 383278"/>
                      <a:gd name="connsiteY3" fmla="*/ 213930 h 223454"/>
                      <a:gd name="connsiteX4" fmla="*/ 9525 w 383278"/>
                      <a:gd name="connsiteY4" fmla="*/ 223455 h 223454"/>
                      <a:gd name="connsiteX5" fmla="*/ 0 w 383278"/>
                      <a:gd name="connsiteY5" fmla="*/ 217740 h 223454"/>
                      <a:gd name="connsiteX6" fmla="*/ 16193 w 383278"/>
                      <a:gd name="connsiteY6" fmla="*/ 208215 h 223454"/>
                      <a:gd name="connsiteX7" fmla="*/ 349568 w 383278"/>
                      <a:gd name="connsiteY7" fmla="*/ 15810 h 223454"/>
                      <a:gd name="connsiteX8" fmla="*/ 376238 w 383278"/>
                      <a:gd name="connsiteY8" fmla="*/ 570 h 223454"/>
                      <a:gd name="connsiteX9" fmla="*/ 382905 w 383278"/>
                      <a:gd name="connsiteY9" fmla="*/ 2475 h 223454"/>
                      <a:gd name="connsiteX10" fmla="*/ 381000 w 383278"/>
                      <a:gd name="connsiteY10" fmla="*/ 8190 h 223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3278" h="223454">
                        <a:moveTo>
                          <a:pt x="381000" y="8190"/>
                        </a:moveTo>
                        <a:lnTo>
                          <a:pt x="360045" y="20572"/>
                        </a:lnTo>
                        <a:cubicBezTo>
                          <a:pt x="360045" y="20572"/>
                          <a:pt x="360045" y="20572"/>
                          <a:pt x="360045" y="20572"/>
                        </a:cubicBezTo>
                        <a:lnTo>
                          <a:pt x="25718" y="213930"/>
                        </a:lnTo>
                        <a:lnTo>
                          <a:pt x="9525" y="223455"/>
                        </a:lnTo>
                        <a:lnTo>
                          <a:pt x="0" y="217740"/>
                        </a:lnTo>
                        <a:lnTo>
                          <a:pt x="16193" y="208215"/>
                        </a:lnTo>
                        <a:lnTo>
                          <a:pt x="349568" y="15810"/>
                        </a:lnTo>
                        <a:lnTo>
                          <a:pt x="376238" y="570"/>
                        </a:lnTo>
                        <a:cubicBezTo>
                          <a:pt x="378143" y="-383"/>
                          <a:pt x="381953" y="-383"/>
                          <a:pt x="382905" y="2475"/>
                        </a:cubicBezTo>
                        <a:cubicBezTo>
                          <a:pt x="383858" y="4380"/>
                          <a:pt x="382905" y="7237"/>
                          <a:pt x="381000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C5D956DF-8A30-B066-4057-05D7022B80FD}"/>
                      </a:ext>
                    </a:extLst>
                  </p:cNvPr>
                  <p:cNvSpPr/>
                  <p:nvPr/>
                </p:nvSpPr>
                <p:spPr>
                  <a:xfrm>
                    <a:off x="2895297" y="2269874"/>
                    <a:ext cx="606742" cy="352994"/>
                  </a:xfrm>
                  <a:custGeom>
                    <a:avLst/>
                    <a:gdLst>
                      <a:gd name="connsiteX0" fmla="*/ 603885 w 606742"/>
                      <a:gd name="connsiteY0" fmla="*/ 10095 h 352994"/>
                      <a:gd name="connsiteX1" fmla="*/ 588645 w 606742"/>
                      <a:gd name="connsiteY1" fmla="*/ 18667 h 352994"/>
                      <a:gd name="connsiteX2" fmla="*/ 25718 w 606742"/>
                      <a:gd name="connsiteY2" fmla="*/ 343470 h 352994"/>
                      <a:gd name="connsiteX3" fmla="*/ 9525 w 606742"/>
                      <a:gd name="connsiteY3" fmla="*/ 352995 h 352994"/>
                      <a:gd name="connsiteX4" fmla="*/ 0 w 606742"/>
                      <a:gd name="connsiteY4" fmla="*/ 347280 h 352994"/>
                      <a:gd name="connsiteX5" fmla="*/ 16193 w 606742"/>
                      <a:gd name="connsiteY5" fmla="*/ 337755 h 352994"/>
                      <a:gd name="connsiteX6" fmla="*/ 577215 w 606742"/>
                      <a:gd name="connsiteY6" fmla="*/ 13905 h 352994"/>
                      <a:gd name="connsiteX7" fmla="*/ 600075 w 606742"/>
                      <a:gd name="connsiteY7" fmla="*/ 570 h 352994"/>
                      <a:gd name="connsiteX8" fmla="*/ 606743 w 606742"/>
                      <a:gd name="connsiteY8" fmla="*/ 2475 h 352994"/>
                      <a:gd name="connsiteX9" fmla="*/ 603885 w 606742"/>
                      <a:gd name="connsiteY9" fmla="*/ 10095 h 352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06742" h="352994">
                        <a:moveTo>
                          <a:pt x="603885" y="10095"/>
                        </a:moveTo>
                        <a:lnTo>
                          <a:pt x="588645" y="18667"/>
                        </a:lnTo>
                        <a:lnTo>
                          <a:pt x="25718" y="343470"/>
                        </a:lnTo>
                        <a:lnTo>
                          <a:pt x="9525" y="352995"/>
                        </a:lnTo>
                        <a:lnTo>
                          <a:pt x="0" y="347280"/>
                        </a:lnTo>
                        <a:lnTo>
                          <a:pt x="16193" y="337755"/>
                        </a:lnTo>
                        <a:lnTo>
                          <a:pt x="577215" y="13905"/>
                        </a:lnTo>
                        <a:lnTo>
                          <a:pt x="600075" y="570"/>
                        </a:lnTo>
                        <a:cubicBezTo>
                          <a:pt x="601980" y="-383"/>
                          <a:pt x="605790" y="-383"/>
                          <a:pt x="606743" y="2475"/>
                        </a:cubicBezTo>
                        <a:cubicBezTo>
                          <a:pt x="606743" y="5332"/>
                          <a:pt x="605790" y="8190"/>
                          <a:pt x="603885" y="1009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1B5FFF3F-D1AC-5FD0-BEDC-6F2A8A8BC1EC}"/>
                      </a:ext>
                    </a:extLst>
                  </p:cNvPr>
                  <p:cNvSpPr/>
                  <p:nvPr/>
                </p:nvSpPr>
                <p:spPr>
                  <a:xfrm>
                    <a:off x="3289632" y="2624204"/>
                    <a:ext cx="388024" cy="226312"/>
                  </a:xfrm>
                  <a:custGeom>
                    <a:avLst/>
                    <a:gdLst>
                      <a:gd name="connsiteX0" fmla="*/ 384810 w 388024"/>
                      <a:gd name="connsiteY0" fmla="*/ 9142 h 226312"/>
                      <a:gd name="connsiteX1" fmla="*/ 361950 w 388024"/>
                      <a:gd name="connsiteY1" fmla="*/ 22477 h 226312"/>
                      <a:gd name="connsiteX2" fmla="*/ 25717 w 388024"/>
                      <a:gd name="connsiteY2" fmla="*/ 216787 h 226312"/>
                      <a:gd name="connsiteX3" fmla="*/ 9525 w 388024"/>
                      <a:gd name="connsiteY3" fmla="*/ 226312 h 226312"/>
                      <a:gd name="connsiteX4" fmla="*/ 0 w 388024"/>
                      <a:gd name="connsiteY4" fmla="*/ 220597 h 226312"/>
                      <a:gd name="connsiteX5" fmla="*/ 16192 w 388024"/>
                      <a:gd name="connsiteY5" fmla="*/ 211072 h 226312"/>
                      <a:gd name="connsiteX6" fmla="*/ 352425 w 388024"/>
                      <a:gd name="connsiteY6" fmla="*/ 16762 h 226312"/>
                      <a:gd name="connsiteX7" fmla="*/ 381000 w 388024"/>
                      <a:gd name="connsiteY7" fmla="*/ 570 h 226312"/>
                      <a:gd name="connsiteX8" fmla="*/ 387667 w 388024"/>
                      <a:gd name="connsiteY8" fmla="*/ 2475 h 226312"/>
                      <a:gd name="connsiteX9" fmla="*/ 384810 w 388024"/>
                      <a:gd name="connsiteY9" fmla="*/ 9142 h 226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8024" h="226312">
                        <a:moveTo>
                          <a:pt x="384810" y="9142"/>
                        </a:moveTo>
                        <a:lnTo>
                          <a:pt x="361950" y="22477"/>
                        </a:lnTo>
                        <a:lnTo>
                          <a:pt x="25717" y="216787"/>
                        </a:lnTo>
                        <a:lnTo>
                          <a:pt x="9525" y="226312"/>
                        </a:lnTo>
                        <a:lnTo>
                          <a:pt x="0" y="220597"/>
                        </a:lnTo>
                        <a:lnTo>
                          <a:pt x="16192" y="211072"/>
                        </a:lnTo>
                        <a:lnTo>
                          <a:pt x="352425" y="16762"/>
                        </a:lnTo>
                        <a:lnTo>
                          <a:pt x="381000" y="570"/>
                        </a:lnTo>
                        <a:cubicBezTo>
                          <a:pt x="382905" y="-383"/>
                          <a:pt x="386715" y="-383"/>
                          <a:pt x="387667" y="2475"/>
                        </a:cubicBezTo>
                        <a:cubicBezTo>
                          <a:pt x="388620" y="5332"/>
                          <a:pt x="387667" y="8190"/>
                          <a:pt x="384810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C17EE2BA-8B93-88EF-4457-5B7F367503B7}"/>
                      </a:ext>
                    </a:extLst>
                  </p:cNvPr>
                  <p:cNvSpPr/>
                  <p:nvPr/>
                </p:nvSpPr>
                <p:spPr>
                  <a:xfrm>
                    <a:off x="3101990" y="2619441"/>
                    <a:ext cx="210322" cy="123442"/>
                  </a:xfrm>
                  <a:custGeom>
                    <a:avLst/>
                    <a:gdLst>
                      <a:gd name="connsiteX0" fmla="*/ 207645 w 210322"/>
                      <a:gd name="connsiteY0" fmla="*/ 9142 h 123442"/>
                      <a:gd name="connsiteX1" fmla="*/ 170497 w 210322"/>
                      <a:gd name="connsiteY1" fmla="*/ 30097 h 123442"/>
                      <a:gd name="connsiteX2" fmla="*/ 25717 w 210322"/>
                      <a:gd name="connsiteY2" fmla="*/ 113917 h 123442"/>
                      <a:gd name="connsiteX3" fmla="*/ 9525 w 210322"/>
                      <a:gd name="connsiteY3" fmla="*/ 123442 h 123442"/>
                      <a:gd name="connsiteX4" fmla="*/ 0 w 210322"/>
                      <a:gd name="connsiteY4" fmla="*/ 117727 h 123442"/>
                      <a:gd name="connsiteX5" fmla="*/ 16192 w 210322"/>
                      <a:gd name="connsiteY5" fmla="*/ 108202 h 123442"/>
                      <a:gd name="connsiteX6" fmla="*/ 160020 w 210322"/>
                      <a:gd name="connsiteY6" fmla="*/ 25335 h 123442"/>
                      <a:gd name="connsiteX7" fmla="*/ 201930 w 210322"/>
                      <a:gd name="connsiteY7" fmla="*/ 570 h 123442"/>
                      <a:gd name="connsiteX8" fmla="*/ 208597 w 210322"/>
                      <a:gd name="connsiteY8" fmla="*/ 2475 h 123442"/>
                      <a:gd name="connsiteX9" fmla="*/ 207645 w 210322"/>
                      <a:gd name="connsiteY9" fmla="*/ 9142 h 12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322" h="123442">
                        <a:moveTo>
                          <a:pt x="207645" y="9142"/>
                        </a:moveTo>
                        <a:lnTo>
                          <a:pt x="170497" y="30097"/>
                        </a:lnTo>
                        <a:lnTo>
                          <a:pt x="25717" y="113917"/>
                        </a:lnTo>
                        <a:lnTo>
                          <a:pt x="9525" y="123442"/>
                        </a:lnTo>
                        <a:lnTo>
                          <a:pt x="0" y="117727"/>
                        </a:lnTo>
                        <a:lnTo>
                          <a:pt x="16192" y="108202"/>
                        </a:lnTo>
                        <a:lnTo>
                          <a:pt x="160020" y="25335"/>
                        </a:lnTo>
                        <a:lnTo>
                          <a:pt x="201930" y="570"/>
                        </a:lnTo>
                        <a:cubicBezTo>
                          <a:pt x="203835" y="-383"/>
                          <a:pt x="207645" y="-383"/>
                          <a:pt x="208597" y="2475"/>
                        </a:cubicBezTo>
                        <a:cubicBezTo>
                          <a:pt x="211455" y="5332"/>
                          <a:pt x="210502" y="8190"/>
                          <a:pt x="207645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DB667D67-EF8C-BABD-0166-FE7FC60985A4}"/>
                      </a:ext>
                    </a:extLst>
                  </p:cNvPr>
                  <p:cNvSpPr/>
                  <p:nvPr/>
                </p:nvSpPr>
                <p:spPr>
                  <a:xfrm>
                    <a:off x="3255342" y="2610486"/>
                    <a:ext cx="74295" cy="43815"/>
                  </a:xfrm>
                  <a:custGeom>
                    <a:avLst/>
                    <a:gdLst>
                      <a:gd name="connsiteX0" fmla="*/ 74295 w 74295"/>
                      <a:gd name="connsiteY0" fmla="*/ 21907 h 43815"/>
                      <a:gd name="connsiteX1" fmla="*/ 37148 w 74295"/>
                      <a:gd name="connsiteY1" fmla="*/ 43815 h 43815"/>
                      <a:gd name="connsiteX2" fmla="*/ 0 w 74295"/>
                      <a:gd name="connsiteY2" fmla="*/ 21907 h 43815"/>
                      <a:gd name="connsiteX3" fmla="*/ 37148 w 74295"/>
                      <a:gd name="connsiteY3" fmla="*/ 0 h 43815"/>
                      <a:gd name="connsiteX4" fmla="*/ 74295 w 74295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5" h="43815">
                        <a:moveTo>
                          <a:pt x="74295" y="21907"/>
                        </a:moveTo>
                        <a:cubicBezTo>
                          <a:pt x="74295" y="34007"/>
                          <a:pt x="57663" y="43815"/>
                          <a:pt x="37148" y="43815"/>
                        </a:cubicBezTo>
                        <a:cubicBezTo>
                          <a:pt x="16632" y="43815"/>
                          <a:pt x="0" y="34007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4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AAC38DB3-55B5-1D5D-F31E-209A915FBC5D}"/>
                      </a:ext>
                    </a:extLst>
                  </p:cNvPr>
                  <p:cNvSpPr/>
                  <p:nvPr/>
                </p:nvSpPr>
                <p:spPr>
                  <a:xfrm>
                    <a:off x="4241894" y="3030539"/>
                    <a:ext cx="73818" cy="42624"/>
                  </a:xfrm>
                  <a:custGeom>
                    <a:avLst/>
                    <a:gdLst>
                      <a:gd name="connsiteX0" fmla="*/ 10716 w 73818"/>
                      <a:gd name="connsiteY0" fmla="*/ 5715 h 42624"/>
                      <a:gd name="connsiteX1" fmla="*/ 10716 w 73818"/>
                      <a:gd name="connsiteY1" fmla="*/ 36195 h 42624"/>
                      <a:gd name="connsiteX2" fmla="*/ 63103 w 73818"/>
                      <a:gd name="connsiteY2" fmla="*/ 36195 h 42624"/>
                      <a:gd name="connsiteX3" fmla="*/ 63103 w 73818"/>
                      <a:gd name="connsiteY3" fmla="*/ 5715 h 42624"/>
                      <a:gd name="connsiteX4" fmla="*/ 10716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10716" y="5715"/>
                        </a:moveTo>
                        <a:cubicBezTo>
                          <a:pt x="-3572" y="14287"/>
                          <a:pt x="-3572" y="27623"/>
                          <a:pt x="10716" y="36195"/>
                        </a:cubicBezTo>
                        <a:cubicBezTo>
                          <a:pt x="25003" y="44767"/>
                          <a:pt x="48816" y="44767"/>
                          <a:pt x="63103" y="36195"/>
                        </a:cubicBezTo>
                        <a:cubicBezTo>
                          <a:pt x="77391" y="27623"/>
                          <a:pt x="77391" y="14287"/>
                          <a:pt x="63103" y="5715"/>
                        </a:cubicBezTo>
                        <a:cubicBezTo>
                          <a:pt x="48816" y="-1905"/>
                          <a:pt x="25003" y="-1905"/>
                          <a:pt x="10716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9952F9F1-1F6B-EDB6-B36E-0A410DD44977}"/>
                      </a:ext>
                    </a:extLst>
                  </p:cNvPr>
                  <p:cNvSpPr/>
                  <p:nvPr/>
                </p:nvSpPr>
                <p:spPr>
                  <a:xfrm>
                    <a:off x="3750404" y="2625964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78D190EF-102C-E8BC-2B36-1B7BC3D68A83}"/>
                      </a:ext>
                    </a:extLst>
                  </p:cNvPr>
                  <p:cNvSpPr/>
                  <p:nvPr/>
                </p:nvSpPr>
                <p:spPr>
                  <a:xfrm>
                    <a:off x="4006626" y="2773602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623757AD-6DA3-AC9C-59C4-282887D5E66A}"/>
                      </a:ext>
                    </a:extLst>
                  </p:cNvPr>
                  <p:cNvSpPr/>
                  <p:nvPr/>
                </p:nvSpPr>
                <p:spPr>
                  <a:xfrm>
                    <a:off x="3514422" y="2730739"/>
                    <a:ext cx="533773" cy="250269"/>
                  </a:xfrm>
                  <a:custGeom>
                    <a:avLst/>
                    <a:gdLst>
                      <a:gd name="connsiteX0" fmla="*/ 533400 w 533773"/>
                      <a:gd name="connsiteY0" fmla="*/ 66437 h 250269"/>
                      <a:gd name="connsiteX1" fmla="*/ 526733 w 533773"/>
                      <a:gd name="connsiteY1" fmla="*/ 68342 h 250269"/>
                      <a:gd name="connsiteX2" fmla="*/ 499110 w 533773"/>
                      <a:gd name="connsiteY2" fmla="*/ 52149 h 250269"/>
                      <a:gd name="connsiteX3" fmla="*/ 425768 w 533773"/>
                      <a:gd name="connsiteY3" fmla="*/ 9287 h 250269"/>
                      <a:gd name="connsiteX4" fmla="*/ 280988 w 533773"/>
                      <a:gd name="connsiteY4" fmla="*/ 93107 h 250269"/>
                      <a:gd name="connsiteX5" fmla="*/ 271463 w 533773"/>
                      <a:gd name="connsiteY5" fmla="*/ 98822 h 250269"/>
                      <a:gd name="connsiteX6" fmla="*/ 25718 w 533773"/>
                      <a:gd name="connsiteY6" fmla="*/ 240744 h 250269"/>
                      <a:gd name="connsiteX7" fmla="*/ 9525 w 533773"/>
                      <a:gd name="connsiteY7" fmla="*/ 250269 h 250269"/>
                      <a:gd name="connsiteX8" fmla="*/ 0 w 533773"/>
                      <a:gd name="connsiteY8" fmla="*/ 244554 h 250269"/>
                      <a:gd name="connsiteX9" fmla="*/ 16193 w 533773"/>
                      <a:gd name="connsiteY9" fmla="*/ 235029 h 250269"/>
                      <a:gd name="connsiteX10" fmla="*/ 260985 w 533773"/>
                      <a:gd name="connsiteY10" fmla="*/ 94059 h 250269"/>
                      <a:gd name="connsiteX11" fmla="*/ 270510 w 533773"/>
                      <a:gd name="connsiteY11" fmla="*/ 88344 h 250269"/>
                      <a:gd name="connsiteX12" fmla="*/ 422910 w 533773"/>
                      <a:gd name="connsiteY12" fmla="*/ 714 h 250269"/>
                      <a:gd name="connsiteX13" fmla="*/ 427672 w 533773"/>
                      <a:gd name="connsiteY13" fmla="*/ 714 h 250269"/>
                      <a:gd name="connsiteX14" fmla="*/ 508635 w 533773"/>
                      <a:gd name="connsiteY14" fmla="*/ 47387 h 250269"/>
                      <a:gd name="connsiteX15" fmla="*/ 531495 w 533773"/>
                      <a:gd name="connsiteY15" fmla="*/ 60722 h 250269"/>
                      <a:gd name="connsiteX16" fmla="*/ 533400 w 533773"/>
                      <a:gd name="connsiteY16" fmla="*/ 66437 h 250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3773" h="250269">
                        <a:moveTo>
                          <a:pt x="533400" y="66437"/>
                        </a:moveTo>
                        <a:cubicBezTo>
                          <a:pt x="532447" y="68342"/>
                          <a:pt x="528638" y="69294"/>
                          <a:pt x="526733" y="68342"/>
                        </a:cubicBezTo>
                        <a:lnTo>
                          <a:pt x="499110" y="52149"/>
                        </a:lnTo>
                        <a:lnTo>
                          <a:pt x="425768" y="9287"/>
                        </a:lnTo>
                        <a:lnTo>
                          <a:pt x="280988" y="93107"/>
                        </a:lnTo>
                        <a:lnTo>
                          <a:pt x="271463" y="98822"/>
                        </a:lnTo>
                        <a:lnTo>
                          <a:pt x="25718" y="240744"/>
                        </a:lnTo>
                        <a:lnTo>
                          <a:pt x="9525" y="250269"/>
                        </a:lnTo>
                        <a:lnTo>
                          <a:pt x="0" y="244554"/>
                        </a:lnTo>
                        <a:lnTo>
                          <a:pt x="16193" y="235029"/>
                        </a:lnTo>
                        <a:lnTo>
                          <a:pt x="260985" y="94059"/>
                        </a:lnTo>
                        <a:lnTo>
                          <a:pt x="270510" y="88344"/>
                        </a:lnTo>
                        <a:lnTo>
                          <a:pt x="422910" y="714"/>
                        </a:lnTo>
                        <a:cubicBezTo>
                          <a:pt x="424815" y="-238"/>
                          <a:pt x="426720" y="-238"/>
                          <a:pt x="427672" y="714"/>
                        </a:cubicBezTo>
                        <a:lnTo>
                          <a:pt x="508635" y="47387"/>
                        </a:lnTo>
                        <a:lnTo>
                          <a:pt x="531495" y="60722"/>
                        </a:lnTo>
                        <a:cubicBezTo>
                          <a:pt x="533400" y="61674"/>
                          <a:pt x="534353" y="64532"/>
                          <a:pt x="533400" y="6643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5" name="Freeform: Shape 124">
                    <a:extLst>
                      <a:ext uri="{FF2B5EF4-FFF2-40B4-BE49-F238E27FC236}">
                        <a16:creationId xmlns:a16="http://schemas.microsoft.com/office/drawing/2014/main" id="{9D9D653E-E882-324A-4B91-550872EA9EED}"/>
                      </a:ext>
                    </a:extLst>
                  </p:cNvPr>
                  <p:cNvSpPr/>
                  <p:nvPr/>
                </p:nvSpPr>
                <p:spPr>
                  <a:xfrm>
                    <a:off x="2773760" y="2283209"/>
                    <a:ext cx="397762" cy="339659"/>
                  </a:xfrm>
                  <a:custGeom>
                    <a:avLst/>
                    <a:gdLst>
                      <a:gd name="connsiteX0" fmla="*/ 394905 w 397762"/>
                      <a:gd name="connsiteY0" fmla="*/ 9142 h 339659"/>
                      <a:gd name="connsiteX1" fmla="*/ 375855 w 397762"/>
                      <a:gd name="connsiteY1" fmla="*/ 20572 h 339659"/>
                      <a:gd name="connsiteX2" fmla="*/ 173925 w 397762"/>
                      <a:gd name="connsiteY2" fmla="*/ 139635 h 339659"/>
                      <a:gd name="connsiteX3" fmla="*/ 255840 w 397762"/>
                      <a:gd name="connsiteY3" fmla="*/ 187260 h 339659"/>
                      <a:gd name="connsiteX4" fmla="*/ 258697 w 397762"/>
                      <a:gd name="connsiteY4" fmla="*/ 191070 h 339659"/>
                      <a:gd name="connsiteX5" fmla="*/ 255840 w 397762"/>
                      <a:gd name="connsiteY5" fmla="*/ 194880 h 339659"/>
                      <a:gd name="connsiteX6" fmla="*/ 84390 w 397762"/>
                      <a:gd name="connsiteY6" fmla="*/ 293940 h 339659"/>
                      <a:gd name="connsiteX7" fmla="*/ 68197 w 397762"/>
                      <a:gd name="connsiteY7" fmla="*/ 303465 h 339659"/>
                      <a:gd name="connsiteX8" fmla="*/ 7237 w 397762"/>
                      <a:gd name="connsiteY8" fmla="*/ 338707 h 339659"/>
                      <a:gd name="connsiteX9" fmla="*/ 4380 w 397762"/>
                      <a:gd name="connsiteY9" fmla="*/ 339660 h 339659"/>
                      <a:gd name="connsiteX10" fmla="*/ 570 w 397762"/>
                      <a:gd name="connsiteY10" fmla="*/ 336802 h 339659"/>
                      <a:gd name="connsiteX11" fmla="*/ 2475 w 397762"/>
                      <a:gd name="connsiteY11" fmla="*/ 330135 h 339659"/>
                      <a:gd name="connsiteX12" fmla="*/ 58672 w 397762"/>
                      <a:gd name="connsiteY12" fmla="*/ 297750 h 339659"/>
                      <a:gd name="connsiteX13" fmla="*/ 74865 w 397762"/>
                      <a:gd name="connsiteY13" fmla="*/ 288225 h 339659"/>
                      <a:gd name="connsiteX14" fmla="*/ 244410 w 397762"/>
                      <a:gd name="connsiteY14" fmla="*/ 190117 h 339659"/>
                      <a:gd name="connsiteX15" fmla="*/ 162495 w 397762"/>
                      <a:gd name="connsiteY15" fmla="*/ 142492 h 339659"/>
                      <a:gd name="connsiteX16" fmla="*/ 159637 w 397762"/>
                      <a:gd name="connsiteY16" fmla="*/ 138682 h 339659"/>
                      <a:gd name="connsiteX17" fmla="*/ 162495 w 397762"/>
                      <a:gd name="connsiteY17" fmla="*/ 134872 h 339659"/>
                      <a:gd name="connsiteX18" fmla="*/ 366330 w 397762"/>
                      <a:gd name="connsiteY18" fmla="*/ 14857 h 339659"/>
                      <a:gd name="connsiteX19" fmla="*/ 391095 w 397762"/>
                      <a:gd name="connsiteY19" fmla="*/ 570 h 339659"/>
                      <a:gd name="connsiteX20" fmla="*/ 397762 w 397762"/>
                      <a:gd name="connsiteY20" fmla="*/ 2475 h 339659"/>
                      <a:gd name="connsiteX21" fmla="*/ 394905 w 397762"/>
                      <a:gd name="connsiteY21" fmla="*/ 9142 h 33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397762" h="339659">
                        <a:moveTo>
                          <a:pt x="394905" y="9142"/>
                        </a:moveTo>
                        <a:lnTo>
                          <a:pt x="375855" y="20572"/>
                        </a:lnTo>
                        <a:lnTo>
                          <a:pt x="173925" y="139635"/>
                        </a:lnTo>
                        <a:lnTo>
                          <a:pt x="255840" y="187260"/>
                        </a:lnTo>
                        <a:cubicBezTo>
                          <a:pt x="257745" y="188212"/>
                          <a:pt x="258697" y="190117"/>
                          <a:pt x="258697" y="191070"/>
                        </a:cubicBezTo>
                        <a:cubicBezTo>
                          <a:pt x="258697" y="192975"/>
                          <a:pt x="257745" y="194880"/>
                          <a:pt x="255840" y="194880"/>
                        </a:cubicBezTo>
                        <a:lnTo>
                          <a:pt x="84390" y="293940"/>
                        </a:lnTo>
                        <a:lnTo>
                          <a:pt x="68197" y="303465"/>
                        </a:lnTo>
                        <a:lnTo>
                          <a:pt x="7237" y="338707"/>
                        </a:lnTo>
                        <a:cubicBezTo>
                          <a:pt x="6285" y="338707"/>
                          <a:pt x="5332" y="339660"/>
                          <a:pt x="4380" y="339660"/>
                        </a:cubicBezTo>
                        <a:cubicBezTo>
                          <a:pt x="2475" y="339660"/>
                          <a:pt x="570" y="338707"/>
                          <a:pt x="570" y="336802"/>
                        </a:cubicBezTo>
                        <a:cubicBezTo>
                          <a:pt x="-383" y="334897"/>
                          <a:pt x="-383" y="331087"/>
                          <a:pt x="2475" y="330135"/>
                        </a:cubicBezTo>
                        <a:lnTo>
                          <a:pt x="58672" y="297750"/>
                        </a:lnTo>
                        <a:lnTo>
                          <a:pt x="74865" y="288225"/>
                        </a:lnTo>
                        <a:lnTo>
                          <a:pt x="244410" y="190117"/>
                        </a:lnTo>
                        <a:lnTo>
                          <a:pt x="162495" y="142492"/>
                        </a:lnTo>
                        <a:cubicBezTo>
                          <a:pt x="160590" y="141540"/>
                          <a:pt x="159637" y="139635"/>
                          <a:pt x="159637" y="138682"/>
                        </a:cubicBezTo>
                        <a:cubicBezTo>
                          <a:pt x="159637" y="136777"/>
                          <a:pt x="160590" y="134872"/>
                          <a:pt x="162495" y="134872"/>
                        </a:cubicBezTo>
                        <a:lnTo>
                          <a:pt x="366330" y="14857"/>
                        </a:lnTo>
                        <a:lnTo>
                          <a:pt x="391095" y="570"/>
                        </a:lnTo>
                        <a:cubicBezTo>
                          <a:pt x="393000" y="-383"/>
                          <a:pt x="396810" y="-383"/>
                          <a:pt x="397762" y="2475"/>
                        </a:cubicBezTo>
                        <a:cubicBezTo>
                          <a:pt x="397762" y="5332"/>
                          <a:pt x="397762" y="8190"/>
                          <a:pt x="394905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6" name="Freeform: Shape 125">
                    <a:extLst>
                      <a:ext uri="{FF2B5EF4-FFF2-40B4-BE49-F238E27FC236}">
                        <a16:creationId xmlns:a16="http://schemas.microsoft.com/office/drawing/2014/main" id="{4E602040-F620-A9F5-D260-9DA08D84D9BA}"/>
                      </a:ext>
                    </a:extLst>
                  </p:cNvPr>
                  <p:cNvSpPr/>
                  <p:nvPr/>
                </p:nvSpPr>
                <p:spPr>
                  <a:xfrm>
                    <a:off x="3132231" y="2264014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0936FE0D-112B-1754-B2D2-3DDA8017A069}"/>
                      </a:ext>
                    </a:extLst>
                  </p:cNvPr>
                  <p:cNvSpPr/>
                  <p:nvPr/>
                </p:nvSpPr>
                <p:spPr>
                  <a:xfrm>
                    <a:off x="3633246" y="2606676"/>
                    <a:ext cx="73818" cy="42624"/>
                  </a:xfrm>
                  <a:custGeom>
                    <a:avLst/>
                    <a:gdLst>
                      <a:gd name="connsiteX0" fmla="*/ 10716 w 73818"/>
                      <a:gd name="connsiteY0" fmla="*/ 5715 h 42624"/>
                      <a:gd name="connsiteX1" fmla="*/ 10716 w 73818"/>
                      <a:gd name="connsiteY1" fmla="*/ 36195 h 42624"/>
                      <a:gd name="connsiteX2" fmla="*/ 63103 w 73818"/>
                      <a:gd name="connsiteY2" fmla="*/ 36195 h 42624"/>
                      <a:gd name="connsiteX3" fmla="*/ 63103 w 73818"/>
                      <a:gd name="connsiteY3" fmla="*/ 5715 h 42624"/>
                      <a:gd name="connsiteX4" fmla="*/ 10716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10716" y="5715"/>
                        </a:moveTo>
                        <a:cubicBezTo>
                          <a:pt x="-3572" y="14287"/>
                          <a:pt x="-3572" y="27623"/>
                          <a:pt x="10716" y="36195"/>
                        </a:cubicBezTo>
                        <a:cubicBezTo>
                          <a:pt x="25003" y="44767"/>
                          <a:pt x="48816" y="44767"/>
                          <a:pt x="63103" y="36195"/>
                        </a:cubicBezTo>
                        <a:cubicBezTo>
                          <a:pt x="77391" y="27623"/>
                          <a:pt x="77391" y="14287"/>
                          <a:pt x="63103" y="5715"/>
                        </a:cubicBezTo>
                        <a:cubicBezTo>
                          <a:pt x="48816" y="-1905"/>
                          <a:pt x="25003" y="-1905"/>
                          <a:pt x="10716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966213E3-D51B-24B4-A711-DBD3DD8418FA}"/>
                      </a:ext>
                    </a:extLst>
                  </p:cNvPr>
                  <p:cNvSpPr/>
                  <p:nvPr/>
                </p:nvSpPr>
                <p:spPr>
                  <a:xfrm>
                    <a:off x="3535377" y="2422844"/>
                    <a:ext cx="74294" cy="43815"/>
                  </a:xfrm>
                  <a:custGeom>
                    <a:avLst/>
                    <a:gdLst>
                      <a:gd name="connsiteX0" fmla="*/ 74295 w 74294"/>
                      <a:gd name="connsiteY0" fmla="*/ 21907 h 43815"/>
                      <a:gd name="connsiteX1" fmla="*/ 37148 w 74294"/>
                      <a:gd name="connsiteY1" fmla="*/ 43815 h 43815"/>
                      <a:gd name="connsiteX2" fmla="*/ 0 w 74294"/>
                      <a:gd name="connsiteY2" fmla="*/ 21907 h 43815"/>
                      <a:gd name="connsiteX3" fmla="*/ 37148 w 74294"/>
                      <a:gd name="connsiteY3" fmla="*/ 0 h 43815"/>
                      <a:gd name="connsiteX4" fmla="*/ 74295 w 74294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43815">
                        <a:moveTo>
                          <a:pt x="74295" y="21907"/>
                        </a:moveTo>
                        <a:cubicBezTo>
                          <a:pt x="74295" y="34007"/>
                          <a:pt x="57663" y="43815"/>
                          <a:pt x="37148" y="43815"/>
                        </a:cubicBezTo>
                        <a:cubicBezTo>
                          <a:pt x="16632" y="43815"/>
                          <a:pt x="0" y="34007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3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05E5A442-C3D8-BCF9-E69E-453BFD2A6E41}"/>
                      </a:ext>
                    </a:extLst>
                  </p:cNvPr>
                  <p:cNvSpPr/>
                  <p:nvPr/>
                </p:nvSpPr>
                <p:spPr>
                  <a:xfrm>
                    <a:off x="3458939" y="2246869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955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B8E640D1-5D7D-577B-0FCE-9BAC6129874E}"/>
                      </a:ext>
                    </a:extLst>
                  </p:cNvPr>
                  <p:cNvSpPr/>
                  <p:nvPr/>
                </p:nvSpPr>
                <p:spPr>
                  <a:xfrm>
                    <a:off x="3861846" y="2665969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E4102E8F-0F57-D7DE-864A-EE36D7256346}"/>
                      </a:ext>
                    </a:extLst>
                  </p:cNvPr>
                  <p:cNvSpPr/>
                  <p:nvPr/>
                </p:nvSpPr>
                <p:spPr>
                  <a:xfrm>
                    <a:off x="3340829" y="2440227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5" y="45482"/>
                          <a:pt x="63103" y="36909"/>
                        </a:cubicBezTo>
                        <a:cubicBezTo>
                          <a:pt x="77390" y="28337"/>
                          <a:pt x="77390" y="15002"/>
                          <a:pt x="63103" y="6429"/>
                        </a:cubicBezTo>
                        <a:cubicBezTo>
                          <a:pt x="48815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19BA5D1D-839B-3DAE-3635-BA1FA51D6214}"/>
                </a:ext>
              </a:extLst>
            </p:cNvPr>
            <p:cNvGrpSpPr/>
            <p:nvPr/>
          </p:nvGrpSpPr>
          <p:grpSpPr>
            <a:xfrm>
              <a:off x="2053356" y="847409"/>
              <a:ext cx="1438206" cy="2131873"/>
              <a:chOff x="2053356" y="847409"/>
              <a:chExt cx="1438206" cy="2131873"/>
            </a:xfrm>
          </p:grpSpPr>
          <p:grpSp>
            <p:nvGrpSpPr>
              <p:cNvPr id="7" name="Graphic 4">
                <a:extLst>
                  <a:ext uri="{FF2B5EF4-FFF2-40B4-BE49-F238E27FC236}">
                    <a16:creationId xmlns:a16="http://schemas.microsoft.com/office/drawing/2014/main" id="{5CB19BAF-CB03-165A-4A7C-EF2E6A8BA212}"/>
                  </a:ext>
                </a:extLst>
              </p:cNvPr>
              <p:cNvGrpSpPr/>
              <p:nvPr/>
            </p:nvGrpSpPr>
            <p:grpSpPr>
              <a:xfrm>
                <a:off x="2053356" y="1759325"/>
                <a:ext cx="367292" cy="857054"/>
                <a:chOff x="2053356" y="1759325"/>
                <a:chExt cx="367292" cy="857054"/>
              </a:xfrm>
            </p:grpSpPr>
            <p:grpSp>
              <p:nvGrpSpPr>
                <p:cNvPr id="78" name="Graphic 4">
                  <a:extLst>
                    <a:ext uri="{FF2B5EF4-FFF2-40B4-BE49-F238E27FC236}">
                      <a16:creationId xmlns:a16="http://schemas.microsoft.com/office/drawing/2014/main" id="{D92686D2-621B-8F1B-5983-8FBF3D459EFF}"/>
                    </a:ext>
                  </a:extLst>
                </p:cNvPr>
                <p:cNvGrpSpPr/>
                <p:nvPr/>
              </p:nvGrpSpPr>
              <p:grpSpPr>
                <a:xfrm>
                  <a:off x="2133297" y="2533334"/>
                  <a:ext cx="99060" cy="78104"/>
                  <a:chOff x="2133297" y="2533334"/>
                  <a:chExt cx="99060" cy="78104"/>
                </a:xfrm>
              </p:grpSpPr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77901200-4CA8-5147-F4AE-FD9593BB108C}"/>
                      </a:ext>
                    </a:extLst>
                  </p:cNvPr>
                  <p:cNvSpPr/>
                  <p:nvPr/>
                </p:nvSpPr>
                <p:spPr>
                  <a:xfrm>
                    <a:off x="2133297" y="2533334"/>
                    <a:ext cx="99060" cy="78104"/>
                  </a:xfrm>
                  <a:custGeom>
                    <a:avLst/>
                    <a:gdLst>
                      <a:gd name="connsiteX0" fmla="*/ 99060 w 99060"/>
                      <a:gd name="connsiteY0" fmla="*/ 78105 h 78104"/>
                      <a:gd name="connsiteX1" fmla="*/ 18098 w 99060"/>
                      <a:gd name="connsiteY1" fmla="*/ 31433 h 78104"/>
                      <a:gd name="connsiteX2" fmla="*/ 0 w 99060"/>
                      <a:gd name="connsiteY2" fmla="*/ 0 h 78104"/>
                      <a:gd name="connsiteX3" fmla="*/ 80962 w 99060"/>
                      <a:gd name="connsiteY3" fmla="*/ 46672 h 78104"/>
                      <a:gd name="connsiteX4" fmla="*/ 99060 w 99060"/>
                      <a:gd name="connsiteY4" fmla="*/ 78105 h 78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060" h="78104">
                        <a:moveTo>
                          <a:pt x="99060" y="78105"/>
                        </a:moveTo>
                        <a:lnTo>
                          <a:pt x="18098" y="31433"/>
                        </a:lnTo>
                        <a:cubicBezTo>
                          <a:pt x="9525" y="26670"/>
                          <a:pt x="2857" y="16192"/>
                          <a:pt x="0" y="0"/>
                        </a:cubicBezTo>
                        <a:lnTo>
                          <a:pt x="80962" y="46672"/>
                        </a:lnTo>
                        <a:cubicBezTo>
                          <a:pt x="83820" y="62865"/>
                          <a:pt x="89535" y="73342"/>
                          <a:pt x="99060" y="78105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93" name="Graphic 4">
                    <a:extLst>
                      <a:ext uri="{FF2B5EF4-FFF2-40B4-BE49-F238E27FC236}">
                        <a16:creationId xmlns:a16="http://schemas.microsoft.com/office/drawing/2014/main" id="{EE7FA566-4F16-FB5A-CCE6-E52B987C7A16}"/>
                      </a:ext>
                    </a:extLst>
                  </p:cNvPr>
                  <p:cNvGrpSpPr/>
                  <p:nvPr/>
                </p:nvGrpSpPr>
                <p:grpSpPr>
                  <a:xfrm>
                    <a:off x="2133297" y="2533334"/>
                    <a:ext cx="99060" cy="78104"/>
                    <a:chOff x="2133297" y="2533334"/>
                    <a:chExt cx="99060" cy="78104"/>
                  </a:xfrm>
                  <a:solidFill>
                    <a:srgbClr val="DAD9E8"/>
                  </a:solidFill>
                </p:grpSpPr>
                <p:sp>
                  <p:nvSpPr>
                    <p:cNvPr id="94" name="Freeform: Shape 93">
                      <a:extLst>
                        <a:ext uri="{FF2B5EF4-FFF2-40B4-BE49-F238E27FC236}">
                          <a16:creationId xmlns:a16="http://schemas.microsoft.com/office/drawing/2014/main" id="{AF241363-5945-2460-AA92-7D40438025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3297" y="2533334"/>
                      <a:ext cx="99060" cy="78104"/>
                    </a:xfrm>
                    <a:custGeom>
                      <a:avLst/>
                      <a:gdLst>
                        <a:gd name="connsiteX0" fmla="*/ 99060 w 99060"/>
                        <a:gd name="connsiteY0" fmla="*/ 78105 h 78104"/>
                        <a:gd name="connsiteX1" fmla="*/ 18098 w 99060"/>
                        <a:gd name="connsiteY1" fmla="*/ 31433 h 78104"/>
                        <a:gd name="connsiteX2" fmla="*/ 0 w 99060"/>
                        <a:gd name="connsiteY2" fmla="*/ 0 h 78104"/>
                        <a:gd name="connsiteX3" fmla="*/ 80962 w 99060"/>
                        <a:gd name="connsiteY3" fmla="*/ 46672 h 78104"/>
                        <a:gd name="connsiteX4" fmla="*/ 99060 w 99060"/>
                        <a:gd name="connsiteY4" fmla="*/ 78105 h 781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060" h="78104">
                          <a:moveTo>
                            <a:pt x="99060" y="78105"/>
                          </a:moveTo>
                          <a:lnTo>
                            <a:pt x="18098" y="31433"/>
                          </a:lnTo>
                          <a:cubicBezTo>
                            <a:pt x="9525" y="26670"/>
                            <a:pt x="2857" y="16192"/>
                            <a:pt x="0" y="0"/>
                          </a:cubicBezTo>
                          <a:lnTo>
                            <a:pt x="80962" y="46672"/>
                          </a:lnTo>
                          <a:cubicBezTo>
                            <a:pt x="83820" y="62865"/>
                            <a:pt x="89535" y="73342"/>
                            <a:pt x="99060" y="78105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" name="Freeform: Shape 94">
                      <a:extLst>
                        <a:ext uri="{FF2B5EF4-FFF2-40B4-BE49-F238E27FC236}">
                          <a16:creationId xmlns:a16="http://schemas.microsoft.com/office/drawing/2014/main" id="{30079269-2561-CD78-5513-EAAC93ECAA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3297" y="2534286"/>
                      <a:ext cx="80962" cy="46672"/>
                    </a:xfrm>
                    <a:custGeom>
                      <a:avLst/>
                      <a:gdLst>
                        <a:gd name="connsiteX0" fmla="*/ 80962 w 80962"/>
                        <a:gd name="connsiteY0" fmla="*/ 46672 h 46672"/>
                        <a:gd name="connsiteX1" fmla="*/ 0 w 80962"/>
                        <a:gd name="connsiteY1" fmla="*/ 0 h 46672"/>
                        <a:gd name="connsiteX2" fmla="*/ 0 w 80962"/>
                        <a:gd name="connsiteY2" fmla="*/ 0 h 46672"/>
                        <a:gd name="connsiteX3" fmla="*/ 80962 w 80962"/>
                        <a:gd name="connsiteY3" fmla="*/ 46672 h 46672"/>
                        <a:gd name="connsiteX4" fmla="*/ 80962 w 80962"/>
                        <a:gd name="connsiteY4" fmla="*/ 46672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962" h="46672">
                          <a:moveTo>
                            <a:pt x="80962" y="46672"/>
                          </a:moveTo>
                          <a:lnTo>
                            <a:pt x="0" y="0"/>
                          </a:ln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80962" y="46672"/>
                          </a:lnTo>
                          <a:cubicBezTo>
                            <a:pt x="80962" y="45720"/>
                            <a:pt x="80962" y="46672"/>
                            <a:pt x="80962" y="46672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9" name="Graphic 4">
                  <a:extLst>
                    <a:ext uri="{FF2B5EF4-FFF2-40B4-BE49-F238E27FC236}">
                      <a16:creationId xmlns:a16="http://schemas.microsoft.com/office/drawing/2014/main" id="{4F58C6B3-51CA-EC27-F551-1769F0D1187C}"/>
                    </a:ext>
                  </a:extLst>
                </p:cNvPr>
                <p:cNvGrpSpPr/>
                <p:nvPr/>
              </p:nvGrpSpPr>
              <p:grpSpPr>
                <a:xfrm>
                  <a:off x="2208545" y="1759325"/>
                  <a:ext cx="174307" cy="65348"/>
                  <a:chOff x="2208545" y="1759325"/>
                  <a:chExt cx="174307" cy="65348"/>
                </a:xfrm>
              </p:grpSpPr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C47419C4-8F49-6E21-0BCE-61E3C24B5A5B}"/>
                      </a:ext>
                    </a:extLst>
                  </p:cNvPr>
                  <p:cNvSpPr/>
                  <p:nvPr/>
                </p:nvSpPr>
                <p:spPr>
                  <a:xfrm>
                    <a:off x="2208545" y="1759325"/>
                    <a:ext cx="174307" cy="65348"/>
                  </a:xfrm>
                  <a:custGeom>
                    <a:avLst/>
                    <a:gdLst>
                      <a:gd name="connsiteX0" fmla="*/ 93345 w 174307"/>
                      <a:gd name="connsiteY0" fmla="*/ 9151 h 65348"/>
                      <a:gd name="connsiteX1" fmla="*/ 174308 w 174307"/>
                      <a:gd name="connsiteY1" fmla="*/ 55823 h 65348"/>
                      <a:gd name="connsiteX2" fmla="*/ 80963 w 174307"/>
                      <a:gd name="connsiteY2" fmla="*/ 65348 h 65348"/>
                      <a:gd name="connsiteX3" fmla="*/ 0 w 174307"/>
                      <a:gd name="connsiteY3" fmla="*/ 18676 h 65348"/>
                      <a:gd name="connsiteX4" fmla="*/ 93345 w 174307"/>
                      <a:gd name="connsiteY4" fmla="*/ 9151 h 65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5348">
                        <a:moveTo>
                          <a:pt x="93345" y="9151"/>
                        </a:moveTo>
                        <a:lnTo>
                          <a:pt x="174308" y="55823"/>
                        </a:lnTo>
                        <a:cubicBezTo>
                          <a:pt x="150495" y="42488"/>
                          <a:pt x="118110" y="43441"/>
                          <a:pt x="80963" y="65348"/>
                        </a:cubicBezTo>
                        <a:lnTo>
                          <a:pt x="0" y="18676"/>
                        </a:lnTo>
                        <a:cubicBezTo>
                          <a:pt x="37147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59BB3C80-376A-674E-A508-211259883E62}"/>
                      </a:ext>
                    </a:extLst>
                  </p:cNvPr>
                  <p:cNvSpPr/>
                  <p:nvPr/>
                </p:nvSpPr>
                <p:spPr>
                  <a:xfrm>
                    <a:off x="2208545" y="1760020"/>
                    <a:ext cx="174307" cy="64653"/>
                  </a:xfrm>
                  <a:custGeom>
                    <a:avLst/>
                    <a:gdLst>
                      <a:gd name="connsiteX0" fmla="*/ 80963 w 174307"/>
                      <a:gd name="connsiteY0" fmla="*/ 64653 h 64653"/>
                      <a:gd name="connsiteX1" fmla="*/ 0 w 174307"/>
                      <a:gd name="connsiteY1" fmla="*/ 17981 h 64653"/>
                      <a:gd name="connsiteX2" fmla="*/ 93345 w 174307"/>
                      <a:gd name="connsiteY2" fmla="*/ 8456 h 64653"/>
                      <a:gd name="connsiteX3" fmla="*/ 174308 w 174307"/>
                      <a:gd name="connsiteY3" fmla="*/ 55128 h 64653"/>
                      <a:gd name="connsiteX4" fmla="*/ 80963 w 174307"/>
                      <a:gd name="connsiteY4" fmla="*/ 64653 h 64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653">
                        <a:moveTo>
                          <a:pt x="80963" y="64653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74308" y="55128"/>
                        </a:lnTo>
                        <a:cubicBezTo>
                          <a:pt x="150495" y="41793"/>
                          <a:pt x="118110" y="42746"/>
                          <a:pt x="80963" y="64653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8D84B237-CCFF-16AA-CD27-2F6484373C71}"/>
                    </a:ext>
                  </a:extLst>
                </p:cNvPr>
                <p:cNvSpPr/>
                <p:nvPr/>
              </p:nvSpPr>
              <p:spPr>
                <a:xfrm>
                  <a:off x="2055192" y="2039938"/>
                  <a:ext cx="159067" cy="540067"/>
                </a:xfrm>
                <a:custGeom>
                  <a:avLst/>
                  <a:gdLst>
                    <a:gd name="connsiteX0" fmla="*/ 159067 w 159067"/>
                    <a:gd name="connsiteY0" fmla="*/ 540068 h 540067"/>
                    <a:gd name="connsiteX1" fmla="*/ 78105 w 159067"/>
                    <a:gd name="connsiteY1" fmla="*/ 493395 h 540067"/>
                    <a:gd name="connsiteX2" fmla="*/ 0 w 159067"/>
                    <a:gd name="connsiteY2" fmla="*/ 0 h 540067"/>
                    <a:gd name="connsiteX3" fmla="*/ 80963 w 159067"/>
                    <a:gd name="connsiteY3" fmla="*/ 47625 h 54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9067" h="540067">
                      <a:moveTo>
                        <a:pt x="159067" y="540068"/>
                      </a:moveTo>
                      <a:lnTo>
                        <a:pt x="78105" y="493395"/>
                      </a:lnTo>
                      <a:lnTo>
                        <a:pt x="0" y="0"/>
                      </a:lnTo>
                      <a:lnTo>
                        <a:pt x="80963" y="47625"/>
                      </a:ln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F8F6F380-1A47-B5DE-5DAC-5D2B6DD91247}"/>
                    </a:ext>
                  </a:extLst>
                </p:cNvPr>
                <p:cNvSpPr/>
                <p:nvPr/>
              </p:nvSpPr>
              <p:spPr>
                <a:xfrm>
                  <a:off x="2183779" y="1777048"/>
                  <a:ext cx="105727" cy="60960"/>
                </a:xfrm>
                <a:custGeom>
                  <a:avLst/>
                  <a:gdLst>
                    <a:gd name="connsiteX0" fmla="*/ 80963 w 105727"/>
                    <a:gd name="connsiteY0" fmla="*/ 60960 h 60960"/>
                    <a:gd name="connsiteX1" fmla="*/ 0 w 105727"/>
                    <a:gd name="connsiteY1" fmla="*/ 14288 h 60960"/>
                    <a:gd name="connsiteX2" fmla="*/ 24765 w 105727"/>
                    <a:gd name="connsiteY2" fmla="*/ 0 h 60960"/>
                    <a:gd name="connsiteX3" fmla="*/ 105728 w 105727"/>
                    <a:gd name="connsiteY3" fmla="*/ 47625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727" h="60960">
                      <a:moveTo>
                        <a:pt x="80963" y="60960"/>
                      </a:moveTo>
                      <a:lnTo>
                        <a:pt x="0" y="14288"/>
                      </a:lnTo>
                      <a:lnTo>
                        <a:pt x="24765" y="0"/>
                      </a:lnTo>
                      <a:lnTo>
                        <a:pt x="105728" y="47625"/>
                      </a:ln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82" name="Graphic 4">
                  <a:extLst>
                    <a:ext uri="{FF2B5EF4-FFF2-40B4-BE49-F238E27FC236}">
                      <a16:creationId xmlns:a16="http://schemas.microsoft.com/office/drawing/2014/main" id="{B84E4AD1-D6A5-EBC0-26ED-7DD3194717C3}"/>
                    </a:ext>
                  </a:extLst>
                </p:cNvPr>
                <p:cNvGrpSpPr/>
                <p:nvPr/>
              </p:nvGrpSpPr>
              <p:grpSpPr>
                <a:xfrm>
                  <a:off x="2053356" y="1792288"/>
                  <a:ext cx="211386" cy="295275"/>
                  <a:chOff x="2053356" y="1792288"/>
                  <a:chExt cx="211386" cy="295275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A39FF89-B533-66DB-6403-05A11AE6DB1F}"/>
                      </a:ext>
                    </a:extLst>
                  </p:cNvPr>
                  <p:cNvSpPr/>
                  <p:nvPr/>
                </p:nvSpPr>
                <p:spPr>
                  <a:xfrm>
                    <a:off x="2053356" y="1792288"/>
                    <a:ext cx="211386" cy="295275"/>
                  </a:xfrm>
                  <a:custGeom>
                    <a:avLst/>
                    <a:gdLst>
                      <a:gd name="connsiteX0" fmla="*/ 82799 w 211386"/>
                      <a:gd name="connsiteY0" fmla="*/ 295275 h 295275"/>
                      <a:gd name="connsiteX1" fmla="*/ 1836 w 211386"/>
                      <a:gd name="connsiteY1" fmla="*/ 248603 h 295275"/>
                      <a:gd name="connsiteX2" fmla="*/ 130424 w 211386"/>
                      <a:gd name="connsiteY2" fmla="*/ 0 h 295275"/>
                      <a:gd name="connsiteX3" fmla="*/ 211386 w 211386"/>
                      <a:gd name="connsiteY3" fmla="*/ 46673 h 295275"/>
                      <a:gd name="connsiteX4" fmla="*/ 82799 w 211386"/>
                      <a:gd name="connsiteY4" fmla="*/ 295275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1386" h="295275">
                        <a:moveTo>
                          <a:pt x="82799" y="295275"/>
                        </a:moveTo>
                        <a:lnTo>
                          <a:pt x="1836" y="248603"/>
                        </a:lnTo>
                        <a:cubicBezTo>
                          <a:pt x="-11499" y="164783"/>
                          <a:pt x="49461" y="46673"/>
                          <a:pt x="130424" y="0"/>
                        </a:cubicBezTo>
                        <a:lnTo>
                          <a:pt x="211386" y="46673"/>
                        </a:lnTo>
                        <a:cubicBezTo>
                          <a:pt x="131376" y="92393"/>
                          <a:pt x="69464" y="211455"/>
                          <a:pt x="82799" y="295275"/>
                        </a:cubicBezTo>
                        <a:close/>
                      </a:path>
                    </a:pathLst>
                  </a:custGeom>
                  <a:solidFill>
                    <a:srgbClr val="EBEB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85" name="Graphic 4">
                    <a:extLst>
                      <a:ext uri="{FF2B5EF4-FFF2-40B4-BE49-F238E27FC236}">
                        <a16:creationId xmlns:a16="http://schemas.microsoft.com/office/drawing/2014/main" id="{86F4529E-8F36-3C00-6AF8-CC730025C061}"/>
                      </a:ext>
                    </a:extLst>
                  </p:cNvPr>
                  <p:cNvGrpSpPr/>
                  <p:nvPr/>
                </p:nvGrpSpPr>
                <p:grpSpPr>
                  <a:xfrm>
                    <a:off x="2053512" y="1792288"/>
                    <a:ext cx="211230" cy="295275"/>
                    <a:chOff x="2053512" y="1792288"/>
                    <a:chExt cx="211230" cy="295275"/>
                  </a:xfrm>
                  <a:solidFill>
                    <a:srgbClr val="EBEBF1"/>
                  </a:solidFill>
                </p:grpSpPr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9E5F917B-7736-713F-F8F2-B472F1D6CC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3512" y="1958023"/>
                      <a:ext cx="89310" cy="129539"/>
                    </a:xfrm>
                    <a:custGeom>
                      <a:avLst/>
                      <a:gdLst>
                        <a:gd name="connsiteX0" fmla="*/ 82643 w 89310"/>
                        <a:gd name="connsiteY0" fmla="*/ 129540 h 129539"/>
                        <a:gd name="connsiteX1" fmla="*/ 1680 w 89310"/>
                        <a:gd name="connsiteY1" fmla="*/ 82868 h 129539"/>
                        <a:gd name="connsiteX2" fmla="*/ 8348 w 89310"/>
                        <a:gd name="connsiteY2" fmla="*/ 0 h 129539"/>
                        <a:gd name="connsiteX3" fmla="*/ 89310 w 89310"/>
                        <a:gd name="connsiteY3" fmla="*/ 46673 h 129539"/>
                        <a:gd name="connsiteX4" fmla="*/ 82643 w 89310"/>
                        <a:gd name="connsiteY4" fmla="*/ 129540 h 1295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310" h="129539">
                          <a:moveTo>
                            <a:pt x="82643" y="129540"/>
                          </a:moveTo>
                          <a:lnTo>
                            <a:pt x="1680" y="82868"/>
                          </a:lnTo>
                          <a:cubicBezTo>
                            <a:pt x="-2130" y="57150"/>
                            <a:pt x="728" y="28575"/>
                            <a:pt x="8348" y="0"/>
                          </a:cubicBezTo>
                          <a:lnTo>
                            <a:pt x="89310" y="46673"/>
                          </a:lnTo>
                          <a:cubicBezTo>
                            <a:pt x="81690" y="75248"/>
                            <a:pt x="78833" y="103823"/>
                            <a:pt x="82643" y="12954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80355970-2552-EC9B-2488-86DED8EC34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62812" y="1863726"/>
                      <a:ext cx="126682" cy="140970"/>
                    </a:xfrm>
                    <a:custGeom>
                      <a:avLst/>
                      <a:gdLst>
                        <a:gd name="connsiteX0" fmla="*/ 80963 w 126682"/>
                        <a:gd name="connsiteY0" fmla="*/ 140970 h 140970"/>
                        <a:gd name="connsiteX1" fmla="*/ 0 w 126682"/>
                        <a:gd name="connsiteY1" fmla="*/ 94298 h 140970"/>
                        <a:gd name="connsiteX2" fmla="*/ 45720 w 126682"/>
                        <a:gd name="connsiteY2" fmla="*/ 0 h 140970"/>
                        <a:gd name="connsiteX3" fmla="*/ 126683 w 126682"/>
                        <a:gd name="connsiteY3" fmla="*/ 46673 h 140970"/>
                        <a:gd name="connsiteX4" fmla="*/ 80963 w 126682"/>
                        <a:gd name="connsiteY4" fmla="*/ 140970 h 140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6682" h="140970">
                          <a:moveTo>
                            <a:pt x="80963" y="140970"/>
                          </a:moveTo>
                          <a:lnTo>
                            <a:pt x="0" y="94298"/>
                          </a:lnTo>
                          <a:cubicBezTo>
                            <a:pt x="9525" y="61913"/>
                            <a:pt x="24765" y="28575"/>
                            <a:pt x="45720" y="0"/>
                          </a:cubicBezTo>
                          <a:lnTo>
                            <a:pt x="126683" y="46673"/>
                          </a:lnTo>
                          <a:cubicBezTo>
                            <a:pt x="105728" y="75248"/>
                            <a:pt x="89535" y="107633"/>
                            <a:pt x="80963" y="14097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" name="Freeform: Shape 87">
                      <a:extLst>
                        <a:ext uri="{FF2B5EF4-FFF2-40B4-BE49-F238E27FC236}">
                          <a16:creationId xmlns:a16="http://schemas.microsoft.com/office/drawing/2014/main" id="{C7684B84-C641-9593-5581-729093DA04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08532" y="1806576"/>
                      <a:ext cx="135254" cy="103822"/>
                    </a:xfrm>
                    <a:custGeom>
                      <a:avLst/>
                      <a:gdLst>
                        <a:gd name="connsiteX0" fmla="*/ 80963 w 135254"/>
                        <a:gd name="connsiteY0" fmla="*/ 103823 h 103822"/>
                        <a:gd name="connsiteX1" fmla="*/ 0 w 135254"/>
                        <a:gd name="connsiteY1" fmla="*/ 57150 h 103822"/>
                        <a:gd name="connsiteX2" fmla="*/ 54292 w 135254"/>
                        <a:gd name="connsiteY2" fmla="*/ 0 h 103822"/>
                        <a:gd name="connsiteX3" fmla="*/ 135255 w 135254"/>
                        <a:gd name="connsiteY3" fmla="*/ 46673 h 103822"/>
                        <a:gd name="connsiteX4" fmla="*/ 80963 w 135254"/>
                        <a:gd name="connsiteY4" fmla="*/ 103823 h 1038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254" h="103822">
                          <a:moveTo>
                            <a:pt x="80963" y="103823"/>
                          </a:moveTo>
                          <a:lnTo>
                            <a:pt x="0" y="57150"/>
                          </a:lnTo>
                          <a:cubicBezTo>
                            <a:pt x="15240" y="35243"/>
                            <a:pt x="34290" y="15240"/>
                            <a:pt x="54292" y="0"/>
                          </a:cubicBezTo>
                          <a:lnTo>
                            <a:pt x="135255" y="46673"/>
                          </a:lnTo>
                          <a:cubicBezTo>
                            <a:pt x="114300" y="61913"/>
                            <a:pt x="96202" y="81915"/>
                            <a:pt x="80963" y="103823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" name="Freeform: Shape 88">
                      <a:extLst>
                        <a:ext uri="{FF2B5EF4-FFF2-40B4-BE49-F238E27FC236}">
                          <a16:creationId xmlns:a16="http://schemas.microsoft.com/office/drawing/2014/main" id="{2CDF8A60-AE4B-35DF-0F29-18394A6862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61872" y="1792288"/>
                      <a:ext cx="102870" cy="60960"/>
                    </a:xfrm>
                    <a:custGeom>
                      <a:avLst/>
                      <a:gdLst>
                        <a:gd name="connsiteX0" fmla="*/ 80963 w 102870"/>
                        <a:gd name="connsiteY0" fmla="*/ 60960 h 60960"/>
                        <a:gd name="connsiteX1" fmla="*/ 0 w 102870"/>
                        <a:gd name="connsiteY1" fmla="*/ 14288 h 60960"/>
                        <a:gd name="connsiteX2" fmla="*/ 21908 w 102870"/>
                        <a:gd name="connsiteY2" fmla="*/ 0 h 60960"/>
                        <a:gd name="connsiteX3" fmla="*/ 102870 w 102870"/>
                        <a:gd name="connsiteY3" fmla="*/ 46673 h 60960"/>
                        <a:gd name="connsiteX4" fmla="*/ 80963 w 102870"/>
                        <a:gd name="connsiteY4" fmla="*/ 60960 h 60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2870" h="60960">
                          <a:moveTo>
                            <a:pt x="80963" y="60960"/>
                          </a:moveTo>
                          <a:lnTo>
                            <a:pt x="0" y="14288"/>
                          </a:lnTo>
                          <a:cubicBezTo>
                            <a:pt x="6668" y="8573"/>
                            <a:pt x="14288" y="3810"/>
                            <a:pt x="21908" y="0"/>
                          </a:cubicBezTo>
                          <a:lnTo>
                            <a:pt x="102870" y="46673"/>
                          </a:lnTo>
                          <a:cubicBezTo>
                            <a:pt x="95250" y="50483"/>
                            <a:pt x="88583" y="55245"/>
                            <a:pt x="80963" y="6096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694B65BA-382A-2592-1BC7-EAE7AA9B005D}"/>
                    </a:ext>
                  </a:extLst>
                </p:cNvPr>
                <p:cNvSpPr/>
                <p:nvPr/>
              </p:nvSpPr>
              <p:spPr>
                <a:xfrm>
                  <a:off x="2134318" y="1806637"/>
                  <a:ext cx="286330" cy="809743"/>
                </a:xfrm>
                <a:custGeom>
                  <a:avLst/>
                  <a:gdLst>
                    <a:gd name="connsiteX0" fmla="*/ 155189 w 286330"/>
                    <a:gd name="connsiteY0" fmla="*/ 18037 h 809743"/>
                    <a:gd name="connsiteX1" fmla="*/ 284729 w 286330"/>
                    <a:gd name="connsiteY1" fmla="*/ 118049 h 809743"/>
                    <a:gd name="connsiteX2" fmla="*/ 210434 w 286330"/>
                    <a:gd name="connsiteY2" fmla="*/ 699075 h 809743"/>
                    <a:gd name="connsiteX3" fmla="*/ 145664 w 286330"/>
                    <a:gd name="connsiteY3" fmla="*/ 800039 h 809743"/>
                    <a:gd name="connsiteX4" fmla="*/ 79941 w 286330"/>
                    <a:gd name="connsiteY4" fmla="*/ 774322 h 809743"/>
                    <a:gd name="connsiteX5" fmla="*/ 1836 w 286330"/>
                    <a:gd name="connsiteY5" fmla="*/ 280927 h 809743"/>
                    <a:gd name="connsiteX6" fmla="*/ 130424 w 286330"/>
                    <a:gd name="connsiteY6" fmla="*/ 32324 h 809743"/>
                    <a:gd name="connsiteX7" fmla="*/ 155189 w 286330"/>
                    <a:gd name="connsiteY7" fmla="*/ 18037 h 80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330" h="809743">
                      <a:moveTo>
                        <a:pt x="155189" y="18037"/>
                      </a:moveTo>
                      <a:cubicBezTo>
                        <a:pt x="236151" y="-28636"/>
                        <a:pt x="297111" y="18989"/>
                        <a:pt x="284729" y="118049"/>
                      </a:cubicBezTo>
                      <a:lnTo>
                        <a:pt x="210434" y="699075"/>
                      </a:lnTo>
                      <a:cubicBezTo>
                        <a:pt x="204719" y="744794"/>
                        <a:pt x="175191" y="782894"/>
                        <a:pt x="145664" y="800039"/>
                      </a:cubicBezTo>
                      <a:cubicBezTo>
                        <a:pt x="116136" y="817185"/>
                        <a:pt x="86609" y="813375"/>
                        <a:pt x="79941" y="774322"/>
                      </a:cubicBezTo>
                      <a:lnTo>
                        <a:pt x="1836" y="280927"/>
                      </a:lnTo>
                      <a:cubicBezTo>
                        <a:pt x="-11499" y="197107"/>
                        <a:pt x="49461" y="78997"/>
                        <a:pt x="130424" y="32324"/>
                      </a:cubicBezTo>
                      <a:lnTo>
                        <a:pt x="155189" y="18037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" name="Graphic 4">
                <a:extLst>
                  <a:ext uri="{FF2B5EF4-FFF2-40B4-BE49-F238E27FC236}">
                    <a16:creationId xmlns:a16="http://schemas.microsoft.com/office/drawing/2014/main" id="{A1603D78-0751-F89E-483E-CE8D82EB4B40}"/>
                  </a:ext>
                </a:extLst>
              </p:cNvPr>
              <p:cNvGrpSpPr/>
              <p:nvPr/>
            </p:nvGrpSpPr>
            <p:grpSpPr>
              <a:xfrm>
                <a:off x="2154252" y="1819333"/>
                <a:ext cx="320039" cy="371085"/>
                <a:chOff x="2154252" y="1819333"/>
                <a:chExt cx="320039" cy="371085"/>
              </a:xfrm>
            </p:grpSpPr>
            <p:grpSp>
              <p:nvGrpSpPr>
                <p:cNvPr id="65" name="Graphic 4">
                  <a:extLst>
                    <a:ext uri="{FF2B5EF4-FFF2-40B4-BE49-F238E27FC236}">
                      <a16:creationId xmlns:a16="http://schemas.microsoft.com/office/drawing/2014/main" id="{C175BD5E-ADB1-3D8B-A217-00B9DA5BCEFF}"/>
                    </a:ext>
                  </a:extLst>
                </p:cNvPr>
                <p:cNvGrpSpPr/>
                <p:nvPr/>
              </p:nvGrpSpPr>
              <p:grpSpPr>
                <a:xfrm>
                  <a:off x="2285697" y="1819333"/>
                  <a:ext cx="149542" cy="51060"/>
                  <a:chOff x="2285697" y="1819333"/>
                  <a:chExt cx="149542" cy="51060"/>
                </a:xfrm>
              </p:grpSpPr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D843076C-8C5D-64EC-E230-B1975A72CF16}"/>
                      </a:ext>
                    </a:extLst>
                  </p:cNvPr>
                  <p:cNvSpPr/>
                  <p:nvPr/>
                </p:nvSpPr>
                <p:spPr>
                  <a:xfrm>
                    <a:off x="2285697" y="1819333"/>
                    <a:ext cx="149542" cy="51060"/>
                  </a:xfrm>
                  <a:custGeom>
                    <a:avLst/>
                    <a:gdLst>
                      <a:gd name="connsiteX0" fmla="*/ 93345 w 149542"/>
                      <a:gd name="connsiteY0" fmla="*/ 9151 h 51060"/>
                      <a:gd name="connsiteX1" fmla="*/ 149543 w 149542"/>
                      <a:gd name="connsiteY1" fmla="*/ 41536 h 51060"/>
                      <a:gd name="connsiteX2" fmla="*/ 56198 w 149542"/>
                      <a:gd name="connsiteY2" fmla="*/ 51061 h 51060"/>
                      <a:gd name="connsiteX3" fmla="*/ 0 w 149542"/>
                      <a:gd name="connsiteY3" fmla="*/ 18676 h 51060"/>
                      <a:gd name="connsiteX4" fmla="*/ 93345 w 149542"/>
                      <a:gd name="connsiteY4" fmla="*/ 9151 h 5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1060">
                        <a:moveTo>
                          <a:pt x="93345" y="9151"/>
                        </a:moveTo>
                        <a:lnTo>
                          <a:pt x="149543" y="41536"/>
                        </a:lnTo>
                        <a:cubicBezTo>
                          <a:pt x="125730" y="27248"/>
                          <a:pt x="92393" y="29153"/>
                          <a:pt x="56198" y="51061"/>
                        </a:cubicBezTo>
                        <a:lnTo>
                          <a:pt x="0" y="18676"/>
                        </a:lnTo>
                        <a:cubicBezTo>
                          <a:pt x="36195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AB03C1F2-2511-6A0E-A664-DB0A9D629969}"/>
                      </a:ext>
                    </a:extLst>
                  </p:cNvPr>
                  <p:cNvSpPr/>
                  <p:nvPr/>
                </p:nvSpPr>
                <p:spPr>
                  <a:xfrm>
                    <a:off x="2285697" y="1820028"/>
                    <a:ext cx="149542" cy="50365"/>
                  </a:xfrm>
                  <a:custGeom>
                    <a:avLst/>
                    <a:gdLst>
                      <a:gd name="connsiteX0" fmla="*/ 56198 w 149542"/>
                      <a:gd name="connsiteY0" fmla="*/ 50366 h 50365"/>
                      <a:gd name="connsiteX1" fmla="*/ 0 w 149542"/>
                      <a:gd name="connsiteY1" fmla="*/ 17981 h 50365"/>
                      <a:gd name="connsiteX2" fmla="*/ 93345 w 149542"/>
                      <a:gd name="connsiteY2" fmla="*/ 8456 h 50365"/>
                      <a:gd name="connsiteX3" fmla="*/ 149543 w 149542"/>
                      <a:gd name="connsiteY3" fmla="*/ 40841 h 50365"/>
                      <a:gd name="connsiteX4" fmla="*/ 56198 w 149542"/>
                      <a:gd name="connsiteY4" fmla="*/ 50366 h 50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0365">
                        <a:moveTo>
                          <a:pt x="56198" y="50366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49543" y="40841"/>
                        </a:lnTo>
                        <a:cubicBezTo>
                          <a:pt x="125730" y="27506"/>
                          <a:pt x="92393" y="29411"/>
                          <a:pt x="56198" y="50366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115610D1-7F54-6E25-471E-5037C32C7878}"/>
                    </a:ext>
                  </a:extLst>
                </p:cNvPr>
                <p:cNvSpPr/>
                <p:nvPr/>
              </p:nvSpPr>
              <p:spPr>
                <a:xfrm>
                  <a:off x="2265678" y="1913337"/>
                  <a:ext cx="180039" cy="231296"/>
                </a:xfrm>
                <a:custGeom>
                  <a:avLst/>
                  <a:gdLst>
                    <a:gd name="connsiteX0" fmla="*/ 89552 w 180039"/>
                    <a:gd name="connsiteY0" fmla="*/ 12302 h 231296"/>
                    <a:gd name="connsiteX1" fmla="*/ 180039 w 180039"/>
                    <a:gd name="connsiteY1" fmla="*/ 63737 h 231296"/>
                    <a:gd name="connsiteX2" fmla="*/ 90504 w 180039"/>
                    <a:gd name="connsiteY2" fmla="*/ 218994 h 231296"/>
                    <a:gd name="connsiteX3" fmla="*/ 17 w 180039"/>
                    <a:gd name="connsiteY3" fmla="*/ 167559 h 231296"/>
                    <a:gd name="connsiteX4" fmla="*/ 89552 w 180039"/>
                    <a:gd name="connsiteY4" fmla="*/ 12302 h 231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39" h="231296">
                      <a:moveTo>
                        <a:pt x="89552" y="12302"/>
                      </a:moveTo>
                      <a:cubicBezTo>
                        <a:pt x="139082" y="-16273"/>
                        <a:pt x="180039" y="6587"/>
                        <a:pt x="180039" y="63737"/>
                      </a:cubicBezTo>
                      <a:cubicBezTo>
                        <a:pt x="180039" y="120887"/>
                        <a:pt x="140034" y="190419"/>
                        <a:pt x="90504" y="218994"/>
                      </a:cubicBezTo>
                      <a:cubicBezTo>
                        <a:pt x="40974" y="247569"/>
                        <a:pt x="17" y="224709"/>
                        <a:pt x="17" y="167559"/>
                      </a:cubicBezTo>
                      <a:cubicBezTo>
                        <a:pt x="-936" y="110409"/>
                        <a:pt x="39069" y="40877"/>
                        <a:pt x="89552" y="12302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67" name="Graphic 4">
                  <a:extLst>
                    <a:ext uri="{FF2B5EF4-FFF2-40B4-BE49-F238E27FC236}">
                      <a16:creationId xmlns:a16="http://schemas.microsoft.com/office/drawing/2014/main" id="{BB40ED2A-DF16-8713-DD96-AA09E90B7F05}"/>
                    </a:ext>
                  </a:extLst>
                </p:cNvPr>
                <p:cNvGrpSpPr/>
                <p:nvPr/>
              </p:nvGrpSpPr>
              <p:grpSpPr>
                <a:xfrm>
                  <a:off x="2154252" y="1837056"/>
                  <a:ext cx="188594" cy="344805"/>
                  <a:chOff x="2154252" y="1837056"/>
                  <a:chExt cx="188594" cy="344805"/>
                </a:xfrm>
              </p:grpSpPr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E3210377-5E62-6562-076D-F6A5EE773F35}"/>
                      </a:ext>
                    </a:extLst>
                  </p:cNvPr>
                  <p:cNvSpPr/>
                  <p:nvPr/>
                </p:nvSpPr>
                <p:spPr>
                  <a:xfrm>
                    <a:off x="2155204" y="1838009"/>
                    <a:ext cx="187642" cy="343852"/>
                  </a:xfrm>
                  <a:custGeom>
                    <a:avLst/>
                    <a:gdLst>
                      <a:gd name="connsiteX0" fmla="*/ 94298 w 187642"/>
                      <a:gd name="connsiteY0" fmla="*/ 343853 h 343852"/>
                      <a:gd name="connsiteX1" fmla="*/ 38100 w 187642"/>
                      <a:gd name="connsiteY1" fmla="*/ 311467 h 343852"/>
                      <a:gd name="connsiteX2" fmla="*/ 0 w 187642"/>
                      <a:gd name="connsiteY2" fmla="*/ 226695 h 343852"/>
                      <a:gd name="connsiteX3" fmla="*/ 131445 w 187642"/>
                      <a:gd name="connsiteY3" fmla="*/ 0 h 343852"/>
                      <a:gd name="connsiteX4" fmla="*/ 187642 w 187642"/>
                      <a:gd name="connsiteY4" fmla="*/ 32385 h 343852"/>
                      <a:gd name="connsiteX5" fmla="*/ 56198 w 187642"/>
                      <a:gd name="connsiteY5" fmla="*/ 259080 h 343852"/>
                      <a:gd name="connsiteX6" fmla="*/ 94298 w 187642"/>
                      <a:gd name="connsiteY6" fmla="*/ 343853 h 34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7642" h="343852">
                        <a:moveTo>
                          <a:pt x="94298" y="343853"/>
                        </a:moveTo>
                        <a:lnTo>
                          <a:pt x="38100" y="311467"/>
                        </a:lnTo>
                        <a:cubicBezTo>
                          <a:pt x="14288" y="298133"/>
                          <a:pt x="0" y="268605"/>
                          <a:pt x="0" y="226695"/>
                        </a:cubicBezTo>
                        <a:cubicBezTo>
                          <a:pt x="0" y="142875"/>
                          <a:pt x="58103" y="41910"/>
                          <a:pt x="131445" y="0"/>
                        </a:cubicBezTo>
                        <a:lnTo>
                          <a:pt x="187642" y="32385"/>
                        </a:lnTo>
                        <a:cubicBezTo>
                          <a:pt x="115253" y="74295"/>
                          <a:pt x="56198" y="176213"/>
                          <a:pt x="56198" y="259080"/>
                        </a:cubicBezTo>
                        <a:cubicBezTo>
                          <a:pt x="55245" y="300990"/>
                          <a:pt x="70485" y="330517"/>
                          <a:pt x="94298" y="343853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72" name="Graphic 4">
                    <a:extLst>
                      <a:ext uri="{FF2B5EF4-FFF2-40B4-BE49-F238E27FC236}">
                        <a16:creationId xmlns:a16="http://schemas.microsoft.com/office/drawing/2014/main" id="{A80AA2FF-47AF-0A36-9529-7124B32D3AE0}"/>
                      </a:ext>
                    </a:extLst>
                  </p:cNvPr>
                  <p:cNvGrpSpPr/>
                  <p:nvPr/>
                </p:nvGrpSpPr>
                <p:grpSpPr>
                  <a:xfrm>
                    <a:off x="2154252" y="1837056"/>
                    <a:ext cx="187642" cy="344805"/>
                    <a:chOff x="2154252" y="1837056"/>
                    <a:chExt cx="187642" cy="344805"/>
                  </a:xfrm>
                  <a:solidFill>
                    <a:srgbClr val="05D4F5"/>
                  </a:solidFill>
                </p:grpSpPr>
                <p:sp>
                  <p:nvSpPr>
                    <p:cNvPr id="73" name="Freeform: Shape 72">
                      <a:extLst>
                        <a:ext uri="{FF2B5EF4-FFF2-40B4-BE49-F238E27FC236}">
                          <a16:creationId xmlns:a16="http://schemas.microsoft.com/office/drawing/2014/main" id="{2CC6A760-5859-F830-5FF0-FB2A936BED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5204" y="2078991"/>
                      <a:ext cx="94297" cy="102870"/>
                    </a:xfrm>
                    <a:custGeom>
                      <a:avLst/>
                      <a:gdLst>
                        <a:gd name="connsiteX0" fmla="*/ 94298 w 94297"/>
                        <a:gd name="connsiteY0" fmla="*/ 102870 h 102870"/>
                        <a:gd name="connsiteX1" fmla="*/ 38100 w 94297"/>
                        <a:gd name="connsiteY1" fmla="*/ 70485 h 102870"/>
                        <a:gd name="connsiteX2" fmla="*/ 0 w 94297"/>
                        <a:gd name="connsiteY2" fmla="*/ 0 h 102870"/>
                        <a:gd name="connsiteX3" fmla="*/ 56198 w 94297"/>
                        <a:gd name="connsiteY3" fmla="*/ 32385 h 102870"/>
                        <a:gd name="connsiteX4" fmla="*/ 94298 w 94297"/>
                        <a:gd name="connsiteY4" fmla="*/ 102870 h 1028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297" h="102870">
                          <a:moveTo>
                            <a:pt x="94298" y="102870"/>
                          </a:moveTo>
                          <a:lnTo>
                            <a:pt x="38100" y="70485"/>
                          </a:lnTo>
                          <a:cubicBezTo>
                            <a:pt x="17145" y="58102"/>
                            <a:pt x="2858" y="34290"/>
                            <a:pt x="0" y="0"/>
                          </a:cubicBezTo>
                          <a:lnTo>
                            <a:pt x="56198" y="32385"/>
                          </a:lnTo>
                          <a:cubicBezTo>
                            <a:pt x="59055" y="66675"/>
                            <a:pt x="73342" y="90488"/>
                            <a:pt x="94298" y="10287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" name="Freeform: Shape 73">
                      <a:extLst>
                        <a:ext uri="{FF2B5EF4-FFF2-40B4-BE49-F238E27FC236}">
                          <a16:creationId xmlns:a16="http://schemas.microsoft.com/office/drawing/2014/main" id="{38FB4098-04BC-C0F2-B555-1AFE82CA8C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4252" y="1858011"/>
                      <a:ext cx="158114" cy="252412"/>
                    </a:xfrm>
                    <a:custGeom>
                      <a:avLst/>
                      <a:gdLst>
                        <a:gd name="connsiteX0" fmla="*/ 57150 w 158114"/>
                        <a:gd name="connsiteY0" fmla="*/ 252413 h 252412"/>
                        <a:gd name="connsiteX1" fmla="*/ 952 w 158114"/>
                        <a:gd name="connsiteY1" fmla="*/ 220027 h 252412"/>
                        <a:gd name="connsiteX2" fmla="*/ 0 w 158114"/>
                        <a:gd name="connsiteY2" fmla="*/ 206693 h 252412"/>
                        <a:gd name="connsiteX3" fmla="*/ 101917 w 158114"/>
                        <a:gd name="connsiteY3" fmla="*/ 0 h 252412"/>
                        <a:gd name="connsiteX4" fmla="*/ 158115 w 158114"/>
                        <a:gd name="connsiteY4" fmla="*/ 32385 h 252412"/>
                        <a:gd name="connsiteX5" fmla="*/ 56197 w 158114"/>
                        <a:gd name="connsiteY5" fmla="*/ 239077 h 252412"/>
                        <a:gd name="connsiteX6" fmla="*/ 57150 w 158114"/>
                        <a:gd name="connsiteY6" fmla="*/ 252413 h 252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8114" h="252412">
                          <a:moveTo>
                            <a:pt x="57150" y="252413"/>
                          </a:moveTo>
                          <a:lnTo>
                            <a:pt x="952" y="220027"/>
                          </a:lnTo>
                          <a:cubicBezTo>
                            <a:pt x="952" y="215265"/>
                            <a:pt x="0" y="211455"/>
                            <a:pt x="0" y="206693"/>
                          </a:cubicBezTo>
                          <a:cubicBezTo>
                            <a:pt x="0" y="134302"/>
                            <a:pt x="43815" y="49530"/>
                            <a:pt x="101917" y="0"/>
                          </a:cubicBezTo>
                          <a:lnTo>
                            <a:pt x="158115" y="32385"/>
                          </a:lnTo>
                          <a:cubicBezTo>
                            <a:pt x="99060" y="81915"/>
                            <a:pt x="56197" y="166688"/>
                            <a:pt x="56197" y="239077"/>
                          </a:cubicBezTo>
                          <a:cubicBezTo>
                            <a:pt x="56197" y="243840"/>
                            <a:pt x="56197" y="248602"/>
                            <a:pt x="57150" y="252413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14B0C491-3813-9B5F-34F5-2AFCF2AA5A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6170" y="1837056"/>
                      <a:ext cx="85725" cy="53339"/>
                    </a:xfrm>
                    <a:custGeom>
                      <a:avLst/>
                      <a:gdLst>
                        <a:gd name="connsiteX0" fmla="*/ 56197 w 85725"/>
                        <a:gd name="connsiteY0" fmla="*/ 53340 h 53339"/>
                        <a:gd name="connsiteX1" fmla="*/ 0 w 85725"/>
                        <a:gd name="connsiteY1" fmla="*/ 20955 h 53339"/>
                        <a:gd name="connsiteX2" fmla="*/ 29527 w 85725"/>
                        <a:gd name="connsiteY2" fmla="*/ 0 h 53339"/>
                        <a:gd name="connsiteX3" fmla="*/ 85725 w 85725"/>
                        <a:gd name="connsiteY3" fmla="*/ 32385 h 53339"/>
                        <a:gd name="connsiteX4" fmla="*/ 56197 w 85725"/>
                        <a:gd name="connsiteY4" fmla="*/ 53340 h 53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5725" h="53339">
                          <a:moveTo>
                            <a:pt x="56197" y="53340"/>
                          </a:moveTo>
                          <a:lnTo>
                            <a:pt x="0" y="20955"/>
                          </a:lnTo>
                          <a:cubicBezTo>
                            <a:pt x="9525" y="13335"/>
                            <a:pt x="19050" y="6667"/>
                            <a:pt x="29527" y="0"/>
                          </a:cubicBezTo>
                          <a:lnTo>
                            <a:pt x="85725" y="32385"/>
                          </a:lnTo>
                          <a:cubicBezTo>
                            <a:pt x="75247" y="39052"/>
                            <a:pt x="65722" y="45720"/>
                            <a:pt x="56197" y="5334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6AE16070-B1AB-42B5-D866-30780C01EA5E}"/>
                    </a:ext>
                  </a:extLst>
                </p:cNvPr>
                <p:cNvGrpSpPr/>
                <p:nvPr/>
              </p:nvGrpSpPr>
              <p:grpSpPr>
                <a:xfrm>
                  <a:off x="2210450" y="1852311"/>
                  <a:ext cx="263842" cy="338106"/>
                  <a:chOff x="2210450" y="1852311"/>
                  <a:chExt cx="263842" cy="338106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E4D5728A-EF50-9769-FDB9-DC5DF3BA5033}"/>
                      </a:ext>
                    </a:extLst>
                  </p:cNvPr>
                  <p:cNvSpPr/>
                  <p:nvPr/>
                </p:nvSpPr>
                <p:spPr>
                  <a:xfrm>
                    <a:off x="2210450" y="1852311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3" y="328597"/>
                          <a:pt x="0" y="244777"/>
                        </a:cubicBezTo>
                        <a:cubicBezTo>
                          <a:pt x="0" y="160957"/>
                          <a:pt x="58103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3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4315" y="67612"/>
                          <a:pt x="194310" y="43800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E1C46D8B-199A-F576-8C50-B11AACF1E6E0}"/>
                      </a:ext>
                    </a:extLst>
                  </p:cNvPr>
                  <p:cNvSpPr/>
                  <p:nvPr/>
                </p:nvSpPr>
                <p:spPr>
                  <a:xfrm>
                    <a:off x="2210450" y="1852311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3" y="328597"/>
                          <a:pt x="0" y="244777"/>
                        </a:cubicBezTo>
                        <a:cubicBezTo>
                          <a:pt x="0" y="160957"/>
                          <a:pt x="58103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3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4315" y="67612"/>
                          <a:pt x="194310" y="43800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12B0F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" name="Graphic 4">
                <a:extLst>
                  <a:ext uri="{FF2B5EF4-FFF2-40B4-BE49-F238E27FC236}">
                    <a16:creationId xmlns:a16="http://schemas.microsoft.com/office/drawing/2014/main" id="{89503867-28E4-F49A-BADF-E9D7EDF09229}"/>
                  </a:ext>
                </a:extLst>
              </p:cNvPr>
              <p:cNvGrpSpPr/>
              <p:nvPr/>
            </p:nvGrpSpPr>
            <p:grpSpPr>
              <a:xfrm>
                <a:off x="2174386" y="920776"/>
                <a:ext cx="173183" cy="484704"/>
                <a:chOff x="2174386" y="920776"/>
                <a:chExt cx="173183" cy="484704"/>
              </a:xfrm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EBBD369E-58E4-2743-1905-378287C4BE49}"/>
                    </a:ext>
                  </a:extLst>
                </p:cNvPr>
                <p:cNvSpPr/>
                <p:nvPr/>
              </p:nvSpPr>
              <p:spPr>
                <a:xfrm>
                  <a:off x="2187590" y="925513"/>
                  <a:ext cx="145732" cy="476250"/>
                </a:xfrm>
                <a:custGeom>
                  <a:avLst/>
                  <a:gdLst>
                    <a:gd name="connsiteX0" fmla="*/ 145732 w 145732"/>
                    <a:gd name="connsiteY0" fmla="*/ 476250 h 476250"/>
                    <a:gd name="connsiteX1" fmla="*/ 0 w 145732"/>
                    <a:gd name="connsiteY1" fmla="*/ 0 h 476250"/>
                    <a:gd name="connsiteX2" fmla="*/ 145732 w 145732"/>
                    <a:gd name="connsiteY2" fmla="*/ 47625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5732" h="476250">
                      <a:moveTo>
                        <a:pt x="145732" y="476250"/>
                      </a:moveTo>
                      <a:lnTo>
                        <a:pt x="0" y="0"/>
                      </a:lnTo>
                      <a:lnTo>
                        <a:pt x="145732" y="476250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8F85BA5A-449C-D020-ABDA-22721FA8BD38}"/>
                    </a:ext>
                  </a:extLst>
                </p:cNvPr>
                <p:cNvSpPr/>
                <p:nvPr/>
              </p:nvSpPr>
              <p:spPr>
                <a:xfrm rot="-1021513">
                  <a:off x="2246690" y="914044"/>
                  <a:ext cx="28575" cy="498170"/>
                </a:xfrm>
                <a:custGeom>
                  <a:avLst/>
                  <a:gdLst>
                    <a:gd name="connsiteX0" fmla="*/ 0 w 28575"/>
                    <a:gd name="connsiteY0" fmla="*/ 0 h 498170"/>
                    <a:gd name="connsiteX1" fmla="*/ 28576 w 28575"/>
                    <a:gd name="connsiteY1" fmla="*/ 0 h 498170"/>
                    <a:gd name="connsiteX2" fmla="*/ 28576 w 28575"/>
                    <a:gd name="connsiteY2" fmla="*/ 498170 h 498170"/>
                    <a:gd name="connsiteX3" fmla="*/ 0 w 28575"/>
                    <a:gd name="connsiteY3" fmla="*/ 498170 h 4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498170">
                      <a:moveTo>
                        <a:pt x="0" y="0"/>
                      </a:moveTo>
                      <a:lnTo>
                        <a:pt x="28576" y="0"/>
                      </a:lnTo>
                      <a:lnTo>
                        <a:pt x="28576" y="498170"/>
                      </a:lnTo>
                      <a:lnTo>
                        <a:pt x="0" y="498170"/>
                      </a:lnTo>
                      <a:close/>
                    </a:path>
                  </a:pathLst>
                </a:custGeom>
                <a:solidFill>
                  <a:srgbClr val="171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aphic 4">
                <a:extLst>
                  <a:ext uri="{FF2B5EF4-FFF2-40B4-BE49-F238E27FC236}">
                    <a16:creationId xmlns:a16="http://schemas.microsoft.com/office/drawing/2014/main" id="{0CACFE40-F11D-B0A5-F123-8AA24F504CB6}"/>
                  </a:ext>
                </a:extLst>
              </p:cNvPr>
              <p:cNvGrpSpPr/>
              <p:nvPr/>
            </p:nvGrpSpPr>
            <p:grpSpPr>
              <a:xfrm>
                <a:off x="2202762" y="1719129"/>
                <a:ext cx="1036749" cy="1237861"/>
                <a:chOff x="2202762" y="1719129"/>
                <a:chExt cx="1036749" cy="1237861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E183E891-D53F-0788-8D9C-D2BC5185A8D7}"/>
                    </a:ext>
                  </a:extLst>
                </p:cNvPr>
                <p:cNvSpPr/>
                <p:nvPr/>
              </p:nvSpPr>
              <p:spPr>
                <a:xfrm>
                  <a:off x="2330465" y="2654301"/>
                  <a:ext cx="786764" cy="302690"/>
                </a:xfrm>
                <a:custGeom>
                  <a:avLst/>
                  <a:gdLst>
                    <a:gd name="connsiteX0" fmla="*/ 177165 w 786764"/>
                    <a:gd name="connsiteY0" fmla="*/ 243840 h 302690"/>
                    <a:gd name="connsiteX1" fmla="*/ 0 w 786764"/>
                    <a:gd name="connsiteY1" fmla="*/ 2858 h 302690"/>
                    <a:gd name="connsiteX2" fmla="*/ 106680 w 786764"/>
                    <a:gd name="connsiteY2" fmla="*/ 130492 h 302690"/>
                    <a:gd name="connsiteX3" fmla="*/ 667702 w 786764"/>
                    <a:gd name="connsiteY3" fmla="*/ 136208 h 302690"/>
                    <a:gd name="connsiteX4" fmla="*/ 786765 w 786764"/>
                    <a:gd name="connsiteY4" fmla="*/ 0 h 302690"/>
                    <a:gd name="connsiteX5" fmla="*/ 701993 w 786764"/>
                    <a:gd name="connsiteY5" fmla="*/ 167640 h 302690"/>
                    <a:gd name="connsiteX6" fmla="*/ 550545 w 786764"/>
                    <a:gd name="connsiteY6" fmla="*/ 274320 h 302690"/>
                    <a:gd name="connsiteX7" fmla="*/ 177165 w 786764"/>
                    <a:gd name="connsiteY7" fmla="*/ 243840 h 302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6764" h="302690">
                      <a:moveTo>
                        <a:pt x="177165" y="243840"/>
                      </a:moveTo>
                      <a:cubicBezTo>
                        <a:pt x="42863" y="160973"/>
                        <a:pt x="13335" y="50483"/>
                        <a:pt x="0" y="2858"/>
                      </a:cubicBezTo>
                      <a:cubicBezTo>
                        <a:pt x="10477" y="48578"/>
                        <a:pt x="45720" y="93345"/>
                        <a:pt x="106680" y="130492"/>
                      </a:cubicBezTo>
                      <a:cubicBezTo>
                        <a:pt x="258127" y="221933"/>
                        <a:pt x="509588" y="224790"/>
                        <a:pt x="667702" y="136208"/>
                      </a:cubicBezTo>
                      <a:cubicBezTo>
                        <a:pt x="735330" y="98108"/>
                        <a:pt x="775335" y="49530"/>
                        <a:pt x="786765" y="0"/>
                      </a:cubicBezTo>
                      <a:cubicBezTo>
                        <a:pt x="776288" y="39053"/>
                        <a:pt x="761047" y="99060"/>
                        <a:pt x="701993" y="167640"/>
                      </a:cubicBezTo>
                      <a:cubicBezTo>
                        <a:pt x="679132" y="193358"/>
                        <a:pt x="629602" y="241935"/>
                        <a:pt x="550545" y="274320"/>
                      </a:cubicBezTo>
                      <a:cubicBezTo>
                        <a:pt x="430530" y="320992"/>
                        <a:pt x="283845" y="309563"/>
                        <a:pt x="177165" y="243840"/>
                      </a:cubicBez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118A40C6-D1D4-A6CE-6B32-D04160A359AA}"/>
                    </a:ext>
                  </a:extLst>
                </p:cNvPr>
                <p:cNvSpPr/>
                <p:nvPr/>
              </p:nvSpPr>
              <p:spPr>
                <a:xfrm>
                  <a:off x="2334312" y="1744267"/>
                  <a:ext cx="774307" cy="449054"/>
                </a:xfrm>
                <a:custGeom>
                  <a:avLst/>
                  <a:gdLst>
                    <a:gd name="connsiteX0" fmla="*/ 666712 w 774307"/>
                    <a:gd name="connsiteY0" fmla="*/ 68976 h 449054"/>
                    <a:gd name="connsiteX1" fmla="*/ 655282 w 774307"/>
                    <a:gd name="connsiteY1" fmla="*/ 386159 h 449054"/>
                    <a:gd name="connsiteX2" fmla="*/ 107595 w 774307"/>
                    <a:gd name="connsiteY2" fmla="*/ 380444 h 449054"/>
                    <a:gd name="connsiteX3" fmla="*/ 119025 w 774307"/>
                    <a:gd name="connsiteY3" fmla="*/ 63261 h 449054"/>
                    <a:gd name="connsiteX4" fmla="*/ 666712 w 774307"/>
                    <a:gd name="connsiteY4" fmla="*/ 68976 h 449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307" h="449054">
                      <a:moveTo>
                        <a:pt x="666712" y="68976"/>
                      </a:moveTo>
                      <a:cubicBezTo>
                        <a:pt x="814350" y="158511"/>
                        <a:pt x="809587" y="300434"/>
                        <a:pt x="655282" y="386159"/>
                      </a:cubicBezTo>
                      <a:cubicBezTo>
                        <a:pt x="500977" y="471884"/>
                        <a:pt x="256185" y="469979"/>
                        <a:pt x="107595" y="380444"/>
                      </a:cubicBezTo>
                      <a:cubicBezTo>
                        <a:pt x="-40043" y="290909"/>
                        <a:pt x="-35280" y="148986"/>
                        <a:pt x="119025" y="63261"/>
                      </a:cubicBezTo>
                      <a:cubicBezTo>
                        <a:pt x="274282" y="-23416"/>
                        <a:pt x="519075" y="-20559"/>
                        <a:pt x="666712" y="68976"/>
                      </a:cubicBez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12A935A9-CBA0-F04F-9674-CB98254085BD}"/>
                    </a:ext>
                  </a:extLst>
                </p:cNvPr>
                <p:cNvSpPr/>
                <p:nvPr/>
              </p:nvSpPr>
              <p:spPr>
                <a:xfrm>
                  <a:off x="2210450" y="2131379"/>
                  <a:ext cx="1022984" cy="722866"/>
                </a:xfrm>
                <a:custGeom>
                  <a:avLst/>
                  <a:gdLst>
                    <a:gd name="connsiteX0" fmla="*/ 120015 w 1022984"/>
                    <a:gd name="connsiteY0" fmla="*/ 523875 h 722866"/>
                    <a:gd name="connsiteX1" fmla="*/ 0 w 1022984"/>
                    <a:gd name="connsiteY1" fmla="*/ 2858 h 722866"/>
                    <a:gd name="connsiteX2" fmla="*/ 139065 w 1022984"/>
                    <a:gd name="connsiteY2" fmla="*/ 169545 h 722866"/>
                    <a:gd name="connsiteX3" fmla="*/ 868680 w 1022984"/>
                    <a:gd name="connsiteY3" fmla="*/ 177165 h 722866"/>
                    <a:gd name="connsiteX4" fmla="*/ 1022985 w 1022984"/>
                    <a:gd name="connsiteY4" fmla="*/ 0 h 722866"/>
                    <a:gd name="connsiteX5" fmla="*/ 906780 w 1022984"/>
                    <a:gd name="connsiteY5" fmla="*/ 521970 h 722866"/>
                    <a:gd name="connsiteX6" fmla="*/ 787718 w 1022984"/>
                    <a:gd name="connsiteY6" fmla="*/ 658177 h 722866"/>
                    <a:gd name="connsiteX7" fmla="*/ 226695 w 1022984"/>
                    <a:gd name="connsiteY7" fmla="*/ 652463 h 722866"/>
                    <a:gd name="connsiteX8" fmla="*/ 120015 w 1022984"/>
                    <a:gd name="connsiteY8" fmla="*/ 523875 h 72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2984" h="722866">
                      <a:moveTo>
                        <a:pt x="120015" y="523875"/>
                      </a:moveTo>
                      <a:lnTo>
                        <a:pt x="0" y="2858"/>
                      </a:lnTo>
                      <a:cubicBezTo>
                        <a:pt x="14288" y="63817"/>
                        <a:pt x="60008" y="122872"/>
                        <a:pt x="139065" y="169545"/>
                      </a:cubicBezTo>
                      <a:cubicBezTo>
                        <a:pt x="336233" y="288608"/>
                        <a:pt x="662940" y="291465"/>
                        <a:pt x="868680" y="177165"/>
                      </a:cubicBezTo>
                      <a:cubicBezTo>
                        <a:pt x="957263" y="127635"/>
                        <a:pt x="1008697" y="64770"/>
                        <a:pt x="1022985" y="0"/>
                      </a:cubicBezTo>
                      <a:lnTo>
                        <a:pt x="906780" y="521970"/>
                      </a:lnTo>
                      <a:cubicBezTo>
                        <a:pt x="895350" y="572452"/>
                        <a:pt x="856297" y="621030"/>
                        <a:pt x="787718" y="658177"/>
                      </a:cubicBezTo>
                      <a:cubicBezTo>
                        <a:pt x="629603" y="746760"/>
                        <a:pt x="378142" y="743902"/>
                        <a:pt x="226695" y="652463"/>
                      </a:cubicBezTo>
                      <a:cubicBezTo>
                        <a:pt x="165735" y="616268"/>
                        <a:pt x="130492" y="570547"/>
                        <a:pt x="120015" y="523875"/>
                      </a:cubicBez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DC023B09-CAAE-F741-286A-2A68C2E3B732}"/>
                    </a:ext>
                  </a:extLst>
                </p:cNvPr>
                <p:cNvSpPr/>
                <p:nvPr/>
              </p:nvSpPr>
              <p:spPr>
                <a:xfrm>
                  <a:off x="2202762" y="1719129"/>
                  <a:ext cx="1036749" cy="673159"/>
                </a:xfrm>
                <a:custGeom>
                  <a:avLst/>
                  <a:gdLst>
                    <a:gd name="connsiteX0" fmla="*/ 187710 w 1036749"/>
                    <a:gd name="connsiteY0" fmla="*/ 79827 h 673159"/>
                    <a:gd name="connsiteX1" fmla="*/ 865890 w 1036749"/>
                    <a:gd name="connsiteY1" fmla="*/ 87447 h 673159"/>
                    <a:gd name="connsiteX2" fmla="*/ 798263 w 1036749"/>
                    <a:gd name="connsiteY2" fmla="*/ 93162 h 673159"/>
                    <a:gd name="connsiteX3" fmla="*/ 250575 w 1036749"/>
                    <a:gd name="connsiteY3" fmla="*/ 87447 h 673159"/>
                    <a:gd name="connsiteX4" fmla="*/ 239145 w 1036749"/>
                    <a:gd name="connsiteY4" fmla="*/ 404629 h 673159"/>
                    <a:gd name="connsiteX5" fmla="*/ 786833 w 1036749"/>
                    <a:gd name="connsiteY5" fmla="*/ 410344 h 673159"/>
                    <a:gd name="connsiteX6" fmla="*/ 798263 w 1036749"/>
                    <a:gd name="connsiteY6" fmla="*/ 93162 h 673159"/>
                    <a:gd name="connsiteX7" fmla="*/ 865890 w 1036749"/>
                    <a:gd name="connsiteY7" fmla="*/ 87447 h 673159"/>
                    <a:gd name="connsiteX8" fmla="*/ 1008765 w 1036749"/>
                    <a:gd name="connsiteY8" fmla="*/ 235084 h 673159"/>
                    <a:gd name="connsiteX9" fmla="*/ 1030673 w 1036749"/>
                    <a:gd name="connsiteY9" fmla="*/ 410344 h 673159"/>
                    <a:gd name="connsiteX10" fmla="*/ 875415 w 1036749"/>
                    <a:gd name="connsiteY10" fmla="*/ 589414 h 673159"/>
                    <a:gd name="connsiteX11" fmla="*/ 145800 w 1036749"/>
                    <a:gd name="connsiteY11" fmla="*/ 581794 h 673159"/>
                    <a:gd name="connsiteX12" fmla="*/ 6735 w 1036749"/>
                    <a:gd name="connsiteY12" fmla="*/ 415107 h 673159"/>
                    <a:gd name="connsiteX13" fmla="*/ 1973 w 1036749"/>
                    <a:gd name="connsiteY13" fmla="*/ 324619 h 673159"/>
                    <a:gd name="connsiteX14" fmla="*/ 28643 w 1036749"/>
                    <a:gd name="connsiteY14" fmla="*/ 236989 h 673159"/>
                    <a:gd name="connsiteX15" fmla="*/ 187710 w 1036749"/>
                    <a:gd name="connsiteY15" fmla="*/ 79827 h 67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6749" h="673159">
                      <a:moveTo>
                        <a:pt x="187710" y="79827"/>
                      </a:moveTo>
                      <a:cubicBezTo>
                        <a:pt x="389640" y="-29711"/>
                        <a:pt x="674438" y="-25901"/>
                        <a:pt x="865890" y="87447"/>
                      </a:cubicBezTo>
                      <a:cubicBezTo>
                        <a:pt x="848745" y="76969"/>
                        <a:pt x="824933" y="77922"/>
                        <a:pt x="798263" y="93162"/>
                      </a:cubicBezTo>
                      <a:cubicBezTo>
                        <a:pt x="650625" y="3627"/>
                        <a:pt x="404880" y="1722"/>
                        <a:pt x="250575" y="87447"/>
                      </a:cubicBezTo>
                      <a:cubicBezTo>
                        <a:pt x="96270" y="173172"/>
                        <a:pt x="91508" y="315094"/>
                        <a:pt x="239145" y="404629"/>
                      </a:cubicBezTo>
                      <a:cubicBezTo>
                        <a:pt x="386783" y="494164"/>
                        <a:pt x="632528" y="496069"/>
                        <a:pt x="786833" y="410344"/>
                      </a:cubicBezTo>
                      <a:cubicBezTo>
                        <a:pt x="941138" y="324619"/>
                        <a:pt x="945900" y="182697"/>
                        <a:pt x="798263" y="93162"/>
                      </a:cubicBezTo>
                      <a:cubicBezTo>
                        <a:pt x="824933" y="77922"/>
                        <a:pt x="848745" y="76969"/>
                        <a:pt x="865890" y="87447"/>
                      </a:cubicBezTo>
                      <a:cubicBezTo>
                        <a:pt x="905895" y="113164"/>
                        <a:pt x="966855" y="152217"/>
                        <a:pt x="1008765" y="235084"/>
                      </a:cubicBezTo>
                      <a:cubicBezTo>
                        <a:pt x="1047818" y="312237"/>
                        <a:pt x="1036388" y="380817"/>
                        <a:pt x="1030673" y="410344"/>
                      </a:cubicBezTo>
                      <a:cubicBezTo>
                        <a:pt x="1015433" y="477019"/>
                        <a:pt x="963998" y="539884"/>
                        <a:pt x="875415" y="589414"/>
                      </a:cubicBezTo>
                      <a:cubicBezTo>
                        <a:pt x="669675" y="703714"/>
                        <a:pt x="342968" y="700857"/>
                        <a:pt x="145800" y="581794"/>
                      </a:cubicBezTo>
                      <a:cubicBezTo>
                        <a:pt x="66743" y="534169"/>
                        <a:pt x="21023" y="475114"/>
                        <a:pt x="6735" y="415107"/>
                      </a:cubicBezTo>
                      <a:cubicBezTo>
                        <a:pt x="1973" y="388437"/>
                        <a:pt x="-2790" y="363672"/>
                        <a:pt x="1973" y="324619"/>
                      </a:cubicBezTo>
                      <a:cubicBezTo>
                        <a:pt x="7688" y="275089"/>
                        <a:pt x="27690" y="237942"/>
                        <a:pt x="28643" y="236989"/>
                      </a:cubicBezTo>
                      <a:cubicBezTo>
                        <a:pt x="43883" y="209367"/>
                        <a:pt x="82935" y="136977"/>
                        <a:pt x="187710" y="79827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" name="Graphic 4">
                <a:extLst>
                  <a:ext uri="{FF2B5EF4-FFF2-40B4-BE49-F238E27FC236}">
                    <a16:creationId xmlns:a16="http://schemas.microsoft.com/office/drawing/2014/main" id="{28B3F489-4357-FF95-7D8A-B0094216BE26}"/>
                  </a:ext>
                </a:extLst>
              </p:cNvPr>
              <p:cNvGrpSpPr/>
              <p:nvPr/>
            </p:nvGrpSpPr>
            <p:grpSpPr>
              <a:xfrm>
                <a:off x="2133297" y="1061698"/>
                <a:ext cx="1180147" cy="1016195"/>
                <a:chOff x="2133297" y="1061698"/>
                <a:chExt cx="1180147" cy="1016195"/>
              </a:xfrm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F53AE66E-AAA9-4EC4-6D41-3090299F7CFA}"/>
                    </a:ext>
                  </a:extLst>
                </p:cNvPr>
                <p:cNvSpPr/>
                <p:nvPr/>
              </p:nvSpPr>
              <p:spPr>
                <a:xfrm>
                  <a:off x="2426010" y="1116705"/>
                  <a:ext cx="593769" cy="343659"/>
                </a:xfrm>
                <a:custGeom>
                  <a:avLst/>
                  <a:gdLst>
                    <a:gd name="connsiteX0" fmla="*/ 511197 w 593769"/>
                    <a:gd name="connsiteY0" fmla="*/ 52648 h 343659"/>
                    <a:gd name="connsiteX1" fmla="*/ 502625 w 593769"/>
                    <a:gd name="connsiteY1" fmla="*/ 295536 h 343659"/>
                    <a:gd name="connsiteX2" fmla="*/ 82572 w 593769"/>
                    <a:gd name="connsiteY2" fmla="*/ 291726 h 343659"/>
                    <a:gd name="connsiteX3" fmla="*/ 91145 w 593769"/>
                    <a:gd name="connsiteY3" fmla="*/ 48838 h 343659"/>
                    <a:gd name="connsiteX4" fmla="*/ 511197 w 593769"/>
                    <a:gd name="connsiteY4" fmla="*/ 52648 h 34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3769" h="343659">
                      <a:moveTo>
                        <a:pt x="511197" y="52648"/>
                      </a:moveTo>
                      <a:cubicBezTo>
                        <a:pt x="624545" y="121228"/>
                        <a:pt x="620735" y="229813"/>
                        <a:pt x="502625" y="295536"/>
                      </a:cubicBezTo>
                      <a:cubicBezTo>
                        <a:pt x="384515" y="361258"/>
                        <a:pt x="195920" y="359353"/>
                        <a:pt x="82572" y="291726"/>
                      </a:cubicBezTo>
                      <a:cubicBezTo>
                        <a:pt x="-30775" y="223146"/>
                        <a:pt x="-26965" y="114561"/>
                        <a:pt x="91145" y="48838"/>
                      </a:cubicBezTo>
                      <a:cubicBezTo>
                        <a:pt x="209255" y="-17837"/>
                        <a:pt x="396897" y="-15932"/>
                        <a:pt x="511197" y="52648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7B7C475-7229-C889-E73D-9EDC701F202F}"/>
                    </a:ext>
                  </a:extLst>
                </p:cNvPr>
                <p:cNvSpPr/>
                <p:nvPr/>
              </p:nvSpPr>
              <p:spPr>
                <a:xfrm>
                  <a:off x="2133297" y="1611313"/>
                  <a:ext cx="1178253" cy="466580"/>
                </a:xfrm>
                <a:custGeom>
                  <a:avLst/>
                  <a:gdLst>
                    <a:gd name="connsiteX0" fmla="*/ 224790 w 1178253"/>
                    <a:gd name="connsiteY0" fmla="*/ 372428 h 466580"/>
                    <a:gd name="connsiteX1" fmla="*/ 0 w 1178253"/>
                    <a:gd name="connsiteY1" fmla="*/ 3810 h 466580"/>
                    <a:gd name="connsiteX2" fmla="*/ 163830 w 1178253"/>
                    <a:gd name="connsiteY2" fmla="*/ 239078 h 466580"/>
                    <a:gd name="connsiteX3" fmla="*/ 997268 w 1178253"/>
                    <a:gd name="connsiteY3" fmla="*/ 247650 h 466580"/>
                    <a:gd name="connsiteX4" fmla="*/ 1178243 w 1178253"/>
                    <a:gd name="connsiteY4" fmla="*/ 0 h 466580"/>
                    <a:gd name="connsiteX5" fmla="*/ 1150620 w 1178253"/>
                    <a:gd name="connsiteY5" fmla="*/ 145733 h 466580"/>
                    <a:gd name="connsiteX6" fmla="*/ 1085850 w 1178253"/>
                    <a:gd name="connsiteY6" fmla="*/ 257175 h 466580"/>
                    <a:gd name="connsiteX7" fmla="*/ 865823 w 1178253"/>
                    <a:gd name="connsiteY7" fmla="*/ 414338 h 466580"/>
                    <a:gd name="connsiteX8" fmla="*/ 224790 w 1178253"/>
                    <a:gd name="connsiteY8" fmla="*/ 372428 h 466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8253" h="466580">
                      <a:moveTo>
                        <a:pt x="224790" y="372428"/>
                      </a:moveTo>
                      <a:cubicBezTo>
                        <a:pt x="41910" y="259080"/>
                        <a:pt x="1905" y="109538"/>
                        <a:pt x="0" y="3810"/>
                      </a:cubicBezTo>
                      <a:cubicBezTo>
                        <a:pt x="0" y="88583"/>
                        <a:pt x="54293" y="173355"/>
                        <a:pt x="163830" y="239078"/>
                      </a:cubicBezTo>
                      <a:cubicBezTo>
                        <a:pt x="389573" y="374333"/>
                        <a:pt x="762000" y="378143"/>
                        <a:pt x="997268" y="247650"/>
                      </a:cubicBezTo>
                      <a:cubicBezTo>
                        <a:pt x="1118235" y="180023"/>
                        <a:pt x="1179195" y="90488"/>
                        <a:pt x="1178243" y="0"/>
                      </a:cubicBezTo>
                      <a:cubicBezTo>
                        <a:pt x="1176337" y="55245"/>
                        <a:pt x="1173480" y="83820"/>
                        <a:pt x="1150620" y="145733"/>
                      </a:cubicBezTo>
                      <a:cubicBezTo>
                        <a:pt x="1133475" y="194310"/>
                        <a:pt x="1102043" y="235268"/>
                        <a:pt x="1085850" y="257175"/>
                      </a:cubicBezTo>
                      <a:cubicBezTo>
                        <a:pt x="1078230" y="267653"/>
                        <a:pt x="1005840" y="360045"/>
                        <a:pt x="865823" y="414338"/>
                      </a:cubicBezTo>
                      <a:cubicBezTo>
                        <a:pt x="623887" y="509588"/>
                        <a:pt x="369570" y="461963"/>
                        <a:pt x="224790" y="372428"/>
                      </a:cubicBez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2474247-D146-189D-B9A6-D23573648D19}"/>
                    </a:ext>
                  </a:extLst>
                </p:cNvPr>
                <p:cNvSpPr/>
                <p:nvPr/>
              </p:nvSpPr>
              <p:spPr>
                <a:xfrm>
                  <a:off x="2134250" y="1061698"/>
                  <a:ext cx="1179195" cy="806725"/>
                </a:xfrm>
                <a:custGeom>
                  <a:avLst/>
                  <a:gdLst>
                    <a:gd name="connsiteX0" fmla="*/ 240983 w 1179195"/>
                    <a:gd name="connsiteY0" fmla="*/ 85748 h 806725"/>
                    <a:gd name="connsiteX1" fmla="*/ 598170 w 1179195"/>
                    <a:gd name="connsiteY1" fmla="*/ 23 h 806725"/>
                    <a:gd name="connsiteX2" fmla="*/ 954405 w 1179195"/>
                    <a:gd name="connsiteY2" fmla="*/ 94321 h 806725"/>
                    <a:gd name="connsiteX3" fmla="*/ 802958 w 1179195"/>
                    <a:gd name="connsiteY3" fmla="*/ 106703 h 806725"/>
                    <a:gd name="connsiteX4" fmla="*/ 382905 w 1179195"/>
                    <a:gd name="connsiteY4" fmla="*/ 102893 h 806725"/>
                    <a:gd name="connsiteX5" fmla="*/ 374333 w 1179195"/>
                    <a:gd name="connsiteY5" fmla="*/ 345781 h 806725"/>
                    <a:gd name="connsiteX6" fmla="*/ 794385 w 1179195"/>
                    <a:gd name="connsiteY6" fmla="*/ 349591 h 806725"/>
                    <a:gd name="connsiteX7" fmla="*/ 802958 w 1179195"/>
                    <a:gd name="connsiteY7" fmla="*/ 106703 h 806725"/>
                    <a:gd name="connsiteX8" fmla="*/ 954405 w 1179195"/>
                    <a:gd name="connsiteY8" fmla="*/ 94321 h 806725"/>
                    <a:gd name="connsiteX9" fmla="*/ 1179195 w 1179195"/>
                    <a:gd name="connsiteY9" fmla="*/ 462938 h 806725"/>
                    <a:gd name="connsiteX10" fmla="*/ 998220 w 1179195"/>
                    <a:gd name="connsiteY10" fmla="*/ 710588 h 806725"/>
                    <a:gd name="connsiteX11" fmla="*/ 164783 w 1179195"/>
                    <a:gd name="connsiteY11" fmla="*/ 702016 h 806725"/>
                    <a:gd name="connsiteX12" fmla="*/ 0 w 1179195"/>
                    <a:gd name="connsiteY12" fmla="*/ 466748 h 806725"/>
                    <a:gd name="connsiteX13" fmla="*/ 17145 w 1179195"/>
                    <a:gd name="connsiteY13" fmla="*/ 350543 h 806725"/>
                    <a:gd name="connsiteX14" fmla="*/ 73342 w 1179195"/>
                    <a:gd name="connsiteY14" fmla="*/ 234338 h 806725"/>
                    <a:gd name="connsiteX15" fmla="*/ 240983 w 1179195"/>
                    <a:gd name="connsiteY15" fmla="*/ 85748 h 80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79195" h="806725">
                      <a:moveTo>
                        <a:pt x="240983" y="85748"/>
                      </a:moveTo>
                      <a:cubicBezTo>
                        <a:pt x="347663" y="27646"/>
                        <a:pt x="468630" y="-929"/>
                        <a:pt x="598170" y="23"/>
                      </a:cubicBezTo>
                      <a:cubicBezTo>
                        <a:pt x="731520" y="1928"/>
                        <a:pt x="851535" y="33361"/>
                        <a:pt x="954405" y="94321"/>
                      </a:cubicBezTo>
                      <a:cubicBezTo>
                        <a:pt x="916305" y="71461"/>
                        <a:pt x="862013" y="73366"/>
                        <a:pt x="802958" y="106703"/>
                      </a:cubicBezTo>
                      <a:cubicBezTo>
                        <a:pt x="689610" y="38123"/>
                        <a:pt x="501015" y="36218"/>
                        <a:pt x="382905" y="102893"/>
                      </a:cubicBezTo>
                      <a:cubicBezTo>
                        <a:pt x="264795" y="168616"/>
                        <a:pt x="260985" y="278153"/>
                        <a:pt x="374333" y="345781"/>
                      </a:cubicBezTo>
                      <a:cubicBezTo>
                        <a:pt x="487680" y="414361"/>
                        <a:pt x="676275" y="416266"/>
                        <a:pt x="794385" y="349591"/>
                      </a:cubicBezTo>
                      <a:cubicBezTo>
                        <a:pt x="912495" y="283868"/>
                        <a:pt x="916305" y="174331"/>
                        <a:pt x="802958" y="106703"/>
                      </a:cubicBezTo>
                      <a:cubicBezTo>
                        <a:pt x="862013" y="73366"/>
                        <a:pt x="916305" y="71461"/>
                        <a:pt x="954405" y="94321"/>
                      </a:cubicBezTo>
                      <a:cubicBezTo>
                        <a:pt x="1008697" y="129563"/>
                        <a:pt x="1173480" y="235291"/>
                        <a:pt x="1179195" y="462938"/>
                      </a:cubicBezTo>
                      <a:cubicBezTo>
                        <a:pt x="1179195" y="552473"/>
                        <a:pt x="1119188" y="642961"/>
                        <a:pt x="998220" y="710588"/>
                      </a:cubicBezTo>
                      <a:cubicBezTo>
                        <a:pt x="762953" y="842033"/>
                        <a:pt x="390525" y="838223"/>
                        <a:pt x="164783" y="702016"/>
                      </a:cubicBezTo>
                      <a:cubicBezTo>
                        <a:pt x="54292" y="636293"/>
                        <a:pt x="0" y="551521"/>
                        <a:pt x="0" y="466748"/>
                      </a:cubicBezTo>
                      <a:cubicBezTo>
                        <a:pt x="952" y="433411"/>
                        <a:pt x="2858" y="396263"/>
                        <a:pt x="17145" y="350543"/>
                      </a:cubicBezTo>
                      <a:cubicBezTo>
                        <a:pt x="34290" y="296251"/>
                        <a:pt x="48578" y="273391"/>
                        <a:pt x="73342" y="234338"/>
                      </a:cubicBezTo>
                      <a:cubicBezTo>
                        <a:pt x="92392" y="204811"/>
                        <a:pt x="151447" y="134326"/>
                        <a:pt x="240983" y="85748"/>
                      </a:cubicBez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7109E5A-93C9-4D6E-2BF9-B9672C2B3C77}"/>
                    </a:ext>
                  </a:extLst>
                </p:cNvPr>
                <p:cNvSpPr/>
                <p:nvPr/>
              </p:nvSpPr>
              <p:spPr>
                <a:xfrm>
                  <a:off x="2134250" y="1384619"/>
                  <a:ext cx="704850" cy="484200"/>
                </a:xfrm>
                <a:custGeom>
                  <a:avLst/>
                  <a:gdLst>
                    <a:gd name="connsiteX0" fmla="*/ 704850 w 704850"/>
                    <a:gd name="connsiteY0" fmla="*/ 477203 h 484200"/>
                    <a:gd name="connsiteX1" fmla="*/ 163830 w 704850"/>
                    <a:gd name="connsiteY1" fmla="*/ 380048 h 484200"/>
                    <a:gd name="connsiteX2" fmla="*/ 0 w 704850"/>
                    <a:gd name="connsiteY2" fmla="*/ 145732 h 484200"/>
                    <a:gd name="connsiteX3" fmla="*/ 60008 w 704850"/>
                    <a:gd name="connsiteY3" fmla="*/ 0 h 484200"/>
                    <a:gd name="connsiteX4" fmla="*/ 207645 w 704850"/>
                    <a:gd name="connsiteY4" fmla="*/ 209550 h 484200"/>
                    <a:gd name="connsiteX5" fmla="*/ 693420 w 704850"/>
                    <a:gd name="connsiteY5" fmla="*/ 297180 h 484200"/>
                    <a:gd name="connsiteX6" fmla="*/ 704850 w 704850"/>
                    <a:gd name="connsiteY6" fmla="*/ 477203 h 4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4850" h="484200">
                      <a:moveTo>
                        <a:pt x="704850" y="477203"/>
                      </a:moveTo>
                      <a:cubicBezTo>
                        <a:pt x="514350" y="500063"/>
                        <a:pt x="308610" y="466725"/>
                        <a:pt x="163830" y="380048"/>
                      </a:cubicBezTo>
                      <a:cubicBezTo>
                        <a:pt x="55245" y="314325"/>
                        <a:pt x="0" y="229552"/>
                        <a:pt x="0" y="145732"/>
                      </a:cubicBezTo>
                      <a:cubicBezTo>
                        <a:pt x="0" y="90488"/>
                        <a:pt x="21908" y="40005"/>
                        <a:pt x="60008" y="0"/>
                      </a:cubicBezTo>
                      <a:cubicBezTo>
                        <a:pt x="60960" y="75248"/>
                        <a:pt x="109538" y="151448"/>
                        <a:pt x="207645" y="209550"/>
                      </a:cubicBezTo>
                      <a:cubicBezTo>
                        <a:pt x="337185" y="287655"/>
                        <a:pt x="521970" y="317182"/>
                        <a:pt x="693420" y="297180"/>
                      </a:cubicBezTo>
                      <a:cubicBezTo>
                        <a:pt x="700088" y="359092"/>
                        <a:pt x="704850" y="421957"/>
                        <a:pt x="704850" y="477203"/>
                      </a:cubicBezTo>
                      <a:close/>
                    </a:path>
                  </a:pathLst>
                </a:custGeom>
                <a:solidFill>
                  <a:srgbClr val="042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7B7C9E54-C4C7-8D78-8733-4C3F755B9002}"/>
                    </a:ext>
                  </a:extLst>
                </p:cNvPr>
                <p:cNvSpPr/>
                <p:nvPr/>
              </p:nvSpPr>
              <p:spPr>
                <a:xfrm>
                  <a:off x="2134250" y="1524636"/>
                  <a:ext cx="1178253" cy="430464"/>
                </a:xfrm>
                <a:custGeom>
                  <a:avLst/>
                  <a:gdLst>
                    <a:gd name="connsiteX0" fmla="*/ 0 w 1178253"/>
                    <a:gd name="connsiteY0" fmla="*/ 90488 h 430464"/>
                    <a:gd name="connsiteX1" fmla="*/ 0 w 1178253"/>
                    <a:gd name="connsiteY1" fmla="*/ 3810 h 430464"/>
                    <a:gd name="connsiteX2" fmla="*/ 163830 w 1178253"/>
                    <a:gd name="connsiteY2" fmla="*/ 239077 h 430464"/>
                    <a:gd name="connsiteX3" fmla="*/ 997268 w 1178253"/>
                    <a:gd name="connsiteY3" fmla="*/ 247650 h 430464"/>
                    <a:gd name="connsiteX4" fmla="*/ 1178243 w 1178253"/>
                    <a:gd name="connsiteY4" fmla="*/ 0 h 430464"/>
                    <a:gd name="connsiteX5" fmla="*/ 1178243 w 1178253"/>
                    <a:gd name="connsiteY5" fmla="*/ 86677 h 430464"/>
                    <a:gd name="connsiteX6" fmla="*/ 997268 w 1178253"/>
                    <a:gd name="connsiteY6" fmla="*/ 334328 h 430464"/>
                    <a:gd name="connsiteX7" fmla="*/ 163830 w 1178253"/>
                    <a:gd name="connsiteY7" fmla="*/ 325755 h 430464"/>
                    <a:gd name="connsiteX8" fmla="*/ 0 w 1178253"/>
                    <a:gd name="connsiteY8" fmla="*/ 90488 h 430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8253" h="430464">
                      <a:moveTo>
                        <a:pt x="0" y="90488"/>
                      </a:moveTo>
                      <a:lnTo>
                        <a:pt x="0" y="3810"/>
                      </a:lnTo>
                      <a:cubicBezTo>
                        <a:pt x="0" y="88583"/>
                        <a:pt x="54292" y="173355"/>
                        <a:pt x="163830" y="239077"/>
                      </a:cubicBezTo>
                      <a:cubicBezTo>
                        <a:pt x="389572" y="374333"/>
                        <a:pt x="762000" y="378143"/>
                        <a:pt x="997268" y="247650"/>
                      </a:cubicBezTo>
                      <a:cubicBezTo>
                        <a:pt x="1118235" y="180023"/>
                        <a:pt x="1179195" y="90488"/>
                        <a:pt x="1178243" y="0"/>
                      </a:cubicBezTo>
                      <a:lnTo>
                        <a:pt x="1178243" y="86677"/>
                      </a:lnTo>
                      <a:cubicBezTo>
                        <a:pt x="1178243" y="176213"/>
                        <a:pt x="1118235" y="266700"/>
                        <a:pt x="997268" y="334328"/>
                      </a:cubicBezTo>
                      <a:cubicBezTo>
                        <a:pt x="762000" y="465773"/>
                        <a:pt x="389572" y="461963"/>
                        <a:pt x="163830" y="325755"/>
                      </a:cubicBezTo>
                      <a:cubicBezTo>
                        <a:pt x="54292" y="260033"/>
                        <a:pt x="0" y="175260"/>
                        <a:pt x="0" y="90488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6" name="Graphic 4">
                  <a:extLst>
                    <a:ext uri="{FF2B5EF4-FFF2-40B4-BE49-F238E27FC236}">
                      <a16:creationId xmlns:a16="http://schemas.microsoft.com/office/drawing/2014/main" id="{1E167A7A-18EA-B670-297E-3B42D5B81166}"/>
                    </a:ext>
                  </a:extLst>
                </p:cNvPr>
                <p:cNvGrpSpPr/>
                <p:nvPr/>
              </p:nvGrpSpPr>
              <p:grpSpPr>
                <a:xfrm>
                  <a:off x="2175445" y="1520002"/>
                  <a:ext cx="389347" cy="288680"/>
                  <a:chOff x="2175445" y="1520002"/>
                  <a:chExt cx="389347" cy="288680"/>
                </a:xfrm>
                <a:solidFill>
                  <a:srgbClr val="05D4F5"/>
                </a:solidFill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CB61B0A2-7FD7-4343-9A78-A12C9230FE2D}"/>
                      </a:ext>
                    </a:extLst>
                  </p:cNvPr>
                  <p:cNvSpPr/>
                  <p:nvPr/>
                </p:nvSpPr>
                <p:spPr>
                  <a:xfrm>
                    <a:off x="2175445" y="1520002"/>
                    <a:ext cx="61419" cy="124020"/>
                  </a:xfrm>
                  <a:custGeom>
                    <a:avLst/>
                    <a:gdLst>
                      <a:gd name="connsiteX0" fmla="*/ 54054 w 61419"/>
                      <a:gd name="connsiteY0" fmla="*/ 97979 h 124020"/>
                      <a:gd name="connsiteX1" fmla="*/ 9287 w 61419"/>
                      <a:gd name="connsiteY1" fmla="*/ 102741 h 124020"/>
                      <a:gd name="connsiteX2" fmla="*/ 39767 w 61419"/>
                      <a:gd name="connsiteY2" fmla="*/ 824 h 124020"/>
                      <a:gd name="connsiteX3" fmla="*/ 51197 w 61419"/>
                      <a:gd name="connsiteY3" fmla="*/ 8444 h 124020"/>
                      <a:gd name="connsiteX4" fmla="*/ 54054 w 61419"/>
                      <a:gd name="connsiteY4" fmla="*/ 97979 h 124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19" h="124020">
                        <a:moveTo>
                          <a:pt x="54054" y="97979"/>
                        </a:moveTo>
                        <a:cubicBezTo>
                          <a:pt x="42624" y="130364"/>
                          <a:pt x="22622" y="133221"/>
                          <a:pt x="9287" y="102741"/>
                        </a:cubicBezTo>
                        <a:cubicBezTo>
                          <a:pt x="-13573" y="52259"/>
                          <a:pt x="9287" y="-7749"/>
                          <a:pt x="39767" y="824"/>
                        </a:cubicBezTo>
                        <a:cubicBezTo>
                          <a:pt x="45482" y="2729"/>
                          <a:pt x="48339" y="5586"/>
                          <a:pt x="51197" y="8444"/>
                        </a:cubicBezTo>
                        <a:cubicBezTo>
                          <a:pt x="69294" y="36066"/>
                          <a:pt x="58817" y="83691"/>
                          <a:pt x="54054" y="9797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859C312-6D99-C969-E41A-B3740F0BA62E}"/>
                      </a:ext>
                    </a:extLst>
                  </p:cNvPr>
                  <p:cNvSpPr/>
                  <p:nvPr/>
                </p:nvSpPr>
                <p:spPr>
                  <a:xfrm>
                    <a:off x="2449343" y="1687084"/>
                    <a:ext cx="115449" cy="121598"/>
                  </a:xfrm>
                  <a:custGeom>
                    <a:avLst/>
                    <a:gdLst>
                      <a:gd name="connsiteX0" fmla="*/ 114484 w 115449"/>
                      <a:gd name="connsiteY0" fmla="*/ 79487 h 121598"/>
                      <a:gd name="connsiteX1" fmla="*/ 12567 w 115449"/>
                      <a:gd name="connsiteY1" fmla="*/ 92822 h 121598"/>
                      <a:gd name="connsiteX2" fmla="*/ 61144 w 115449"/>
                      <a:gd name="connsiteY2" fmla="*/ 430 h 121598"/>
                      <a:gd name="connsiteX3" fmla="*/ 66859 w 115449"/>
                      <a:gd name="connsiteY3" fmla="*/ 1382 h 121598"/>
                      <a:gd name="connsiteX4" fmla="*/ 114484 w 115449"/>
                      <a:gd name="connsiteY4" fmla="*/ 79487 h 121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5449" h="121598">
                        <a:moveTo>
                          <a:pt x="114484" y="79487"/>
                        </a:moveTo>
                        <a:cubicBezTo>
                          <a:pt x="105912" y="129017"/>
                          <a:pt x="43999" y="136637"/>
                          <a:pt x="12567" y="92822"/>
                        </a:cubicBezTo>
                        <a:cubicBezTo>
                          <a:pt x="-19818" y="47102"/>
                          <a:pt x="15424" y="-5285"/>
                          <a:pt x="61144" y="430"/>
                        </a:cubicBezTo>
                        <a:cubicBezTo>
                          <a:pt x="63049" y="430"/>
                          <a:pt x="64954" y="1382"/>
                          <a:pt x="66859" y="1382"/>
                        </a:cubicBezTo>
                        <a:cubicBezTo>
                          <a:pt x="106864" y="12812"/>
                          <a:pt x="119247" y="53770"/>
                          <a:pt x="114484" y="7948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F15E041-E434-4BC5-47FF-BFCBAF8D189F}"/>
                  </a:ext>
                </a:extLst>
              </p:cNvPr>
              <p:cNvSpPr/>
              <p:nvPr/>
            </p:nvSpPr>
            <p:spPr>
              <a:xfrm>
                <a:off x="3022932" y="1522319"/>
                <a:ext cx="91439" cy="117982"/>
              </a:xfrm>
              <a:custGeom>
                <a:avLst/>
                <a:gdLst>
                  <a:gd name="connsiteX0" fmla="*/ 91440 w 91439"/>
                  <a:gd name="connsiteY0" fmla="*/ 32797 h 117982"/>
                  <a:gd name="connsiteX1" fmla="*/ 45720 w 91439"/>
                  <a:gd name="connsiteY1" fmla="*/ 6127 h 117982"/>
                  <a:gd name="connsiteX2" fmla="*/ 0 w 91439"/>
                  <a:gd name="connsiteY2" fmla="*/ 85185 h 117982"/>
                  <a:gd name="connsiteX3" fmla="*/ 45720 w 91439"/>
                  <a:gd name="connsiteY3" fmla="*/ 111855 h 117982"/>
                  <a:gd name="connsiteX4" fmla="*/ 91440 w 91439"/>
                  <a:gd name="connsiteY4" fmla="*/ 32797 h 117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9" h="117982">
                    <a:moveTo>
                      <a:pt x="91440" y="32797"/>
                    </a:moveTo>
                    <a:cubicBezTo>
                      <a:pt x="91440" y="3270"/>
                      <a:pt x="71438" y="-8160"/>
                      <a:pt x="45720" y="6127"/>
                    </a:cubicBezTo>
                    <a:cubicBezTo>
                      <a:pt x="20955" y="20415"/>
                      <a:pt x="0" y="55657"/>
                      <a:pt x="0" y="85185"/>
                    </a:cubicBezTo>
                    <a:cubicBezTo>
                      <a:pt x="0" y="114712"/>
                      <a:pt x="20002" y="126142"/>
                      <a:pt x="45720" y="111855"/>
                    </a:cubicBezTo>
                    <a:cubicBezTo>
                      <a:pt x="70485" y="96615"/>
                      <a:pt x="91440" y="61372"/>
                      <a:pt x="91440" y="32797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" name="Graphic 4">
                <a:extLst>
                  <a:ext uri="{FF2B5EF4-FFF2-40B4-BE49-F238E27FC236}">
                    <a16:creationId xmlns:a16="http://schemas.microsoft.com/office/drawing/2014/main" id="{913BF018-5E97-5D71-7C4D-82BFAADAC641}"/>
                  </a:ext>
                </a:extLst>
              </p:cNvPr>
              <p:cNvGrpSpPr/>
              <p:nvPr/>
            </p:nvGrpSpPr>
            <p:grpSpPr>
              <a:xfrm>
                <a:off x="3059960" y="1317824"/>
                <a:ext cx="361235" cy="278249"/>
                <a:chOff x="3059960" y="1317824"/>
                <a:chExt cx="361235" cy="278249"/>
              </a:xfrm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76BEABEA-5315-76D9-CE7A-0DDF4A7CDC8E}"/>
                    </a:ext>
                  </a:extLst>
                </p:cNvPr>
                <p:cNvSpPr/>
                <p:nvPr/>
              </p:nvSpPr>
              <p:spPr>
                <a:xfrm>
                  <a:off x="3074367" y="1332231"/>
                  <a:ext cx="332422" cy="249554"/>
                </a:xfrm>
                <a:custGeom>
                  <a:avLst/>
                  <a:gdLst>
                    <a:gd name="connsiteX0" fmla="*/ 0 w 332422"/>
                    <a:gd name="connsiteY0" fmla="*/ 249555 h 249554"/>
                    <a:gd name="connsiteX1" fmla="*/ 332423 w 332422"/>
                    <a:gd name="connsiteY1" fmla="*/ 0 h 249554"/>
                    <a:gd name="connsiteX2" fmla="*/ 0 w 332422"/>
                    <a:gd name="connsiteY2" fmla="*/ 249555 h 24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2422" h="249554">
                      <a:moveTo>
                        <a:pt x="0" y="249555"/>
                      </a:moveTo>
                      <a:lnTo>
                        <a:pt x="332423" y="0"/>
                      </a:lnTo>
                      <a:lnTo>
                        <a:pt x="0" y="249555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B5FFF335-C536-DD00-FE92-FF9F76916787}"/>
                    </a:ext>
                  </a:extLst>
                </p:cNvPr>
                <p:cNvSpPr/>
                <p:nvPr/>
              </p:nvSpPr>
              <p:spPr>
                <a:xfrm>
                  <a:off x="3059960" y="1317824"/>
                  <a:ext cx="361235" cy="278249"/>
                </a:xfrm>
                <a:custGeom>
                  <a:avLst/>
                  <a:gdLst>
                    <a:gd name="connsiteX0" fmla="*/ 14407 w 361235"/>
                    <a:gd name="connsiteY0" fmla="*/ 278249 h 278249"/>
                    <a:gd name="connsiteX1" fmla="*/ 2977 w 361235"/>
                    <a:gd name="connsiteY1" fmla="*/ 272534 h 278249"/>
                    <a:gd name="connsiteX2" fmla="*/ 5834 w 361235"/>
                    <a:gd name="connsiteY2" fmla="*/ 252532 h 278249"/>
                    <a:gd name="connsiteX3" fmla="*/ 338257 w 361235"/>
                    <a:gd name="connsiteY3" fmla="*/ 2977 h 278249"/>
                    <a:gd name="connsiteX4" fmla="*/ 358259 w 361235"/>
                    <a:gd name="connsiteY4" fmla="*/ 5834 h 278249"/>
                    <a:gd name="connsiteX5" fmla="*/ 355402 w 361235"/>
                    <a:gd name="connsiteY5" fmla="*/ 25837 h 278249"/>
                    <a:gd name="connsiteX6" fmla="*/ 22979 w 361235"/>
                    <a:gd name="connsiteY6" fmla="*/ 275392 h 278249"/>
                    <a:gd name="connsiteX7" fmla="*/ 14407 w 361235"/>
                    <a:gd name="connsiteY7" fmla="*/ 278249 h 27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1235" h="278249">
                      <a:moveTo>
                        <a:pt x="14407" y="278249"/>
                      </a:moveTo>
                      <a:cubicBezTo>
                        <a:pt x="9644" y="278249"/>
                        <a:pt x="5834" y="276344"/>
                        <a:pt x="2977" y="272534"/>
                      </a:cubicBezTo>
                      <a:cubicBezTo>
                        <a:pt x="-1786" y="265867"/>
                        <a:pt x="-833" y="257294"/>
                        <a:pt x="5834" y="252532"/>
                      </a:cubicBezTo>
                      <a:lnTo>
                        <a:pt x="338257" y="2977"/>
                      </a:lnTo>
                      <a:cubicBezTo>
                        <a:pt x="344924" y="-1786"/>
                        <a:pt x="353496" y="-833"/>
                        <a:pt x="358259" y="5834"/>
                      </a:cubicBezTo>
                      <a:cubicBezTo>
                        <a:pt x="363021" y="12502"/>
                        <a:pt x="362069" y="21074"/>
                        <a:pt x="355402" y="25837"/>
                      </a:cubicBezTo>
                      <a:lnTo>
                        <a:pt x="22979" y="275392"/>
                      </a:lnTo>
                      <a:cubicBezTo>
                        <a:pt x="20122" y="277297"/>
                        <a:pt x="17264" y="278249"/>
                        <a:pt x="14407" y="278249"/>
                      </a:cubicBezTo>
                      <a:close/>
                    </a:path>
                  </a:pathLst>
                </a:custGeom>
                <a:solidFill>
                  <a:srgbClr val="171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3A05C378-B207-B92C-1297-259140CCDD63}"/>
                  </a:ext>
                </a:extLst>
              </p:cNvPr>
              <p:cNvSpPr/>
              <p:nvPr/>
            </p:nvSpPr>
            <p:spPr>
              <a:xfrm>
                <a:off x="3337257" y="1236981"/>
                <a:ext cx="154304" cy="154304"/>
              </a:xfrm>
              <a:custGeom>
                <a:avLst/>
                <a:gdLst>
                  <a:gd name="connsiteX0" fmla="*/ 154305 w 154304"/>
                  <a:gd name="connsiteY0" fmla="*/ 77152 h 154304"/>
                  <a:gd name="connsiteX1" fmla="*/ 77152 w 154304"/>
                  <a:gd name="connsiteY1" fmla="*/ 0 h 154304"/>
                  <a:gd name="connsiteX2" fmla="*/ 0 w 154304"/>
                  <a:gd name="connsiteY2" fmla="*/ 77152 h 154304"/>
                  <a:gd name="connsiteX3" fmla="*/ 77152 w 154304"/>
                  <a:gd name="connsiteY3" fmla="*/ 154305 h 154304"/>
                  <a:gd name="connsiteX4" fmla="*/ 154305 w 154304"/>
                  <a:gd name="connsiteY4" fmla="*/ 77152 h 15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04" h="154304">
                    <a:moveTo>
                      <a:pt x="154305" y="77152"/>
                    </a:moveTo>
                    <a:cubicBezTo>
                      <a:pt x="154305" y="34290"/>
                      <a:pt x="120015" y="0"/>
                      <a:pt x="77152" y="0"/>
                    </a:cubicBezTo>
                    <a:cubicBezTo>
                      <a:pt x="34290" y="0"/>
                      <a:pt x="0" y="34290"/>
                      <a:pt x="0" y="77152"/>
                    </a:cubicBezTo>
                    <a:cubicBezTo>
                      <a:pt x="0" y="120015"/>
                      <a:pt x="34290" y="154305"/>
                      <a:pt x="77152" y="154305"/>
                    </a:cubicBezTo>
                    <a:cubicBezTo>
                      <a:pt x="120015" y="154305"/>
                      <a:pt x="154305" y="120015"/>
                      <a:pt x="154305" y="77152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DA1EC7C-DC26-4BA0-6ED5-731EB6571FE4}"/>
                  </a:ext>
                </a:extLst>
              </p:cNvPr>
              <p:cNvSpPr/>
              <p:nvPr/>
            </p:nvSpPr>
            <p:spPr>
              <a:xfrm>
                <a:off x="2103770" y="847409"/>
                <a:ext cx="154304" cy="154305"/>
              </a:xfrm>
              <a:custGeom>
                <a:avLst/>
                <a:gdLst>
                  <a:gd name="connsiteX0" fmla="*/ 154305 w 154304"/>
                  <a:gd name="connsiteY0" fmla="*/ 77153 h 154305"/>
                  <a:gd name="connsiteX1" fmla="*/ 77152 w 154304"/>
                  <a:gd name="connsiteY1" fmla="*/ 0 h 154305"/>
                  <a:gd name="connsiteX2" fmla="*/ 0 w 154304"/>
                  <a:gd name="connsiteY2" fmla="*/ 77153 h 154305"/>
                  <a:gd name="connsiteX3" fmla="*/ 77152 w 154304"/>
                  <a:gd name="connsiteY3" fmla="*/ 154305 h 154305"/>
                  <a:gd name="connsiteX4" fmla="*/ 154305 w 154304"/>
                  <a:gd name="connsiteY4" fmla="*/ 77153 h 15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04" h="154305">
                    <a:moveTo>
                      <a:pt x="154305" y="77153"/>
                    </a:moveTo>
                    <a:cubicBezTo>
                      <a:pt x="154305" y="34290"/>
                      <a:pt x="120015" y="0"/>
                      <a:pt x="77152" y="0"/>
                    </a:cubicBezTo>
                    <a:cubicBezTo>
                      <a:pt x="34290" y="0"/>
                      <a:pt x="0" y="34290"/>
                      <a:pt x="0" y="77153"/>
                    </a:cubicBezTo>
                    <a:cubicBezTo>
                      <a:pt x="0" y="120015"/>
                      <a:pt x="34290" y="154305"/>
                      <a:pt x="77152" y="154305"/>
                    </a:cubicBezTo>
                    <a:cubicBezTo>
                      <a:pt x="119063" y="154305"/>
                      <a:pt x="154305" y="120015"/>
                      <a:pt x="154305" y="77153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" name="Graphic 4">
                <a:extLst>
                  <a:ext uri="{FF2B5EF4-FFF2-40B4-BE49-F238E27FC236}">
                    <a16:creationId xmlns:a16="http://schemas.microsoft.com/office/drawing/2014/main" id="{FEC2BB4D-B4B1-F759-B6E3-CDB88237C7D2}"/>
                  </a:ext>
                </a:extLst>
              </p:cNvPr>
              <p:cNvGrpSpPr/>
              <p:nvPr/>
            </p:nvGrpSpPr>
            <p:grpSpPr>
              <a:xfrm>
                <a:off x="2958162" y="2097205"/>
                <a:ext cx="319087" cy="370390"/>
                <a:chOff x="2958162" y="2097205"/>
                <a:chExt cx="319087" cy="370390"/>
              </a:xfrm>
            </p:grpSpPr>
            <p:grpSp>
              <p:nvGrpSpPr>
                <p:cNvPr id="36" name="Graphic 4">
                  <a:extLst>
                    <a:ext uri="{FF2B5EF4-FFF2-40B4-BE49-F238E27FC236}">
                      <a16:creationId xmlns:a16="http://schemas.microsoft.com/office/drawing/2014/main" id="{D6214D7A-416C-141E-7A4A-7F5C5A33AA87}"/>
                    </a:ext>
                  </a:extLst>
                </p:cNvPr>
                <p:cNvGrpSpPr/>
                <p:nvPr/>
              </p:nvGrpSpPr>
              <p:grpSpPr>
                <a:xfrm>
                  <a:off x="3089607" y="2097205"/>
                  <a:ext cx="149542" cy="51318"/>
                  <a:chOff x="3089607" y="2097205"/>
                  <a:chExt cx="149542" cy="51318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512F2EC8-43FF-E3B5-6D00-5D97174E2172}"/>
                      </a:ext>
                    </a:extLst>
                  </p:cNvPr>
                  <p:cNvSpPr/>
                  <p:nvPr/>
                </p:nvSpPr>
                <p:spPr>
                  <a:xfrm>
                    <a:off x="3089607" y="2097463"/>
                    <a:ext cx="149542" cy="51061"/>
                  </a:xfrm>
                  <a:custGeom>
                    <a:avLst/>
                    <a:gdLst>
                      <a:gd name="connsiteX0" fmla="*/ 93345 w 149542"/>
                      <a:gd name="connsiteY0" fmla="*/ 9151 h 51061"/>
                      <a:gd name="connsiteX1" fmla="*/ 149542 w 149542"/>
                      <a:gd name="connsiteY1" fmla="*/ 41536 h 51061"/>
                      <a:gd name="connsiteX2" fmla="*/ 56197 w 149542"/>
                      <a:gd name="connsiteY2" fmla="*/ 51061 h 51061"/>
                      <a:gd name="connsiteX3" fmla="*/ 0 w 149542"/>
                      <a:gd name="connsiteY3" fmla="*/ 18676 h 51061"/>
                      <a:gd name="connsiteX4" fmla="*/ 93345 w 149542"/>
                      <a:gd name="connsiteY4" fmla="*/ 9151 h 5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1061">
                        <a:moveTo>
                          <a:pt x="93345" y="9151"/>
                        </a:moveTo>
                        <a:lnTo>
                          <a:pt x="149542" y="41536"/>
                        </a:lnTo>
                        <a:cubicBezTo>
                          <a:pt x="125730" y="27249"/>
                          <a:pt x="92392" y="29153"/>
                          <a:pt x="56197" y="51061"/>
                        </a:cubicBezTo>
                        <a:lnTo>
                          <a:pt x="0" y="18676"/>
                        </a:lnTo>
                        <a:cubicBezTo>
                          <a:pt x="36195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56B7257D-1CA0-8B1C-13D3-EE1B0B92DA39}"/>
                      </a:ext>
                    </a:extLst>
                  </p:cNvPr>
                  <p:cNvSpPr/>
                  <p:nvPr/>
                </p:nvSpPr>
                <p:spPr>
                  <a:xfrm>
                    <a:off x="3089607" y="2097205"/>
                    <a:ext cx="149542" cy="50365"/>
                  </a:xfrm>
                  <a:custGeom>
                    <a:avLst/>
                    <a:gdLst>
                      <a:gd name="connsiteX0" fmla="*/ 56197 w 149542"/>
                      <a:gd name="connsiteY0" fmla="*/ 50366 h 50365"/>
                      <a:gd name="connsiteX1" fmla="*/ 0 w 149542"/>
                      <a:gd name="connsiteY1" fmla="*/ 17981 h 50365"/>
                      <a:gd name="connsiteX2" fmla="*/ 93345 w 149542"/>
                      <a:gd name="connsiteY2" fmla="*/ 8456 h 50365"/>
                      <a:gd name="connsiteX3" fmla="*/ 149542 w 149542"/>
                      <a:gd name="connsiteY3" fmla="*/ 40841 h 50365"/>
                      <a:gd name="connsiteX4" fmla="*/ 56197 w 149542"/>
                      <a:gd name="connsiteY4" fmla="*/ 50366 h 50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0365">
                        <a:moveTo>
                          <a:pt x="56197" y="50366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49542" y="40841"/>
                        </a:lnTo>
                        <a:cubicBezTo>
                          <a:pt x="125730" y="27506"/>
                          <a:pt x="92392" y="29411"/>
                          <a:pt x="56197" y="50366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3BCB708-AB41-4206-D22B-3756758FA24C}"/>
                    </a:ext>
                  </a:extLst>
                </p:cNvPr>
                <p:cNvSpPr/>
                <p:nvPr/>
              </p:nvSpPr>
              <p:spPr>
                <a:xfrm>
                  <a:off x="3068652" y="2190514"/>
                  <a:ext cx="180022" cy="231296"/>
                </a:xfrm>
                <a:custGeom>
                  <a:avLst/>
                  <a:gdLst>
                    <a:gd name="connsiteX0" fmla="*/ 89535 w 180022"/>
                    <a:gd name="connsiteY0" fmla="*/ 12302 h 231296"/>
                    <a:gd name="connsiteX1" fmla="*/ 180022 w 180022"/>
                    <a:gd name="connsiteY1" fmla="*/ 63737 h 231296"/>
                    <a:gd name="connsiteX2" fmla="*/ 90488 w 180022"/>
                    <a:gd name="connsiteY2" fmla="*/ 218994 h 231296"/>
                    <a:gd name="connsiteX3" fmla="*/ 0 w 180022"/>
                    <a:gd name="connsiteY3" fmla="*/ 167559 h 231296"/>
                    <a:gd name="connsiteX4" fmla="*/ 89535 w 180022"/>
                    <a:gd name="connsiteY4" fmla="*/ 12302 h 231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22" h="231296">
                      <a:moveTo>
                        <a:pt x="89535" y="12302"/>
                      </a:moveTo>
                      <a:cubicBezTo>
                        <a:pt x="139065" y="-16273"/>
                        <a:pt x="180022" y="6587"/>
                        <a:pt x="180022" y="63737"/>
                      </a:cubicBezTo>
                      <a:cubicBezTo>
                        <a:pt x="180022" y="120887"/>
                        <a:pt x="140017" y="190419"/>
                        <a:pt x="90488" y="218994"/>
                      </a:cubicBezTo>
                      <a:cubicBezTo>
                        <a:pt x="40957" y="247569"/>
                        <a:pt x="0" y="224709"/>
                        <a:pt x="0" y="167559"/>
                      </a:cubicBezTo>
                      <a:cubicBezTo>
                        <a:pt x="0" y="111362"/>
                        <a:pt x="40005" y="40877"/>
                        <a:pt x="89535" y="12302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8" name="Graphic 4">
                  <a:extLst>
                    <a:ext uri="{FF2B5EF4-FFF2-40B4-BE49-F238E27FC236}">
                      <a16:creationId xmlns:a16="http://schemas.microsoft.com/office/drawing/2014/main" id="{AA20D546-1DDA-DC87-84BE-091AF96835F7}"/>
                    </a:ext>
                  </a:extLst>
                </p:cNvPr>
                <p:cNvGrpSpPr/>
                <p:nvPr/>
              </p:nvGrpSpPr>
              <p:grpSpPr>
                <a:xfrm>
                  <a:off x="2958162" y="2115186"/>
                  <a:ext cx="187642" cy="343852"/>
                  <a:chOff x="2958162" y="2115186"/>
                  <a:chExt cx="187642" cy="343852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B66CDE61-8AE8-EB2D-A044-C01221801979}"/>
                      </a:ext>
                    </a:extLst>
                  </p:cNvPr>
                  <p:cNvSpPr/>
                  <p:nvPr/>
                </p:nvSpPr>
                <p:spPr>
                  <a:xfrm>
                    <a:off x="2958162" y="2115186"/>
                    <a:ext cx="187642" cy="343852"/>
                  </a:xfrm>
                  <a:custGeom>
                    <a:avLst/>
                    <a:gdLst>
                      <a:gd name="connsiteX0" fmla="*/ 94297 w 187642"/>
                      <a:gd name="connsiteY0" fmla="*/ 343852 h 343852"/>
                      <a:gd name="connsiteX1" fmla="*/ 38100 w 187642"/>
                      <a:gd name="connsiteY1" fmla="*/ 311467 h 343852"/>
                      <a:gd name="connsiteX2" fmla="*/ 0 w 187642"/>
                      <a:gd name="connsiteY2" fmla="*/ 226695 h 343852"/>
                      <a:gd name="connsiteX3" fmla="*/ 131445 w 187642"/>
                      <a:gd name="connsiteY3" fmla="*/ 0 h 343852"/>
                      <a:gd name="connsiteX4" fmla="*/ 187642 w 187642"/>
                      <a:gd name="connsiteY4" fmla="*/ 32385 h 343852"/>
                      <a:gd name="connsiteX5" fmla="*/ 56197 w 187642"/>
                      <a:gd name="connsiteY5" fmla="*/ 259080 h 343852"/>
                      <a:gd name="connsiteX6" fmla="*/ 94297 w 187642"/>
                      <a:gd name="connsiteY6" fmla="*/ 343852 h 34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7642" h="343852">
                        <a:moveTo>
                          <a:pt x="94297" y="343852"/>
                        </a:moveTo>
                        <a:lnTo>
                          <a:pt x="38100" y="311467"/>
                        </a:lnTo>
                        <a:cubicBezTo>
                          <a:pt x="14288" y="298132"/>
                          <a:pt x="0" y="268605"/>
                          <a:pt x="0" y="226695"/>
                        </a:cubicBezTo>
                        <a:cubicBezTo>
                          <a:pt x="0" y="142875"/>
                          <a:pt x="58103" y="41910"/>
                          <a:pt x="131445" y="0"/>
                        </a:cubicBezTo>
                        <a:lnTo>
                          <a:pt x="187642" y="32385"/>
                        </a:lnTo>
                        <a:cubicBezTo>
                          <a:pt x="115253" y="74295"/>
                          <a:pt x="56197" y="176213"/>
                          <a:pt x="56197" y="259080"/>
                        </a:cubicBezTo>
                        <a:cubicBezTo>
                          <a:pt x="56197" y="300990"/>
                          <a:pt x="70485" y="330517"/>
                          <a:pt x="94297" y="34385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43" name="Graphic 4">
                    <a:extLst>
                      <a:ext uri="{FF2B5EF4-FFF2-40B4-BE49-F238E27FC236}">
                        <a16:creationId xmlns:a16="http://schemas.microsoft.com/office/drawing/2014/main" id="{B1C1E7B1-6BAA-61BE-7698-1618DC6E63EA}"/>
                      </a:ext>
                    </a:extLst>
                  </p:cNvPr>
                  <p:cNvGrpSpPr/>
                  <p:nvPr/>
                </p:nvGrpSpPr>
                <p:grpSpPr>
                  <a:xfrm>
                    <a:off x="2958162" y="2115186"/>
                    <a:ext cx="187642" cy="343852"/>
                    <a:chOff x="2958162" y="2115186"/>
                    <a:chExt cx="187642" cy="343852"/>
                  </a:xfrm>
                  <a:solidFill>
                    <a:srgbClr val="05D4F5"/>
                  </a:solidFill>
                </p:grpSpPr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004B89BC-29BF-D39C-A6F0-AB94119B84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8162" y="2356168"/>
                      <a:ext cx="94297" cy="102870"/>
                    </a:xfrm>
                    <a:custGeom>
                      <a:avLst/>
                      <a:gdLst>
                        <a:gd name="connsiteX0" fmla="*/ 94297 w 94297"/>
                        <a:gd name="connsiteY0" fmla="*/ 102870 h 102870"/>
                        <a:gd name="connsiteX1" fmla="*/ 38100 w 94297"/>
                        <a:gd name="connsiteY1" fmla="*/ 70485 h 102870"/>
                        <a:gd name="connsiteX2" fmla="*/ 0 w 94297"/>
                        <a:gd name="connsiteY2" fmla="*/ 0 h 102870"/>
                        <a:gd name="connsiteX3" fmla="*/ 56197 w 94297"/>
                        <a:gd name="connsiteY3" fmla="*/ 32385 h 102870"/>
                        <a:gd name="connsiteX4" fmla="*/ 94297 w 94297"/>
                        <a:gd name="connsiteY4" fmla="*/ 102870 h 1028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297" h="102870">
                          <a:moveTo>
                            <a:pt x="94297" y="102870"/>
                          </a:moveTo>
                          <a:lnTo>
                            <a:pt x="38100" y="70485"/>
                          </a:lnTo>
                          <a:cubicBezTo>
                            <a:pt x="17145" y="58103"/>
                            <a:pt x="2858" y="34290"/>
                            <a:pt x="0" y="0"/>
                          </a:cubicBezTo>
                          <a:lnTo>
                            <a:pt x="56197" y="32385"/>
                          </a:lnTo>
                          <a:cubicBezTo>
                            <a:pt x="60008" y="66675"/>
                            <a:pt x="73342" y="91440"/>
                            <a:pt x="94297" y="10287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" name="Freeform: Shape 44">
                      <a:extLst>
                        <a:ext uri="{FF2B5EF4-FFF2-40B4-BE49-F238E27FC236}">
                          <a16:creationId xmlns:a16="http://schemas.microsoft.com/office/drawing/2014/main" id="{153178C6-CEB8-1B1B-FD56-6F154136B4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8162" y="2136141"/>
                      <a:ext cx="158115" cy="252412"/>
                    </a:xfrm>
                    <a:custGeom>
                      <a:avLst/>
                      <a:gdLst>
                        <a:gd name="connsiteX0" fmla="*/ 57150 w 158115"/>
                        <a:gd name="connsiteY0" fmla="*/ 252413 h 252412"/>
                        <a:gd name="connsiteX1" fmla="*/ 953 w 158115"/>
                        <a:gd name="connsiteY1" fmla="*/ 220027 h 252412"/>
                        <a:gd name="connsiteX2" fmla="*/ 0 w 158115"/>
                        <a:gd name="connsiteY2" fmla="*/ 206692 h 252412"/>
                        <a:gd name="connsiteX3" fmla="*/ 101917 w 158115"/>
                        <a:gd name="connsiteY3" fmla="*/ 0 h 252412"/>
                        <a:gd name="connsiteX4" fmla="*/ 158115 w 158115"/>
                        <a:gd name="connsiteY4" fmla="*/ 32385 h 252412"/>
                        <a:gd name="connsiteX5" fmla="*/ 56197 w 158115"/>
                        <a:gd name="connsiteY5" fmla="*/ 239077 h 252412"/>
                        <a:gd name="connsiteX6" fmla="*/ 57150 w 158115"/>
                        <a:gd name="connsiteY6" fmla="*/ 252413 h 252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8115" h="252412">
                          <a:moveTo>
                            <a:pt x="57150" y="252413"/>
                          </a:moveTo>
                          <a:lnTo>
                            <a:pt x="953" y="220027"/>
                          </a:lnTo>
                          <a:cubicBezTo>
                            <a:pt x="953" y="215265"/>
                            <a:pt x="0" y="211455"/>
                            <a:pt x="0" y="206692"/>
                          </a:cubicBezTo>
                          <a:cubicBezTo>
                            <a:pt x="0" y="134302"/>
                            <a:pt x="43815" y="49530"/>
                            <a:pt x="101917" y="0"/>
                          </a:cubicBezTo>
                          <a:lnTo>
                            <a:pt x="158115" y="32385"/>
                          </a:lnTo>
                          <a:cubicBezTo>
                            <a:pt x="99060" y="81915"/>
                            <a:pt x="56197" y="166688"/>
                            <a:pt x="56197" y="239077"/>
                          </a:cubicBezTo>
                          <a:cubicBezTo>
                            <a:pt x="56197" y="243840"/>
                            <a:pt x="56197" y="248602"/>
                            <a:pt x="57150" y="252413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Freeform: Shape 45">
                      <a:extLst>
                        <a:ext uri="{FF2B5EF4-FFF2-40B4-BE49-F238E27FC236}">
                          <a16:creationId xmlns:a16="http://schemas.microsoft.com/office/drawing/2014/main" id="{0DB9D2AA-292E-A7E4-1238-67B549EB29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60079" y="2115186"/>
                      <a:ext cx="85725" cy="53339"/>
                    </a:xfrm>
                    <a:custGeom>
                      <a:avLst/>
                      <a:gdLst>
                        <a:gd name="connsiteX0" fmla="*/ 56198 w 85725"/>
                        <a:gd name="connsiteY0" fmla="*/ 53340 h 53339"/>
                        <a:gd name="connsiteX1" fmla="*/ 0 w 85725"/>
                        <a:gd name="connsiteY1" fmla="*/ 20955 h 53339"/>
                        <a:gd name="connsiteX2" fmla="*/ 29528 w 85725"/>
                        <a:gd name="connsiteY2" fmla="*/ 0 h 53339"/>
                        <a:gd name="connsiteX3" fmla="*/ 85725 w 85725"/>
                        <a:gd name="connsiteY3" fmla="*/ 32385 h 53339"/>
                        <a:gd name="connsiteX4" fmla="*/ 56198 w 85725"/>
                        <a:gd name="connsiteY4" fmla="*/ 53340 h 53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5725" h="53339">
                          <a:moveTo>
                            <a:pt x="56198" y="53340"/>
                          </a:moveTo>
                          <a:lnTo>
                            <a:pt x="0" y="20955"/>
                          </a:lnTo>
                          <a:cubicBezTo>
                            <a:pt x="9525" y="13335"/>
                            <a:pt x="19050" y="6667"/>
                            <a:pt x="29528" y="0"/>
                          </a:cubicBezTo>
                          <a:lnTo>
                            <a:pt x="85725" y="32385"/>
                          </a:lnTo>
                          <a:cubicBezTo>
                            <a:pt x="75248" y="39052"/>
                            <a:pt x="65723" y="45720"/>
                            <a:pt x="56198" y="5334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9" name="Graphic 4">
                  <a:extLst>
                    <a:ext uri="{FF2B5EF4-FFF2-40B4-BE49-F238E27FC236}">
                      <a16:creationId xmlns:a16="http://schemas.microsoft.com/office/drawing/2014/main" id="{1A79C3B0-4F50-4907-2ADC-165426CF3ED3}"/>
                    </a:ext>
                  </a:extLst>
                </p:cNvPr>
                <p:cNvGrpSpPr/>
                <p:nvPr/>
              </p:nvGrpSpPr>
              <p:grpSpPr>
                <a:xfrm>
                  <a:off x="3013407" y="2129489"/>
                  <a:ext cx="263842" cy="338106"/>
                  <a:chOff x="3013407" y="2129489"/>
                  <a:chExt cx="263842" cy="338106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7E1EA958-DB48-7A4D-7B21-E40FDB3ECA68}"/>
                      </a:ext>
                    </a:extLst>
                  </p:cNvPr>
                  <p:cNvSpPr/>
                  <p:nvPr/>
                </p:nvSpPr>
                <p:spPr>
                  <a:xfrm>
                    <a:off x="3013407" y="2129489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2" y="328597"/>
                          <a:pt x="0" y="244777"/>
                        </a:cubicBezTo>
                        <a:cubicBezTo>
                          <a:pt x="0" y="160957"/>
                          <a:pt x="58102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2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5267" y="67612"/>
                          <a:pt x="195263" y="44752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CE41190C-B28B-6107-DBE3-172ACB09E9B7}"/>
                      </a:ext>
                    </a:extLst>
                  </p:cNvPr>
                  <p:cNvSpPr/>
                  <p:nvPr/>
                </p:nvSpPr>
                <p:spPr>
                  <a:xfrm>
                    <a:off x="3013407" y="2129489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2" y="328597"/>
                          <a:pt x="0" y="244777"/>
                        </a:cubicBezTo>
                        <a:cubicBezTo>
                          <a:pt x="0" y="160957"/>
                          <a:pt x="58102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2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5267" y="67612"/>
                          <a:pt x="195263" y="44752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12B0F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7" name="Graphic 4">
                <a:extLst>
                  <a:ext uri="{FF2B5EF4-FFF2-40B4-BE49-F238E27FC236}">
                    <a16:creationId xmlns:a16="http://schemas.microsoft.com/office/drawing/2014/main" id="{8578343A-F7F1-FA52-17F9-41584078DE7C}"/>
                  </a:ext>
                </a:extLst>
              </p:cNvPr>
              <p:cNvGrpSpPr/>
              <p:nvPr/>
            </p:nvGrpSpPr>
            <p:grpSpPr>
              <a:xfrm>
                <a:off x="3004903" y="2122630"/>
                <a:ext cx="367292" cy="856652"/>
                <a:chOff x="3004903" y="2122630"/>
                <a:chExt cx="367292" cy="856652"/>
              </a:xfrm>
            </p:grpSpPr>
            <p:grpSp>
              <p:nvGrpSpPr>
                <p:cNvPr id="18" name="Graphic 4">
                  <a:extLst>
                    <a:ext uri="{FF2B5EF4-FFF2-40B4-BE49-F238E27FC236}">
                      <a16:creationId xmlns:a16="http://schemas.microsoft.com/office/drawing/2014/main" id="{47E3EEBF-2EBD-B779-A1A1-8B20B4D1D703}"/>
                    </a:ext>
                  </a:extLst>
                </p:cNvPr>
                <p:cNvGrpSpPr/>
                <p:nvPr/>
              </p:nvGrpSpPr>
              <p:grpSpPr>
                <a:xfrm>
                  <a:off x="3083892" y="2897188"/>
                  <a:ext cx="99060" cy="78104"/>
                  <a:chOff x="3083892" y="2897188"/>
                  <a:chExt cx="99060" cy="78104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147C703A-7B8B-E9F1-F670-17079269E1E9}"/>
                      </a:ext>
                    </a:extLst>
                  </p:cNvPr>
                  <p:cNvSpPr/>
                  <p:nvPr/>
                </p:nvSpPr>
                <p:spPr>
                  <a:xfrm>
                    <a:off x="3083892" y="2897188"/>
                    <a:ext cx="99060" cy="78104"/>
                  </a:xfrm>
                  <a:custGeom>
                    <a:avLst/>
                    <a:gdLst>
                      <a:gd name="connsiteX0" fmla="*/ 99060 w 99060"/>
                      <a:gd name="connsiteY0" fmla="*/ 78105 h 78104"/>
                      <a:gd name="connsiteX1" fmla="*/ 18098 w 99060"/>
                      <a:gd name="connsiteY1" fmla="*/ 31433 h 78104"/>
                      <a:gd name="connsiteX2" fmla="*/ 0 w 99060"/>
                      <a:gd name="connsiteY2" fmla="*/ 0 h 78104"/>
                      <a:gd name="connsiteX3" fmla="*/ 80963 w 99060"/>
                      <a:gd name="connsiteY3" fmla="*/ 46673 h 78104"/>
                      <a:gd name="connsiteX4" fmla="*/ 99060 w 99060"/>
                      <a:gd name="connsiteY4" fmla="*/ 78105 h 78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060" h="78104">
                        <a:moveTo>
                          <a:pt x="99060" y="78105"/>
                        </a:moveTo>
                        <a:lnTo>
                          <a:pt x="18098" y="31433"/>
                        </a:lnTo>
                        <a:cubicBezTo>
                          <a:pt x="9525" y="26670"/>
                          <a:pt x="2858" y="16192"/>
                          <a:pt x="0" y="0"/>
                        </a:cubicBezTo>
                        <a:lnTo>
                          <a:pt x="80963" y="46673"/>
                        </a:lnTo>
                        <a:cubicBezTo>
                          <a:pt x="83820" y="62865"/>
                          <a:pt x="90488" y="72390"/>
                          <a:pt x="99060" y="78105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33" name="Graphic 4">
                    <a:extLst>
                      <a:ext uri="{FF2B5EF4-FFF2-40B4-BE49-F238E27FC236}">
                        <a16:creationId xmlns:a16="http://schemas.microsoft.com/office/drawing/2014/main" id="{CBDA504F-6855-6C22-0A13-EB562CD12F68}"/>
                      </a:ext>
                    </a:extLst>
                  </p:cNvPr>
                  <p:cNvGrpSpPr/>
                  <p:nvPr/>
                </p:nvGrpSpPr>
                <p:grpSpPr>
                  <a:xfrm>
                    <a:off x="3083892" y="2897188"/>
                    <a:ext cx="99060" cy="78104"/>
                    <a:chOff x="3083892" y="2897188"/>
                    <a:chExt cx="99060" cy="78104"/>
                  </a:xfrm>
                  <a:solidFill>
                    <a:srgbClr val="DAD9E8"/>
                  </a:solidFill>
                </p:grpSpPr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8C3547C2-CB6E-F91B-0FF1-E0B0B013CC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3892" y="2897188"/>
                      <a:ext cx="99060" cy="78104"/>
                    </a:xfrm>
                    <a:custGeom>
                      <a:avLst/>
                      <a:gdLst>
                        <a:gd name="connsiteX0" fmla="*/ 99060 w 99060"/>
                        <a:gd name="connsiteY0" fmla="*/ 78105 h 78104"/>
                        <a:gd name="connsiteX1" fmla="*/ 18098 w 99060"/>
                        <a:gd name="connsiteY1" fmla="*/ 31433 h 78104"/>
                        <a:gd name="connsiteX2" fmla="*/ 0 w 99060"/>
                        <a:gd name="connsiteY2" fmla="*/ 0 h 78104"/>
                        <a:gd name="connsiteX3" fmla="*/ 80963 w 99060"/>
                        <a:gd name="connsiteY3" fmla="*/ 46673 h 78104"/>
                        <a:gd name="connsiteX4" fmla="*/ 99060 w 99060"/>
                        <a:gd name="connsiteY4" fmla="*/ 78105 h 781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060" h="78104">
                          <a:moveTo>
                            <a:pt x="99060" y="78105"/>
                          </a:moveTo>
                          <a:lnTo>
                            <a:pt x="18098" y="31433"/>
                          </a:lnTo>
                          <a:cubicBezTo>
                            <a:pt x="9525" y="26670"/>
                            <a:pt x="2858" y="16192"/>
                            <a:pt x="0" y="0"/>
                          </a:cubicBezTo>
                          <a:lnTo>
                            <a:pt x="80963" y="46673"/>
                          </a:lnTo>
                          <a:cubicBezTo>
                            <a:pt x="83820" y="62865"/>
                            <a:pt x="90488" y="72390"/>
                            <a:pt x="99060" y="78105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939F88DD-8E98-CB46-0976-91EBCAD42E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4845" y="2897188"/>
                      <a:ext cx="80962" cy="46672"/>
                    </a:xfrm>
                    <a:custGeom>
                      <a:avLst/>
                      <a:gdLst>
                        <a:gd name="connsiteX0" fmla="*/ 80963 w 80962"/>
                        <a:gd name="connsiteY0" fmla="*/ 46673 h 46672"/>
                        <a:gd name="connsiteX1" fmla="*/ 0 w 80962"/>
                        <a:gd name="connsiteY1" fmla="*/ 0 h 46672"/>
                        <a:gd name="connsiteX2" fmla="*/ 0 w 80962"/>
                        <a:gd name="connsiteY2" fmla="*/ 0 h 46672"/>
                        <a:gd name="connsiteX3" fmla="*/ 80963 w 80962"/>
                        <a:gd name="connsiteY3" fmla="*/ 46673 h 46672"/>
                        <a:gd name="connsiteX4" fmla="*/ 80963 w 80962"/>
                        <a:gd name="connsiteY4" fmla="*/ 46673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962" h="46672">
                          <a:moveTo>
                            <a:pt x="80963" y="46673"/>
                          </a:moveTo>
                          <a:lnTo>
                            <a:pt x="0" y="0"/>
                          </a:ln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80963" y="46673"/>
                          </a:lnTo>
                          <a:cubicBezTo>
                            <a:pt x="80963" y="46673"/>
                            <a:pt x="80963" y="46673"/>
                            <a:pt x="80963" y="46673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9" name="Graphic 4">
                  <a:extLst>
                    <a:ext uri="{FF2B5EF4-FFF2-40B4-BE49-F238E27FC236}">
                      <a16:creationId xmlns:a16="http://schemas.microsoft.com/office/drawing/2014/main" id="{ED50AA0E-AD2F-9409-CF3A-02E7F63C3017}"/>
                    </a:ext>
                  </a:extLst>
                </p:cNvPr>
                <p:cNvGrpSpPr/>
                <p:nvPr/>
              </p:nvGrpSpPr>
              <p:grpSpPr>
                <a:xfrm>
                  <a:off x="3159140" y="2122630"/>
                  <a:ext cx="175259" cy="64945"/>
                  <a:chOff x="3159140" y="2122630"/>
                  <a:chExt cx="175259" cy="64945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53B4CB66-3008-392B-5ECF-E70094B07023}"/>
                      </a:ext>
                    </a:extLst>
                  </p:cNvPr>
                  <p:cNvSpPr/>
                  <p:nvPr/>
                </p:nvSpPr>
                <p:spPr>
                  <a:xfrm>
                    <a:off x="3159140" y="2122630"/>
                    <a:ext cx="174307" cy="64945"/>
                  </a:xfrm>
                  <a:custGeom>
                    <a:avLst/>
                    <a:gdLst>
                      <a:gd name="connsiteX0" fmla="*/ 93345 w 174307"/>
                      <a:gd name="connsiteY0" fmla="*/ 8748 h 64945"/>
                      <a:gd name="connsiteX1" fmla="*/ 174307 w 174307"/>
                      <a:gd name="connsiteY1" fmla="*/ 55421 h 64945"/>
                      <a:gd name="connsiteX2" fmla="*/ 80963 w 174307"/>
                      <a:gd name="connsiteY2" fmla="*/ 64946 h 64945"/>
                      <a:gd name="connsiteX3" fmla="*/ 0 w 174307"/>
                      <a:gd name="connsiteY3" fmla="*/ 18273 h 64945"/>
                      <a:gd name="connsiteX4" fmla="*/ 93345 w 174307"/>
                      <a:gd name="connsiteY4" fmla="*/ 8748 h 64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945">
                        <a:moveTo>
                          <a:pt x="93345" y="8748"/>
                        </a:moveTo>
                        <a:lnTo>
                          <a:pt x="174307" y="55421"/>
                        </a:lnTo>
                        <a:cubicBezTo>
                          <a:pt x="150495" y="42086"/>
                          <a:pt x="118110" y="43038"/>
                          <a:pt x="80963" y="64946"/>
                        </a:cubicBezTo>
                        <a:lnTo>
                          <a:pt x="0" y="18273"/>
                        </a:lnTo>
                        <a:cubicBezTo>
                          <a:pt x="37147" y="-3634"/>
                          <a:pt x="70485" y="-4587"/>
                          <a:pt x="93345" y="8748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7D7A4FD5-202A-6B58-D4D8-CC8C55D8F33E}"/>
                      </a:ext>
                    </a:extLst>
                  </p:cNvPr>
                  <p:cNvSpPr/>
                  <p:nvPr/>
                </p:nvSpPr>
                <p:spPr>
                  <a:xfrm>
                    <a:off x="3160092" y="2122923"/>
                    <a:ext cx="174307" cy="64653"/>
                  </a:xfrm>
                  <a:custGeom>
                    <a:avLst/>
                    <a:gdLst>
                      <a:gd name="connsiteX0" fmla="*/ 80963 w 174307"/>
                      <a:gd name="connsiteY0" fmla="*/ 64653 h 64653"/>
                      <a:gd name="connsiteX1" fmla="*/ 0 w 174307"/>
                      <a:gd name="connsiteY1" fmla="*/ 17981 h 64653"/>
                      <a:gd name="connsiteX2" fmla="*/ 93345 w 174307"/>
                      <a:gd name="connsiteY2" fmla="*/ 8456 h 64653"/>
                      <a:gd name="connsiteX3" fmla="*/ 174308 w 174307"/>
                      <a:gd name="connsiteY3" fmla="*/ 55128 h 64653"/>
                      <a:gd name="connsiteX4" fmla="*/ 80963 w 174307"/>
                      <a:gd name="connsiteY4" fmla="*/ 64653 h 64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653">
                        <a:moveTo>
                          <a:pt x="80963" y="64653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74308" y="55128"/>
                        </a:lnTo>
                        <a:cubicBezTo>
                          <a:pt x="150495" y="41793"/>
                          <a:pt x="117158" y="43698"/>
                          <a:pt x="80963" y="64653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47B73538-0DFD-853B-1576-9B246CBB17DC}"/>
                    </a:ext>
                  </a:extLst>
                </p:cNvPr>
                <p:cNvSpPr/>
                <p:nvPr/>
              </p:nvSpPr>
              <p:spPr>
                <a:xfrm>
                  <a:off x="3006740" y="2403793"/>
                  <a:ext cx="159067" cy="540067"/>
                </a:xfrm>
                <a:custGeom>
                  <a:avLst/>
                  <a:gdLst>
                    <a:gd name="connsiteX0" fmla="*/ 159067 w 159067"/>
                    <a:gd name="connsiteY0" fmla="*/ 540068 h 540067"/>
                    <a:gd name="connsiteX1" fmla="*/ 78105 w 159067"/>
                    <a:gd name="connsiteY1" fmla="*/ 493395 h 540067"/>
                    <a:gd name="connsiteX2" fmla="*/ 0 w 159067"/>
                    <a:gd name="connsiteY2" fmla="*/ 0 h 540067"/>
                    <a:gd name="connsiteX3" fmla="*/ 80963 w 159067"/>
                    <a:gd name="connsiteY3" fmla="*/ 46673 h 54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9067" h="540067">
                      <a:moveTo>
                        <a:pt x="159067" y="540068"/>
                      </a:moveTo>
                      <a:lnTo>
                        <a:pt x="78105" y="493395"/>
                      </a:lnTo>
                      <a:lnTo>
                        <a:pt x="0" y="0"/>
                      </a:lnTo>
                      <a:lnTo>
                        <a:pt x="80963" y="46673"/>
                      </a:ln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4665A98-766B-1E28-3F27-3876E6C478A3}"/>
                    </a:ext>
                  </a:extLst>
                </p:cNvPr>
                <p:cNvSpPr/>
                <p:nvPr/>
              </p:nvSpPr>
              <p:spPr>
                <a:xfrm>
                  <a:off x="3135327" y="2140904"/>
                  <a:ext cx="105727" cy="60959"/>
                </a:xfrm>
                <a:custGeom>
                  <a:avLst/>
                  <a:gdLst>
                    <a:gd name="connsiteX0" fmla="*/ 80963 w 105727"/>
                    <a:gd name="connsiteY0" fmla="*/ 60960 h 60959"/>
                    <a:gd name="connsiteX1" fmla="*/ 0 w 105727"/>
                    <a:gd name="connsiteY1" fmla="*/ 14288 h 60959"/>
                    <a:gd name="connsiteX2" fmla="*/ 24765 w 105727"/>
                    <a:gd name="connsiteY2" fmla="*/ 0 h 60959"/>
                    <a:gd name="connsiteX3" fmla="*/ 105727 w 105727"/>
                    <a:gd name="connsiteY3" fmla="*/ 46672 h 6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727" h="60959">
                      <a:moveTo>
                        <a:pt x="80963" y="60960"/>
                      </a:moveTo>
                      <a:lnTo>
                        <a:pt x="0" y="14288"/>
                      </a:lnTo>
                      <a:lnTo>
                        <a:pt x="24765" y="0"/>
                      </a:lnTo>
                      <a:lnTo>
                        <a:pt x="105727" y="46672"/>
                      </a:ln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2" name="Graphic 4">
                  <a:extLst>
                    <a:ext uri="{FF2B5EF4-FFF2-40B4-BE49-F238E27FC236}">
                      <a16:creationId xmlns:a16="http://schemas.microsoft.com/office/drawing/2014/main" id="{6BA60EB1-6480-3143-ACEF-0C12EDB632EE}"/>
                    </a:ext>
                  </a:extLst>
                </p:cNvPr>
                <p:cNvGrpSpPr/>
                <p:nvPr/>
              </p:nvGrpSpPr>
              <p:grpSpPr>
                <a:xfrm>
                  <a:off x="3004903" y="2155191"/>
                  <a:ext cx="211386" cy="295275"/>
                  <a:chOff x="3004903" y="2155191"/>
                  <a:chExt cx="211386" cy="295275"/>
                </a:xfrm>
              </p:grpSpPr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17EBD8A3-A403-81CC-B537-5542AACABBF5}"/>
                      </a:ext>
                    </a:extLst>
                  </p:cNvPr>
                  <p:cNvSpPr/>
                  <p:nvPr/>
                </p:nvSpPr>
                <p:spPr>
                  <a:xfrm>
                    <a:off x="3004903" y="2155191"/>
                    <a:ext cx="211386" cy="295275"/>
                  </a:xfrm>
                  <a:custGeom>
                    <a:avLst/>
                    <a:gdLst>
                      <a:gd name="connsiteX0" fmla="*/ 82799 w 211386"/>
                      <a:gd name="connsiteY0" fmla="*/ 295275 h 295275"/>
                      <a:gd name="connsiteX1" fmla="*/ 1836 w 211386"/>
                      <a:gd name="connsiteY1" fmla="*/ 248602 h 295275"/>
                      <a:gd name="connsiteX2" fmla="*/ 130424 w 211386"/>
                      <a:gd name="connsiteY2" fmla="*/ 0 h 295275"/>
                      <a:gd name="connsiteX3" fmla="*/ 211386 w 211386"/>
                      <a:gd name="connsiteY3" fmla="*/ 46672 h 295275"/>
                      <a:gd name="connsiteX4" fmla="*/ 82799 w 211386"/>
                      <a:gd name="connsiteY4" fmla="*/ 295275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1386" h="295275">
                        <a:moveTo>
                          <a:pt x="82799" y="295275"/>
                        </a:moveTo>
                        <a:lnTo>
                          <a:pt x="1836" y="248602"/>
                        </a:lnTo>
                        <a:cubicBezTo>
                          <a:pt x="-11499" y="164783"/>
                          <a:pt x="49461" y="46672"/>
                          <a:pt x="130424" y="0"/>
                        </a:cubicBezTo>
                        <a:lnTo>
                          <a:pt x="211386" y="46672"/>
                        </a:lnTo>
                        <a:cubicBezTo>
                          <a:pt x="130424" y="93345"/>
                          <a:pt x="69464" y="211455"/>
                          <a:pt x="82799" y="295275"/>
                        </a:cubicBezTo>
                        <a:close/>
                      </a:path>
                    </a:pathLst>
                  </a:custGeom>
                  <a:solidFill>
                    <a:srgbClr val="EBEB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5" name="Graphic 4">
                    <a:extLst>
                      <a:ext uri="{FF2B5EF4-FFF2-40B4-BE49-F238E27FC236}">
                        <a16:creationId xmlns:a16="http://schemas.microsoft.com/office/drawing/2014/main" id="{BBDFDADA-F2D9-C2B4-B458-7E36D2710CCF}"/>
                      </a:ext>
                    </a:extLst>
                  </p:cNvPr>
                  <p:cNvGrpSpPr/>
                  <p:nvPr/>
                </p:nvGrpSpPr>
                <p:grpSpPr>
                  <a:xfrm>
                    <a:off x="3005059" y="2155191"/>
                    <a:ext cx="211230" cy="295275"/>
                    <a:chOff x="3005059" y="2155191"/>
                    <a:chExt cx="211230" cy="295275"/>
                  </a:xfrm>
                  <a:solidFill>
                    <a:srgbClr val="EBEBF1"/>
                  </a:solidFill>
                </p:grpSpPr>
                <p:sp>
                  <p:nvSpPr>
                    <p:cNvPr id="26" name="Freeform: Shape 25">
                      <a:extLst>
                        <a:ext uri="{FF2B5EF4-FFF2-40B4-BE49-F238E27FC236}">
                          <a16:creationId xmlns:a16="http://schemas.microsoft.com/office/drawing/2014/main" id="{B0640FDF-4379-861C-C3EF-6CD902C53B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05059" y="2320926"/>
                      <a:ext cx="89310" cy="129540"/>
                    </a:xfrm>
                    <a:custGeom>
                      <a:avLst/>
                      <a:gdLst>
                        <a:gd name="connsiteX0" fmla="*/ 82643 w 89310"/>
                        <a:gd name="connsiteY0" fmla="*/ 129540 h 129540"/>
                        <a:gd name="connsiteX1" fmla="*/ 1680 w 89310"/>
                        <a:gd name="connsiteY1" fmla="*/ 82867 h 129540"/>
                        <a:gd name="connsiteX2" fmla="*/ 8348 w 89310"/>
                        <a:gd name="connsiteY2" fmla="*/ 0 h 129540"/>
                        <a:gd name="connsiteX3" fmla="*/ 89310 w 89310"/>
                        <a:gd name="connsiteY3" fmla="*/ 46673 h 129540"/>
                        <a:gd name="connsiteX4" fmla="*/ 82643 w 89310"/>
                        <a:gd name="connsiteY4" fmla="*/ 129540 h 129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310" h="129540">
                          <a:moveTo>
                            <a:pt x="82643" y="129540"/>
                          </a:moveTo>
                          <a:lnTo>
                            <a:pt x="1680" y="82867"/>
                          </a:lnTo>
                          <a:cubicBezTo>
                            <a:pt x="-2130" y="57150"/>
                            <a:pt x="728" y="28575"/>
                            <a:pt x="8348" y="0"/>
                          </a:cubicBezTo>
                          <a:lnTo>
                            <a:pt x="89310" y="46673"/>
                          </a:lnTo>
                          <a:cubicBezTo>
                            <a:pt x="81690" y="75248"/>
                            <a:pt x="78833" y="103823"/>
                            <a:pt x="82643" y="12954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Freeform: Shape 26">
                      <a:extLst>
                        <a:ext uri="{FF2B5EF4-FFF2-40B4-BE49-F238E27FC236}">
                          <a16:creationId xmlns:a16="http://schemas.microsoft.com/office/drawing/2014/main" id="{5ADB18DE-9F86-FD6B-D1A0-7772A0D0C3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3407" y="2226629"/>
                      <a:ext cx="126682" cy="140970"/>
                    </a:xfrm>
                    <a:custGeom>
                      <a:avLst/>
                      <a:gdLst>
                        <a:gd name="connsiteX0" fmla="*/ 80963 w 126682"/>
                        <a:gd name="connsiteY0" fmla="*/ 140970 h 140970"/>
                        <a:gd name="connsiteX1" fmla="*/ 0 w 126682"/>
                        <a:gd name="connsiteY1" fmla="*/ 94297 h 140970"/>
                        <a:gd name="connsiteX2" fmla="*/ 45720 w 126682"/>
                        <a:gd name="connsiteY2" fmla="*/ 0 h 140970"/>
                        <a:gd name="connsiteX3" fmla="*/ 126683 w 126682"/>
                        <a:gd name="connsiteY3" fmla="*/ 46672 h 140970"/>
                        <a:gd name="connsiteX4" fmla="*/ 80963 w 126682"/>
                        <a:gd name="connsiteY4" fmla="*/ 140970 h 140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6682" h="140970">
                          <a:moveTo>
                            <a:pt x="80963" y="140970"/>
                          </a:moveTo>
                          <a:lnTo>
                            <a:pt x="0" y="94297"/>
                          </a:lnTo>
                          <a:cubicBezTo>
                            <a:pt x="9525" y="61913"/>
                            <a:pt x="24765" y="28575"/>
                            <a:pt x="45720" y="0"/>
                          </a:cubicBezTo>
                          <a:lnTo>
                            <a:pt x="126683" y="46672"/>
                          </a:lnTo>
                          <a:cubicBezTo>
                            <a:pt x="106680" y="75247"/>
                            <a:pt x="90488" y="108585"/>
                            <a:pt x="80963" y="14097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" name="Freeform: Shape 27">
                      <a:extLst>
                        <a:ext uri="{FF2B5EF4-FFF2-40B4-BE49-F238E27FC236}">
                          <a16:creationId xmlns:a16="http://schemas.microsoft.com/office/drawing/2014/main" id="{38B2F0A4-E401-8001-70F8-76F227B4B2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59127" y="2169479"/>
                      <a:ext cx="135254" cy="103822"/>
                    </a:xfrm>
                    <a:custGeom>
                      <a:avLst/>
                      <a:gdLst>
                        <a:gd name="connsiteX0" fmla="*/ 80963 w 135254"/>
                        <a:gd name="connsiteY0" fmla="*/ 103822 h 103822"/>
                        <a:gd name="connsiteX1" fmla="*/ 0 w 135254"/>
                        <a:gd name="connsiteY1" fmla="*/ 57150 h 103822"/>
                        <a:gd name="connsiteX2" fmla="*/ 54292 w 135254"/>
                        <a:gd name="connsiteY2" fmla="*/ 0 h 103822"/>
                        <a:gd name="connsiteX3" fmla="*/ 135255 w 135254"/>
                        <a:gd name="connsiteY3" fmla="*/ 46672 h 103822"/>
                        <a:gd name="connsiteX4" fmla="*/ 80963 w 135254"/>
                        <a:gd name="connsiteY4" fmla="*/ 103822 h 1038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254" h="103822">
                          <a:moveTo>
                            <a:pt x="80963" y="103822"/>
                          </a:moveTo>
                          <a:lnTo>
                            <a:pt x="0" y="57150"/>
                          </a:lnTo>
                          <a:cubicBezTo>
                            <a:pt x="15240" y="35242"/>
                            <a:pt x="34290" y="15240"/>
                            <a:pt x="54292" y="0"/>
                          </a:cubicBezTo>
                          <a:lnTo>
                            <a:pt x="135255" y="46672"/>
                          </a:lnTo>
                          <a:cubicBezTo>
                            <a:pt x="115252" y="62865"/>
                            <a:pt x="97155" y="81915"/>
                            <a:pt x="80963" y="103822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" name="Freeform: Shape 28">
                      <a:extLst>
                        <a:ext uri="{FF2B5EF4-FFF2-40B4-BE49-F238E27FC236}">
                          <a16:creationId xmlns:a16="http://schemas.microsoft.com/office/drawing/2014/main" id="{68B46459-ADF8-989F-1507-5D881DDD5E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13420" y="2155191"/>
                      <a:ext cx="102870" cy="60959"/>
                    </a:xfrm>
                    <a:custGeom>
                      <a:avLst/>
                      <a:gdLst>
                        <a:gd name="connsiteX0" fmla="*/ 80963 w 102870"/>
                        <a:gd name="connsiteY0" fmla="*/ 60960 h 60959"/>
                        <a:gd name="connsiteX1" fmla="*/ 0 w 102870"/>
                        <a:gd name="connsiteY1" fmla="*/ 14288 h 60959"/>
                        <a:gd name="connsiteX2" fmla="*/ 21908 w 102870"/>
                        <a:gd name="connsiteY2" fmla="*/ 0 h 60959"/>
                        <a:gd name="connsiteX3" fmla="*/ 102870 w 102870"/>
                        <a:gd name="connsiteY3" fmla="*/ 46672 h 60959"/>
                        <a:gd name="connsiteX4" fmla="*/ 80963 w 102870"/>
                        <a:gd name="connsiteY4" fmla="*/ 60960 h 60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2870" h="60959">
                          <a:moveTo>
                            <a:pt x="80963" y="60960"/>
                          </a:moveTo>
                          <a:lnTo>
                            <a:pt x="0" y="14288"/>
                          </a:lnTo>
                          <a:cubicBezTo>
                            <a:pt x="6667" y="8572"/>
                            <a:pt x="14288" y="3810"/>
                            <a:pt x="21908" y="0"/>
                          </a:cubicBezTo>
                          <a:lnTo>
                            <a:pt x="102870" y="46672"/>
                          </a:lnTo>
                          <a:cubicBezTo>
                            <a:pt x="95250" y="50483"/>
                            <a:pt x="87630" y="56197"/>
                            <a:pt x="80963" y="6096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6B378B47-1F46-28D1-B875-4D7C902C1723}"/>
                    </a:ext>
                  </a:extLst>
                </p:cNvPr>
                <p:cNvSpPr/>
                <p:nvPr/>
              </p:nvSpPr>
              <p:spPr>
                <a:xfrm>
                  <a:off x="3085866" y="2169539"/>
                  <a:ext cx="286330" cy="809743"/>
                </a:xfrm>
                <a:custGeom>
                  <a:avLst/>
                  <a:gdLst>
                    <a:gd name="connsiteX0" fmla="*/ 155189 w 286330"/>
                    <a:gd name="connsiteY0" fmla="*/ 18037 h 809743"/>
                    <a:gd name="connsiteX1" fmla="*/ 284729 w 286330"/>
                    <a:gd name="connsiteY1" fmla="*/ 118049 h 809743"/>
                    <a:gd name="connsiteX2" fmla="*/ 210434 w 286330"/>
                    <a:gd name="connsiteY2" fmla="*/ 699074 h 809743"/>
                    <a:gd name="connsiteX3" fmla="*/ 145664 w 286330"/>
                    <a:gd name="connsiteY3" fmla="*/ 800040 h 809743"/>
                    <a:gd name="connsiteX4" fmla="*/ 79941 w 286330"/>
                    <a:gd name="connsiteY4" fmla="*/ 774322 h 809743"/>
                    <a:gd name="connsiteX5" fmla="*/ 1836 w 286330"/>
                    <a:gd name="connsiteY5" fmla="*/ 280927 h 809743"/>
                    <a:gd name="connsiteX6" fmla="*/ 130424 w 286330"/>
                    <a:gd name="connsiteY6" fmla="*/ 32324 h 809743"/>
                    <a:gd name="connsiteX7" fmla="*/ 155189 w 286330"/>
                    <a:gd name="connsiteY7" fmla="*/ 18037 h 80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330" h="809743">
                      <a:moveTo>
                        <a:pt x="155189" y="18037"/>
                      </a:moveTo>
                      <a:cubicBezTo>
                        <a:pt x="236151" y="-28636"/>
                        <a:pt x="297111" y="18989"/>
                        <a:pt x="284729" y="118049"/>
                      </a:cubicBezTo>
                      <a:lnTo>
                        <a:pt x="210434" y="699074"/>
                      </a:lnTo>
                      <a:cubicBezTo>
                        <a:pt x="204719" y="744794"/>
                        <a:pt x="175191" y="782894"/>
                        <a:pt x="145664" y="800040"/>
                      </a:cubicBezTo>
                      <a:cubicBezTo>
                        <a:pt x="116136" y="817185"/>
                        <a:pt x="86609" y="813374"/>
                        <a:pt x="79941" y="774322"/>
                      </a:cubicBezTo>
                      <a:lnTo>
                        <a:pt x="1836" y="280927"/>
                      </a:lnTo>
                      <a:cubicBezTo>
                        <a:pt x="-11499" y="197107"/>
                        <a:pt x="49461" y="78997"/>
                        <a:pt x="130424" y="32324"/>
                      </a:cubicBezTo>
                      <a:lnTo>
                        <a:pt x="155189" y="18037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8CE182C-8E03-F3E0-0301-E7472B1E10B0}"/>
              </a:ext>
            </a:extLst>
          </p:cNvPr>
          <p:cNvGrpSpPr/>
          <p:nvPr/>
        </p:nvGrpSpPr>
        <p:grpSpPr>
          <a:xfrm>
            <a:off x="7779645" y="2284590"/>
            <a:ext cx="3179306" cy="1519425"/>
            <a:chOff x="7779645" y="2284590"/>
            <a:chExt cx="3179306" cy="1519425"/>
          </a:xfrm>
        </p:grpSpPr>
        <p:sp>
          <p:nvSpPr>
            <p:cNvPr id="375" name="任意形状 603">
              <a:extLst>
                <a:ext uri="{FF2B5EF4-FFF2-40B4-BE49-F238E27FC236}">
                  <a16:creationId xmlns:a16="http://schemas.microsoft.com/office/drawing/2014/main" id="{A53080D1-2973-28C9-F125-CF8D7BDCA07B}"/>
                </a:ext>
              </a:extLst>
            </p:cNvPr>
            <p:cNvSpPr/>
            <p:nvPr/>
          </p:nvSpPr>
          <p:spPr>
            <a:xfrm>
              <a:off x="10403931" y="2539050"/>
              <a:ext cx="342875" cy="428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2160"/>
                  </a:moveTo>
                  <a:lnTo>
                    <a:pt x="5400" y="8416"/>
                  </a:lnTo>
                  <a:cubicBezTo>
                    <a:pt x="5400" y="9131"/>
                    <a:pt x="5045" y="9817"/>
                    <a:pt x="4415" y="10323"/>
                  </a:cubicBezTo>
                  <a:lnTo>
                    <a:pt x="2700" y="11700"/>
                  </a:lnTo>
                  <a:lnTo>
                    <a:pt x="2700" y="19440"/>
                  </a:lnTo>
                  <a:lnTo>
                    <a:pt x="18900" y="19440"/>
                  </a:lnTo>
                  <a:lnTo>
                    <a:pt x="18900" y="2160"/>
                  </a:lnTo>
                  <a:lnTo>
                    <a:pt x="5400" y="2160"/>
                  </a:lnTo>
                  <a:close/>
                  <a:moveTo>
                    <a:pt x="4050" y="0"/>
                  </a:moveTo>
                  <a:lnTo>
                    <a:pt x="20250" y="0"/>
                  </a:lnTo>
                  <a:cubicBezTo>
                    <a:pt x="20996" y="0"/>
                    <a:pt x="21600" y="483"/>
                    <a:pt x="21600" y="1080"/>
                  </a:cubicBezTo>
                  <a:lnTo>
                    <a:pt x="21600" y="20520"/>
                  </a:lnTo>
                  <a:cubicBezTo>
                    <a:pt x="21600" y="21117"/>
                    <a:pt x="20996" y="21600"/>
                    <a:pt x="20250" y="21600"/>
                  </a:cubicBezTo>
                  <a:lnTo>
                    <a:pt x="1350" y="21600"/>
                  </a:lnTo>
                  <a:cubicBezTo>
                    <a:pt x="604" y="21600"/>
                    <a:pt x="0" y="21117"/>
                    <a:pt x="0" y="20520"/>
                  </a:cubicBezTo>
                  <a:lnTo>
                    <a:pt x="0" y="11254"/>
                  </a:lnTo>
                  <a:cubicBezTo>
                    <a:pt x="0" y="10968"/>
                    <a:pt x="142" y="10694"/>
                    <a:pt x="394" y="10491"/>
                  </a:cubicBezTo>
                  <a:lnTo>
                    <a:pt x="2503" y="8798"/>
                  </a:lnTo>
                  <a:cubicBezTo>
                    <a:pt x="2629" y="8696"/>
                    <a:pt x="2700" y="8559"/>
                    <a:pt x="2700" y="8416"/>
                  </a:cubicBezTo>
                  <a:lnTo>
                    <a:pt x="2700" y="1080"/>
                  </a:lnTo>
                  <a:cubicBezTo>
                    <a:pt x="2700" y="483"/>
                    <a:pt x="3304" y="0"/>
                    <a:pt x="4050" y="0"/>
                  </a:cubicBezTo>
                  <a:close/>
                  <a:moveTo>
                    <a:pt x="14850" y="3240"/>
                  </a:moveTo>
                  <a:lnTo>
                    <a:pt x="17550" y="3240"/>
                  </a:lnTo>
                  <a:lnTo>
                    <a:pt x="17550" y="7560"/>
                  </a:lnTo>
                  <a:lnTo>
                    <a:pt x="14850" y="7560"/>
                  </a:lnTo>
                  <a:lnTo>
                    <a:pt x="14850" y="3240"/>
                  </a:lnTo>
                  <a:close/>
                  <a:moveTo>
                    <a:pt x="10800" y="3240"/>
                  </a:moveTo>
                  <a:lnTo>
                    <a:pt x="13500" y="3240"/>
                  </a:lnTo>
                  <a:lnTo>
                    <a:pt x="13500" y="7560"/>
                  </a:lnTo>
                  <a:lnTo>
                    <a:pt x="10800" y="7560"/>
                  </a:lnTo>
                  <a:lnTo>
                    <a:pt x="10800" y="3240"/>
                  </a:lnTo>
                  <a:close/>
                  <a:moveTo>
                    <a:pt x="6750" y="3240"/>
                  </a:moveTo>
                  <a:lnTo>
                    <a:pt x="9450" y="3240"/>
                  </a:lnTo>
                  <a:lnTo>
                    <a:pt x="9450" y="7560"/>
                  </a:lnTo>
                  <a:lnTo>
                    <a:pt x="6750" y="7560"/>
                  </a:lnTo>
                  <a:lnTo>
                    <a:pt x="6750" y="324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2" name="Rectangle: Rounded Corners 381">
              <a:extLst>
                <a:ext uri="{FF2B5EF4-FFF2-40B4-BE49-F238E27FC236}">
                  <a16:creationId xmlns:a16="http://schemas.microsoft.com/office/drawing/2014/main" id="{3FE34644-32BA-569C-E014-C5FC31F98CEC}"/>
                </a:ext>
              </a:extLst>
            </p:cNvPr>
            <p:cNvSpPr/>
            <p:nvPr/>
          </p:nvSpPr>
          <p:spPr>
            <a:xfrm>
              <a:off x="7779645" y="2284590"/>
              <a:ext cx="3179306" cy="1519425"/>
            </a:xfrm>
            <a:prstGeom prst="roundRect">
              <a:avLst>
                <a:gd name="adj" fmla="val 10432"/>
              </a:avLst>
            </a:pr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E6FDC119-C506-C654-666C-E9E214D14E86}"/>
                </a:ext>
              </a:extLst>
            </p:cNvPr>
            <p:cNvSpPr txBox="1"/>
            <p:nvPr/>
          </p:nvSpPr>
          <p:spPr>
            <a:xfrm>
              <a:off x="7845676" y="2333635"/>
              <a:ext cx="2477722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CA7A38A-0E19-3145-FEAF-1B6A502DE9E5}"/>
              </a:ext>
            </a:extLst>
          </p:cNvPr>
          <p:cNvGrpSpPr/>
          <p:nvPr/>
        </p:nvGrpSpPr>
        <p:grpSpPr>
          <a:xfrm>
            <a:off x="8387099" y="4437989"/>
            <a:ext cx="3179306" cy="1519425"/>
            <a:chOff x="8387099" y="4437989"/>
            <a:chExt cx="3179306" cy="1519425"/>
          </a:xfrm>
        </p:grpSpPr>
        <p:sp>
          <p:nvSpPr>
            <p:cNvPr id="378" name="任意形状 573">
              <a:extLst>
                <a:ext uri="{FF2B5EF4-FFF2-40B4-BE49-F238E27FC236}">
                  <a16:creationId xmlns:a16="http://schemas.microsoft.com/office/drawing/2014/main" id="{9E0A9BA8-D601-7D18-DBD4-BC4C04F19F10}"/>
                </a:ext>
              </a:extLst>
            </p:cNvPr>
            <p:cNvSpPr/>
            <p:nvPr/>
          </p:nvSpPr>
          <p:spPr>
            <a:xfrm>
              <a:off x="10935684" y="4620128"/>
              <a:ext cx="401535" cy="423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62" y="12960"/>
                  </a:moveTo>
                  <a:lnTo>
                    <a:pt x="9662" y="9720"/>
                  </a:lnTo>
                  <a:lnTo>
                    <a:pt x="11938" y="9720"/>
                  </a:lnTo>
                  <a:lnTo>
                    <a:pt x="11938" y="12960"/>
                  </a:lnTo>
                  <a:lnTo>
                    <a:pt x="17628" y="12960"/>
                  </a:lnTo>
                  <a:cubicBezTo>
                    <a:pt x="18257" y="12960"/>
                    <a:pt x="18766" y="13443"/>
                    <a:pt x="18766" y="14040"/>
                  </a:cubicBezTo>
                  <a:lnTo>
                    <a:pt x="18766" y="20520"/>
                  </a:lnTo>
                  <a:cubicBezTo>
                    <a:pt x="18766" y="21117"/>
                    <a:pt x="18257" y="21600"/>
                    <a:pt x="17628" y="21600"/>
                  </a:cubicBezTo>
                  <a:lnTo>
                    <a:pt x="3972" y="21600"/>
                  </a:lnTo>
                  <a:cubicBezTo>
                    <a:pt x="3343" y="21600"/>
                    <a:pt x="2834" y="21117"/>
                    <a:pt x="2834" y="20520"/>
                  </a:cubicBezTo>
                  <a:lnTo>
                    <a:pt x="2834" y="14040"/>
                  </a:lnTo>
                  <a:cubicBezTo>
                    <a:pt x="2834" y="13443"/>
                    <a:pt x="3343" y="12960"/>
                    <a:pt x="3972" y="12960"/>
                  </a:cubicBezTo>
                  <a:lnTo>
                    <a:pt x="9662" y="12960"/>
                  </a:lnTo>
                  <a:close/>
                  <a:moveTo>
                    <a:pt x="0" y="7384"/>
                  </a:moveTo>
                  <a:cubicBezTo>
                    <a:pt x="1508" y="3093"/>
                    <a:pt x="5774" y="0"/>
                    <a:pt x="10800" y="0"/>
                  </a:cubicBezTo>
                  <a:cubicBezTo>
                    <a:pt x="15826" y="0"/>
                    <a:pt x="20093" y="3093"/>
                    <a:pt x="21600" y="7384"/>
                  </a:cubicBezTo>
                  <a:lnTo>
                    <a:pt x="19440" y="8066"/>
                  </a:lnTo>
                  <a:cubicBezTo>
                    <a:pt x="17849" y="3538"/>
                    <a:pt x="12691" y="1091"/>
                    <a:pt x="7919" y="2601"/>
                  </a:cubicBezTo>
                  <a:cubicBezTo>
                    <a:pt x="5200" y="3462"/>
                    <a:pt x="3067" y="5486"/>
                    <a:pt x="2160" y="8066"/>
                  </a:cubicBezTo>
                  <a:lnTo>
                    <a:pt x="1" y="7384"/>
                  </a:lnTo>
                  <a:close/>
                  <a:moveTo>
                    <a:pt x="4320" y="8750"/>
                  </a:moveTo>
                  <a:cubicBezTo>
                    <a:pt x="5515" y="5354"/>
                    <a:pt x="9385" y="3520"/>
                    <a:pt x="12964" y="4654"/>
                  </a:cubicBezTo>
                  <a:cubicBezTo>
                    <a:pt x="15001" y="5299"/>
                    <a:pt x="16600" y="6817"/>
                    <a:pt x="17280" y="8750"/>
                  </a:cubicBezTo>
                  <a:lnTo>
                    <a:pt x="15120" y="9434"/>
                  </a:lnTo>
                  <a:cubicBezTo>
                    <a:pt x="14323" y="7170"/>
                    <a:pt x="11743" y="5947"/>
                    <a:pt x="9358" y="6703"/>
                  </a:cubicBezTo>
                  <a:cubicBezTo>
                    <a:pt x="7999" y="7133"/>
                    <a:pt x="6933" y="8145"/>
                    <a:pt x="6480" y="9434"/>
                  </a:cubicBezTo>
                  <a:lnTo>
                    <a:pt x="4320" y="8750"/>
                  </a:lnTo>
                  <a:close/>
                  <a:moveTo>
                    <a:pt x="5110" y="15120"/>
                  </a:moveTo>
                  <a:lnTo>
                    <a:pt x="5110" y="19440"/>
                  </a:lnTo>
                  <a:lnTo>
                    <a:pt x="16490" y="19440"/>
                  </a:lnTo>
                  <a:lnTo>
                    <a:pt x="16490" y="15120"/>
                  </a:lnTo>
                  <a:lnTo>
                    <a:pt x="5110" y="1512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1" name="Rectangle: Rounded Corners 380">
              <a:extLst>
                <a:ext uri="{FF2B5EF4-FFF2-40B4-BE49-F238E27FC236}">
                  <a16:creationId xmlns:a16="http://schemas.microsoft.com/office/drawing/2014/main" id="{2950C028-E9E7-D5DC-B932-CAE943ED42D0}"/>
                </a:ext>
              </a:extLst>
            </p:cNvPr>
            <p:cNvSpPr/>
            <p:nvPr/>
          </p:nvSpPr>
          <p:spPr>
            <a:xfrm>
              <a:off x="8387099" y="4437989"/>
              <a:ext cx="3179306" cy="1519425"/>
            </a:xfrm>
            <a:prstGeom prst="roundRect">
              <a:avLst>
                <a:gd name="adj" fmla="val 10432"/>
              </a:avLst>
            </a:pr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927F8675-99EE-1C16-B6DA-4465E530F1FF}"/>
                </a:ext>
              </a:extLst>
            </p:cNvPr>
            <p:cNvSpPr txBox="1"/>
            <p:nvPr/>
          </p:nvSpPr>
          <p:spPr>
            <a:xfrm>
              <a:off x="8422531" y="4516393"/>
              <a:ext cx="2477722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69" name="Group 368">
            <a:extLst>
              <a:ext uri="{FF2B5EF4-FFF2-40B4-BE49-F238E27FC236}">
                <a16:creationId xmlns:a16="http://schemas.microsoft.com/office/drawing/2014/main" id="{7CD0EF03-31E2-0972-0426-CD2B56D3C496}"/>
              </a:ext>
            </a:extLst>
          </p:cNvPr>
          <p:cNvGrpSpPr/>
          <p:nvPr/>
        </p:nvGrpSpPr>
        <p:grpSpPr>
          <a:xfrm>
            <a:off x="885218" y="2296135"/>
            <a:ext cx="3179306" cy="1519425"/>
            <a:chOff x="885218" y="2296135"/>
            <a:chExt cx="3179306" cy="1519425"/>
          </a:xfrm>
        </p:grpSpPr>
        <p:sp>
          <p:nvSpPr>
            <p:cNvPr id="376" name="任意形状 447">
              <a:extLst>
                <a:ext uri="{FF2B5EF4-FFF2-40B4-BE49-F238E27FC236}">
                  <a16:creationId xmlns:a16="http://schemas.microsoft.com/office/drawing/2014/main" id="{0CD5D206-84AA-5B0D-27D6-3A52C6F9FC24}"/>
                </a:ext>
              </a:extLst>
            </p:cNvPr>
            <p:cNvSpPr/>
            <p:nvPr/>
          </p:nvSpPr>
          <p:spPr>
            <a:xfrm>
              <a:off x="3573022" y="2516576"/>
              <a:ext cx="318555" cy="455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43" y="10800"/>
                  </a:moveTo>
                  <a:lnTo>
                    <a:pt x="16971" y="10800"/>
                  </a:lnTo>
                  <a:lnTo>
                    <a:pt x="9257" y="18360"/>
                  </a:lnTo>
                  <a:lnTo>
                    <a:pt x="9257" y="12960"/>
                  </a:lnTo>
                  <a:lnTo>
                    <a:pt x="4629" y="12960"/>
                  </a:lnTo>
                  <a:lnTo>
                    <a:pt x="12343" y="5400"/>
                  </a:lnTo>
                  <a:lnTo>
                    <a:pt x="12343" y="10800"/>
                  </a:lnTo>
                  <a:close/>
                  <a:moveTo>
                    <a:pt x="9257" y="4320"/>
                  </a:moveTo>
                  <a:lnTo>
                    <a:pt x="3086" y="4320"/>
                  </a:lnTo>
                  <a:lnTo>
                    <a:pt x="3086" y="19440"/>
                  </a:lnTo>
                  <a:lnTo>
                    <a:pt x="18514" y="19440"/>
                  </a:lnTo>
                  <a:lnTo>
                    <a:pt x="18514" y="4320"/>
                  </a:lnTo>
                  <a:lnTo>
                    <a:pt x="12343" y="4320"/>
                  </a:lnTo>
                  <a:lnTo>
                    <a:pt x="12343" y="2160"/>
                  </a:lnTo>
                  <a:lnTo>
                    <a:pt x="9257" y="2160"/>
                  </a:lnTo>
                  <a:lnTo>
                    <a:pt x="9257" y="4320"/>
                  </a:lnTo>
                  <a:close/>
                  <a:moveTo>
                    <a:pt x="6171" y="2160"/>
                  </a:moveTo>
                  <a:lnTo>
                    <a:pt x="6171" y="1080"/>
                  </a:lnTo>
                  <a:cubicBezTo>
                    <a:pt x="6171" y="483"/>
                    <a:pt x="6862" y="0"/>
                    <a:pt x="7714" y="0"/>
                  </a:cubicBezTo>
                  <a:lnTo>
                    <a:pt x="13886" y="0"/>
                  </a:lnTo>
                  <a:cubicBezTo>
                    <a:pt x="14738" y="0"/>
                    <a:pt x="15429" y="483"/>
                    <a:pt x="15429" y="1080"/>
                  </a:cubicBezTo>
                  <a:lnTo>
                    <a:pt x="15429" y="2160"/>
                  </a:lnTo>
                  <a:lnTo>
                    <a:pt x="20057" y="2160"/>
                  </a:lnTo>
                  <a:cubicBezTo>
                    <a:pt x="20909" y="2160"/>
                    <a:pt x="21600" y="2643"/>
                    <a:pt x="21600" y="3240"/>
                  </a:cubicBezTo>
                  <a:lnTo>
                    <a:pt x="21600" y="20520"/>
                  </a:lnTo>
                  <a:cubicBezTo>
                    <a:pt x="21600" y="21117"/>
                    <a:pt x="20909" y="21600"/>
                    <a:pt x="20057" y="21600"/>
                  </a:cubicBezTo>
                  <a:lnTo>
                    <a:pt x="1543" y="21600"/>
                  </a:lnTo>
                  <a:cubicBezTo>
                    <a:pt x="691" y="21600"/>
                    <a:pt x="0" y="21117"/>
                    <a:pt x="0" y="20520"/>
                  </a:cubicBezTo>
                  <a:lnTo>
                    <a:pt x="0" y="3240"/>
                  </a:lnTo>
                  <a:cubicBezTo>
                    <a:pt x="0" y="2643"/>
                    <a:pt x="691" y="2160"/>
                    <a:pt x="1543" y="2160"/>
                  </a:cubicBezTo>
                  <a:lnTo>
                    <a:pt x="6171" y="216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9" name="Rectangle: Rounded Corners 378">
              <a:extLst>
                <a:ext uri="{FF2B5EF4-FFF2-40B4-BE49-F238E27FC236}">
                  <a16:creationId xmlns:a16="http://schemas.microsoft.com/office/drawing/2014/main" id="{A832FACD-CCBF-08C3-3DC1-EAC85FFFD425}"/>
                </a:ext>
              </a:extLst>
            </p:cNvPr>
            <p:cNvSpPr/>
            <p:nvPr/>
          </p:nvSpPr>
          <p:spPr>
            <a:xfrm>
              <a:off x="885218" y="2296135"/>
              <a:ext cx="3179306" cy="1519425"/>
            </a:xfrm>
            <a:prstGeom prst="roundRect">
              <a:avLst>
                <a:gd name="adj" fmla="val 10432"/>
              </a:avLst>
            </a:pr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03AE97BE-95AD-F136-8426-B658400B47DA}"/>
                </a:ext>
              </a:extLst>
            </p:cNvPr>
            <p:cNvSpPr txBox="1"/>
            <p:nvPr/>
          </p:nvSpPr>
          <p:spPr>
            <a:xfrm>
              <a:off x="950096" y="2361786"/>
              <a:ext cx="2477722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70" name="Group 369">
            <a:extLst>
              <a:ext uri="{FF2B5EF4-FFF2-40B4-BE49-F238E27FC236}">
                <a16:creationId xmlns:a16="http://schemas.microsoft.com/office/drawing/2014/main" id="{E07B6A05-BCC9-D079-5EB5-8E5AE3C5AE0A}"/>
              </a:ext>
            </a:extLst>
          </p:cNvPr>
          <p:cNvGrpSpPr/>
          <p:nvPr/>
        </p:nvGrpSpPr>
        <p:grpSpPr>
          <a:xfrm>
            <a:off x="366211" y="4353546"/>
            <a:ext cx="3179306" cy="1519425"/>
            <a:chOff x="366211" y="4353546"/>
            <a:chExt cx="3179306" cy="1519425"/>
          </a:xfrm>
        </p:grpSpPr>
        <p:sp>
          <p:nvSpPr>
            <p:cNvPr id="377" name="任意形状 495">
              <a:extLst>
                <a:ext uri="{FF2B5EF4-FFF2-40B4-BE49-F238E27FC236}">
                  <a16:creationId xmlns:a16="http://schemas.microsoft.com/office/drawing/2014/main" id="{330C98F2-3AE8-27C3-98B3-084AC5A686FB}"/>
                </a:ext>
              </a:extLst>
            </p:cNvPr>
            <p:cNvSpPr/>
            <p:nvPr/>
          </p:nvSpPr>
          <p:spPr>
            <a:xfrm>
              <a:off x="2957554" y="4613705"/>
              <a:ext cx="429534" cy="429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20" y="17280"/>
                  </a:moveTo>
                  <a:lnTo>
                    <a:pt x="17280" y="17280"/>
                  </a:lnTo>
                  <a:lnTo>
                    <a:pt x="17280" y="4320"/>
                  </a:lnTo>
                  <a:lnTo>
                    <a:pt x="4320" y="4320"/>
                  </a:lnTo>
                  <a:lnTo>
                    <a:pt x="4320" y="17280"/>
                  </a:lnTo>
                  <a:close/>
                  <a:moveTo>
                    <a:pt x="12960" y="19440"/>
                  </a:moveTo>
                  <a:lnTo>
                    <a:pt x="8640" y="19440"/>
                  </a:lnTo>
                  <a:lnTo>
                    <a:pt x="8640" y="21600"/>
                  </a:lnTo>
                  <a:lnTo>
                    <a:pt x="6480" y="21600"/>
                  </a:lnTo>
                  <a:lnTo>
                    <a:pt x="6480" y="19440"/>
                  </a:lnTo>
                  <a:lnTo>
                    <a:pt x="3240" y="19440"/>
                  </a:lnTo>
                  <a:cubicBezTo>
                    <a:pt x="2643" y="19440"/>
                    <a:pt x="2160" y="18957"/>
                    <a:pt x="2160" y="18360"/>
                  </a:cubicBezTo>
                  <a:lnTo>
                    <a:pt x="2160" y="15120"/>
                  </a:lnTo>
                  <a:lnTo>
                    <a:pt x="0" y="15120"/>
                  </a:lnTo>
                  <a:lnTo>
                    <a:pt x="0" y="12960"/>
                  </a:lnTo>
                  <a:lnTo>
                    <a:pt x="2160" y="12960"/>
                  </a:lnTo>
                  <a:lnTo>
                    <a:pt x="2160" y="8640"/>
                  </a:lnTo>
                  <a:lnTo>
                    <a:pt x="0" y="8640"/>
                  </a:lnTo>
                  <a:lnTo>
                    <a:pt x="0" y="6480"/>
                  </a:lnTo>
                  <a:lnTo>
                    <a:pt x="2160" y="6480"/>
                  </a:lnTo>
                  <a:lnTo>
                    <a:pt x="2160" y="3240"/>
                  </a:lnTo>
                  <a:cubicBezTo>
                    <a:pt x="2160" y="2643"/>
                    <a:pt x="2643" y="2160"/>
                    <a:pt x="3240" y="2160"/>
                  </a:cubicBezTo>
                  <a:lnTo>
                    <a:pt x="6480" y="2160"/>
                  </a:lnTo>
                  <a:lnTo>
                    <a:pt x="6480" y="0"/>
                  </a:lnTo>
                  <a:lnTo>
                    <a:pt x="8640" y="0"/>
                  </a:lnTo>
                  <a:lnTo>
                    <a:pt x="8640" y="2160"/>
                  </a:lnTo>
                  <a:lnTo>
                    <a:pt x="12960" y="2160"/>
                  </a:lnTo>
                  <a:lnTo>
                    <a:pt x="12960" y="0"/>
                  </a:lnTo>
                  <a:lnTo>
                    <a:pt x="15120" y="0"/>
                  </a:lnTo>
                  <a:lnTo>
                    <a:pt x="15120" y="2160"/>
                  </a:lnTo>
                  <a:lnTo>
                    <a:pt x="18360" y="2160"/>
                  </a:lnTo>
                  <a:cubicBezTo>
                    <a:pt x="18957" y="2160"/>
                    <a:pt x="19440" y="2643"/>
                    <a:pt x="19440" y="3240"/>
                  </a:cubicBezTo>
                  <a:lnTo>
                    <a:pt x="19440" y="6480"/>
                  </a:lnTo>
                  <a:lnTo>
                    <a:pt x="21600" y="6480"/>
                  </a:lnTo>
                  <a:lnTo>
                    <a:pt x="21600" y="8640"/>
                  </a:lnTo>
                  <a:lnTo>
                    <a:pt x="19440" y="8640"/>
                  </a:lnTo>
                  <a:lnTo>
                    <a:pt x="19440" y="12960"/>
                  </a:lnTo>
                  <a:lnTo>
                    <a:pt x="21600" y="12960"/>
                  </a:lnTo>
                  <a:lnTo>
                    <a:pt x="21600" y="15120"/>
                  </a:lnTo>
                  <a:lnTo>
                    <a:pt x="19440" y="15120"/>
                  </a:lnTo>
                  <a:lnTo>
                    <a:pt x="19440" y="18360"/>
                  </a:lnTo>
                  <a:cubicBezTo>
                    <a:pt x="19440" y="18957"/>
                    <a:pt x="18957" y="19440"/>
                    <a:pt x="18360" y="19440"/>
                  </a:cubicBezTo>
                  <a:lnTo>
                    <a:pt x="15120" y="19440"/>
                  </a:lnTo>
                  <a:lnTo>
                    <a:pt x="15120" y="21600"/>
                  </a:lnTo>
                  <a:lnTo>
                    <a:pt x="12960" y="21600"/>
                  </a:lnTo>
                  <a:lnTo>
                    <a:pt x="12960" y="19440"/>
                  </a:lnTo>
                  <a:close/>
                  <a:moveTo>
                    <a:pt x="6480" y="6480"/>
                  </a:moveTo>
                  <a:lnTo>
                    <a:pt x="15120" y="6480"/>
                  </a:lnTo>
                  <a:lnTo>
                    <a:pt x="15120" y="15120"/>
                  </a:lnTo>
                  <a:lnTo>
                    <a:pt x="6480" y="15120"/>
                  </a:lnTo>
                  <a:lnTo>
                    <a:pt x="6480" y="648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0" name="Rectangle: Rounded Corners 379">
              <a:extLst>
                <a:ext uri="{FF2B5EF4-FFF2-40B4-BE49-F238E27FC236}">
                  <a16:creationId xmlns:a16="http://schemas.microsoft.com/office/drawing/2014/main" id="{D8C0B2F5-FC2E-7326-FC0C-D61DF19E972A}"/>
                </a:ext>
              </a:extLst>
            </p:cNvPr>
            <p:cNvSpPr/>
            <p:nvPr/>
          </p:nvSpPr>
          <p:spPr>
            <a:xfrm>
              <a:off x="366211" y="4353546"/>
              <a:ext cx="3179306" cy="1519425"/>
            </a:xfrm>
            <a:prstGeom prst="roundRect">
              <a:avLst>
                <a:gd name="adj" fmla="val 10432"/>
              </a:avLst>
            </a:pr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B906BFA4-0E42-0FB5-B283-D2466A434AB3}"/>
                </a:ext>
              </a:extLst>
            </p:cNvPr>
            <p:cNvSpPr txBox="1"/>
            <p:nvPr/>
          </p:nvSpPr>
          <p:spPr>
            <a:xfrm>
              <a:off x="399605" y="4416785"/>
              <a:ext cx="2477722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88" name="TextBox 387">
            <a:extLst>
              <a:ext uri="{FF2B5EF4-FFF2-40B4-BE49-F238E27FC236}">
                <a16:creationId xmlns:a16="http://schemas.microsoft.com/office/drawing/2014/main" id="{15FDD176-2891-DFA5-FD7D-AAC7738E5815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28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3D35499-2093-ED76-A871-020447C152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" b="1083"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9EEA728-E3B7-858F-2FC5-9E4CC01A74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7" b="479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42D0C15-C96D-81BA-C99F-31873EFE20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4" r="9884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0E92F95-EEB1-09DC-DF9C-0714059032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5" b="14145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43C127-0399-826F-A4F4-F122371D8176}"/>
              </a:ext>
            </a:extLst>
          </p:cNvPr>
          <p:cNvSpPr txBox="1"/>
          <p:nvPr/>
        </p:nvSpPr>
        <p:spPr>
          <a:xfrm>
            <a:off x="562917" y="556575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1E46C0-B9E5-0964-62A6-8CF877FD98EC}"/>
              </a:ext>
            </a:extLst>
          </p:cNvPr>
          <p:cNvSpPr txBox="1"/>
          <p:nvPr/>
        </p:nvSpPr>
        <p:spPr>
          <a:xfrm>
            <a:off x="562917" y="2877041"/>
            <a:ext cx="4074397" cy="32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655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Rectangle: Rounded Corners 445">
            <a:extLst>
              <a:ext uri="{FF2B5EF4-FFF2-40B4-BE49-F238E27FC236}">
                <a16:creationId xmlns:a16="http://schemas.microsoft.com/office/drawing/2014/main" id="{9EA4657D-3C67-DA38-A2C6-5C69F8F3E61B}"/>
              </a:ext>
            </a:extLst>
          </p:cNvPr>
          <p:cNvSpPr/>
          <p:nvPr/>
        </p:nvSpPr>
        <p:spPr>
          <a:xfrm>
            <a:off x="983364" y="1572232"/>
            <a:ext cx="2314915" cy="4430968"/>
          </a:xfrm>
          <a:prstGeom prst="roundRect">
            <a:avLst>
              <a:gd name="adj" fmla="val 10432"/>
            </a:avLst>
          </a:prstGeom>
          <a:solidFill>
            <a:schemeClr val="bg1">
              <a:alpha val="2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7" name="Rectangle: Rounded Corners 446">
            <a:extLst>
              <a:ext uri="{FF2B5EF4-FFF2-40B4-BE49-F238E27FC236}">
                <a16:creationId xmlns:a16="http://schemas.microsoft.com/office/drawing/2014/main" id="{A8491940-9934-68A9-679D-7959297200FD}"/>
              </a:ext>
            </a:extLst>
          </p:cNvPr>
          <p:cNvSpPr/>
          <p:nvPr/>
        </p:nvSpPr>
        <p:spPr>
          <a:xfrm>
            <a:off x="3620821" y="1572232"/>
            <a:ext cx="2314915" cy="4430968"/>
          </a:xfrm>
          <a:prstGeom prst="roundRect">
            <a:avLst>
              <a:gd name="adj" fmla="val 10432"/>
            </a:avLst>
          </a:prstGeom>
          <a:solidFill>
            <a:schemeClr val="bg1">
              <a:alpha val="2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8" name="Rectangle: Rounded Corners 447">
            <a:extLst>
              <a:ext uri="{FF2B5EF4-FFF2-40B4-BE49-F238E27FC236}">
                <a16:creationId xmlns:a16="http://schemas.microsoft.com/office/drawing/2014/main" id="{C136E9F1-DB3F-433E-848A-A06C6EE7FFA7}"/>
              </a:ext>
            </a:extLst>
          </p:cNvPr>
          <p:cNvSpPr/>
          <p:nvPr/>
        </p:nvSpPr>
        <p:spPr>
          <a:xfrm>
            <a:off x="6258278" y="1572232"/>
            <a:ext cx="2314915" cy="4430968"/>
          </a:xfrm>
          <a:prstGeom prst="roundRect">
            <a:avLst>
              <a:gd name="adj" fmla="val 10432"/>
            </a:avLst>
          </a:prstGeom>
          <a:solidFill>
            <a:schemeClr val="bg1">
              <a:alpha val="2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9" name="Rectangle: Rounded Corners 448">
            <a:extLst>
              <a:ext uri="{FF2B5EF4-FFF2-40B4-BE49-F238E27FC236}">
                <a16:creationId xmlns:a16="http://schemas.microsoft.com/office/drawing/2014/main" id="{D11C9419-6151-2E55-5A53-46E82B9C635E}"/>
              </a:ext>
            </a:extLst>
          </p:cNvPr>
          <p:cNvSpPr/>
          <p:nvPr/>
        </p:nvSpPr>
        <p:spPr>
          <a:xfrm>
            <a:off x="8895734" y="1572232"/>
            <a:ext cx="2314915" cy="4430968"/>
          </a:xfrm>
          <a:prstGeom prst="roundRect">
            <a:avLst>
              <a:gd name="adj" fmla="val 10432"/>
            </a:avLst>
          </a:prstGeom>
          <a:solidFill>
            <a:schemeClr val="bg1">
              <a:alpha val="2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95E607-E269-618C-F789-F45368FF1772}"/>
              </a:ext>
            </a:extLst>
          </p:cNvPr>
          <p:cNvGrpSpPr/>
          <p:nvPr/>
        </p:nvGrpSpPr>
        <p:grpSpPr>
          <a:xfrm>
            <a:off x="1460160" y="4957567"/>
            <a:ext cx="1263290" cy="1316546"/>
            <a:chOff x="5910076" y="3233737"/>
            <a:chExt cx="374727" cy="39052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893F3C6-A93A-8D3B-77D1-5681C41A41FB}"/>
                </a:ext>
              </a:extLst>
            </p:cNvPr>
            <p:cNvSpPr/>
            <p:nvPr/>
          </p:nvSpPr>
          <p:spPr>
            <a:xfrm>
              <a:off x="5985509" y="3588067"/>
              <a:ext cx="20002" cy="36194"/>
            </a:xfrm>
            <a:custGeom>
              <a:avLst/>
              <a:gdLst>
                <a:gd name="connsiteX0" fmla="*/ 20003 w 20002"/>
                <a:gd name="connsiteY0" fmla="*/ 18097 h 36194"/>
                <a:gd name="connsiteX1" fmla="*/ 10477 w 20002"/>
                <a:gd name="connsiteY1" fmla="*/ 36195 h 36194"/>
                <a:gd name="connsiteX2" fmla="*/ 0 w 20002"/>
                <a:gd name="connsiteY2" fmla="*/ 18097 h 36194"/>
                <a:gd name="connsiteX3" fmla="*/ 0 w 20002"/>
                <a:gd name="connsiteY3" fmla="*/ 10477 h 36194"/>
                <a:gd name="connsiteX4" fmla="*/ 9525 w 20002"/>
                <a:gd name="connsiteY4" fmla="*/ 0 h 36194"/>
                <a:gd name="connsiteX5" fmla="*/ 20003 w 20002"/>
                <a:gd name="connsiteY5" fmla="*/ 18097 h 36194"/>
                <a:gd name="connsiteX6" fmla="*/ 20003 w 20002"/>
                <a:gd name="connsiteY6" fmla="*/ 18097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" h="36194">
                  <a:moveTo>
                    <a:pt x="20003" y="18097"/>
                  </a:moveTo>
                  <a:cubicBezTo>
                    <a:pt x="20003" y="27622"/>
                    <a:pt x="15240" y="36195"/>
                    <a:pt x="10477" y="36195"/>
                  </a:cubicBezTo>
                  <a:cubicBezTo>
                    <a:pt x="5715" y="36195"/>
                    <a:pt x="0" y="27622"/>
                    <a:pt x="0" y="18097"/>
                  </a:cubicBezTo>
                  <a:cubicBezTo>
                    <a:pt x="0" y="15240"/>
                    <a:pt x="0" y="13335"/>
                    <a:pt x="0" y="10477"/>
                  </a:cubicBezTo>
                  <a:cubicBezTo>
                    <a:pt x="952" y="3810"/>
                    <a:pt x="2857" y="0"/>
                    <a:pt x="9525" y="0"/>
                  </a:cubicBezTo>
                  <a:cubicBezTo>
                    <a:pt x="18098" y="0"/>
                    <a:pt x="20003" y="7620"/>
                    <a:pt x="20003" y="18097"/>
                  </a:cubicBezTo>
                  <a:cubicBezTo>
                    <a:pt x="20003" y="17145"/>
                    <a:pt x="20003" y="18097"/>
                    <a:pt x="20003" y="18097"/>
                  </a:cubicBezTo>
                  <a:close/>
                </a:path>
              </a:pathLst>
            </a:custGeom>
            <a:gradFill>
              <a:gsLst>
                <a:gs pos="0">
                  <a:srgbClr val="31439E"/>
                </a:gs>
                <a:gs pos="50000">
                  <a:srgbClr val="3134BA"/>
                </a:gs>
                <a:gs pos="100000">
                  <a:srgbClr val="3126D6"/>
                </a:gs>
              </a:gsLst>
              <a:lin ang="55305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7337A43-2949-3291-BF8E-D074E9B45397}"/>
                </a:ext>
              </a:extLst>
            </p:cNvPr>
            <p:cNvSpPr/>
            <p:nvPr/>
          </p:nvSpPr>
          <p:spPr>
            <a:xfrm>
              <a:off x="6008369" y="3588067"/>
              <a:ext cx="19050" cy="36194"/>
            </a:xfrm>
            <a:custGeom>
              <a:avLst/>
              <a:gdLst>
                <a:gd name="connsiteX0" fmla="*/ 19050 w 19050"/>
                <a:gd name="connsiteY0" fmla="*/ 18097 h 36194"/>
                <a:gd name="connsiteX1" fmla="*/ 19050 w 19050"/>
                <a:gd name="connsiteY1" fmla="*/ 18097 h 36194"/>
                <a:gd name="connsiteX2" fmla="*/ 19050 w 19050"/>
                <a:gd name="connsiteY2" fmla="*/ 18097 h 36194"/>
                <a:gd name="connsiteX3" fmla="*/ 9525 w 19050"/>
                <a:gd name="connsiteY3" fmla="*/ 36195 h 36194"/>
                <a:gd name="connsiteX4" fmla="*/ 0 w 19050"/>
                <a:gd name="connsiteY4" fmla="*/ 18097 h 36194"/>
                <a:gd name="connsiteX5" fmla="*/ 9525 w 19050"/>
                <a:gd name="connsiteY5" fmla="*/ 0 h 36194"/>
                <a:gd name="connsiteX6" fmla="*/ 19050 w 19050"/>
                <a:gd name="connsiteY6" fmla="*/ 18097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36194">
                  <a:moveTo>
                    <a:pt x="19050" y="18097"/>
                  </a:moveTo>
                  <a:cubicBezTo>
                    <a:pt x="19050" y="18097"/>
                    <a:pt x="19050" y="19050"/>
                    <a:pt x="19050" y="18097"/>
                  </a:cubicBezTo>
                  <a:lnTo>
                    <a:pt x="19050" y="18097"/>
                  </a:lnTo>
                  <a:cubicBezTo>
                    <a:pt x="19050" y="28575"/>
                    <a:pt x="14288" y="36195"/>
                    <a:pt x="9525" y="36195"/>
                  </a:cubicBezTo>
                  <a:cubicBezTo>
                    <a:pt x="3810" y="36195"/>
                    <a:pt x="0" y="27622"/>
                    <a:pt x="0" y="18097"/>
                  </a:cubicBezTo>
                  <a:cubicBezTo>
                    <a:pt x="0" y="8572"/>
                    <a:pt x="1905" y="0"/>
                    <a:pt x="9525" y="0"/>
                  </a:cubicBezTo>
                  <a:cubicBezTo>
                    <a:pt x="17145" y="0"/>
                    <a:pt x="19050" y="7620"/>
                    <a:pt x="19050" y="18097"/>
                  </a:cubicBezTo>
                  <a:close/>
                </a:path>
              </a:pathLst>
            </a:custGeom>
            <a:gradFill>
              <a:gsLst>
                <a:gs pos="0">
                  <a:srgbClr val="31439E"/>
                </a:gs>
                <a:gs pos="50000">
                  <a:srgbClr val="3134BA"/>
                </a:gs>
                <a:gs pos="100000">
                  <a:srgbClr val="3126D6"/>
                </a:gs>
              </a:gsLst>
              <a:lin ang="55304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6E47E69-5A31-DD74-6A2B-82CFC7FD372B}"/>
                </a:ext>
              </a:extLst>
            </p:cNvPr>
            <p:cNvSpPr/>
            <p:nvPr/>
          </p:nvSpPr>
          <p:spPr>
            <a:xfrm>
              <a:off x="5985509" y="3588067"/>
              <a:ext cx="20002" cy="17144"/>
            </a:xfrm>
            <a:custGeom>
              <a:avLst/>
              <a:gdLst>
                <a:gd name="connsiteX0" fmla="*/ 20003 w 20002"/>
                <a:gd name="connsiteY0" fmla="*/ 17145 h 17144"/>
                <a:gd name="connsiteX1" fmla="*/ 0 w 20002"/>
                <a:gd name="connsiteY1" fmla="*/ 10477 h 17144"/>
                <a:gd name="connsiteX2" fmla="*/ 9525 w 20002"/>
                <a:gd name="connsiteY2" fmla="*/ 0 h 17144"/>
                <a:gd name="connsiteX3" fmla="*/ 20003 w 20002"/>
                <a:gd name="connsiteY3" fmla="*/ 17145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" h="17144">
                  <a:moveTo>
                    <a:pt x="20003" y="17145"/>
                  </a:moveTo>
                  <a:cubicBezTo>
                    <a:pt x="13335" y="12382"/>
                    <a:pt x="4762" y="11430"/>
                    <a:pt x="0" y="10477"/>
                  </a:cubicBezTo>
                  <a:cubicBezTo>
                    <a:pt x="952" y="3810"/>
                    <a:pt x="2857" y="0"/>
                    <a:pt x="9525" y="0"/>
                  </a:cubicBezTo>
                  <a:cubicBezTo>
                    <a:pt x="18098" y="0"/>
                    <a:pt x="20003" y="7620"/>
                    <a:pt x="20003" y="1714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F0B9723-4891-EF8E-9BAB-FBF05A0C60CE}"/>
                </a:ext>
              </a:extLst>
            </p:cNvPr>
            <p:cNvSpPr/>
            <p:nvPr/>
          </p:nvSpPr>
          <p:spPr>
            <a:xfrm>
              <a:off x="6007416" y="3588067"/>
              <a:ext cx="20002" cy="18520"/>
            </a:xfrm>
            <a:custGeom>
              <a:avLst/>
              <a:gdLst>
                <a:gd name="connsiteX0" fmla="*/ 20003 w 20002"/>
                <a:gd name="connsiteY0" fmla="*/ 18097 h 18520"/>
                <a:gd name="connsiteX1" fmla="*/ 20003 w 20002"/>
                <a:gd name="connsiteY1" fmla="*/ 18097 h 18520"/>
                <a:gd name="connsiteX2" fmla="*/ 0 w 20002"/>
                <a:gd name="connsiteY2" fmla="*/ 18097 h 18520"/>
                <a:gd name="connsiteX3" fmla="*/ 9525 w 20002"/>
                <a:gd name="connsiteY3" fmla="*/ 0 h 18520"/>
                <a:gd name="connsiteX4" fmla="*/ 20003 w 20002"/>
                <a:gd name="connsiteY4" fmla="*/ 18097 h 1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" h="18520">
                  <a:moveTo>
                    <a:pt x="20003" y="18097"/>
                  </a:moveTo>
                  <a:cubicBezTo>
                    <a:pt x="20003" y="18097"/>
                    <a:pt x="20003" y="19050"/>
                    <a:pt x="20003" y="18097"/>
                  </a:cubicBezTo>
                  <a:cubicBezTo>
                    <a:pt x="7620" y="14288"/>
                    <a:pt x="0" y="18097"/>
                    <a:pt x="0" y="18097"/>
                  </a:cubicBezTo>
                  <a:cubicBezTo>
                    <a:pt x="0" y="8572"/>
                    <a:pt x="1905" y="0"/>
                    <a:pt x="9525" y="0"/>
                  </a:cubicBezTo>
                  <a:cubicBezTo>
                    <a:pt x="18098" y="0"/>
                    <a:pt x="20003" y="7620"/>
                    <a:pt x="20003" y="1809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068DFDD-7CDA-E20A-BB21-5353B4F88529}"/>
                </a:ext>
              </a:extLst>
            </p:cNvPr>
            <p:cNvSpPr/>
            <p:nvPr/>
          </p:nvSpPr>
          <p:spPr>
            <a:xfrm>
              <a:off x="6198869" y="3588067"/>
              <a:ext cx="19050" cy="36194"/>
            </a:xfrm>
            <a:custGeom>
              <a:avLst/>
              <a:gdLst>
                <a:gd name="connsiteX0" fmla="*/ 19050 w 19050"/>
                <a:gd name="connsiteY0" fmla="*/ 18097 h 36194"/>
                <a:gd name="connsiteX1" fmla="*/ 9525 w 19050"/>
                <a:gd name="connsiteY1" fmla="*/ 36195 h 36194"/>
                <a:gd name="connsiteX2" fmla="*/ 0 w 19050"/>
                <a:gd name="connsiteY2" fmla="*/ 20002 h 36194"/>
                <a:gd name="connsiteX3" fmla="*/ 0 w 19050"/>
                <a:gd name="connsiteY3" fmla="*/ 18097 h 36194"/>
                <a:gd name="connsiteX4" fmla="*/ 9525 w 19050"/>
                <a:gd name="connsiteY4" fmla="*/ 0 h 36194"/>
                <a:gd name="connsiteX5" fmla="*/ 19050 w 19050"/>
                <a:gd name="connsiteY5" fmla="*/ 14288 h 36194"/>
                <a:gd name="connsiteX6" fmla="*/ 19050 w 19050"/>
                <a:gd name="connsiteY6" fmla="*/ 18097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36194">
                  <a:moveTo>
                    <a:pt x="19050" y="18097"/>
                  </a:moveTo>
                  <a:cubicBezTo>
                    <a:pt x="19050" y="27622"/>
                    <a:pt x="14288" y="36195"/>
                    <a:pt x="9525" y="36195"/>
                  </a:cubicBezTo>
                  <a:cubicBezTo>
                    <a:pt x="4763" y="36195"/>
                    <a:pt x="0" y="28575"/>
                    <a:pt x="0" y="20002"/>
                  </a:cubicBezTo>
                  <a:cubicBezTo>
                    <a:pt x="0" y="19050"/>
                    <a:pt x="0" y="19050"/>
                    <a:pt x="0" y="18097"/>
                  </a:cubicBezTo>
                  <a:cubicBezTo>
                    <a:pt x="0" y="8572"/>
                    <a:pt x="953" y="0"/>
                    <a:pt x="9525" y="0"/>
                  </a:cubicBezTo>
                  <a:cubicBezTo>
                    <a:pt x="16193" y="0"/>
                    <a:pt x="19050" y="5715"/>
                    <a:pt x="19050" y="14288"/>
                  </a:cubicBezTo>
                  <a:cubicBezTo>
                    <a:pt x="19050" y="15240"/>
                    <a:pt x="19050" y="16193"/>
                    <a:pt x="19050" y="18097"/>
                  </a:cubicBezTo>
                  <a:close/>
                </a:path>
              </a:pathLst>
            </a:custGeom>
            <a:gradFill>
              <a:gsLst>
                <a:gs pos="0">
                  <a:srgbClr val="31439E"/>
                </a:gs>
                <a:gs pos="50000">
                  <a:srgbClr val="3134BA"/>
                </a:gs>
                <a:gs pos="100000">
                  <a:srgbClr val="3126D6"/>
                </a:gs>
              </a:gsLst>
              <a:lin ang="55304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9E1979A-7A75-402E-E1F1-74B53C354B43}"/>
                </a:ext>
              </a:extLst>
            </p:cNvPr>
            <p:cNvSpPr/>
            <p:nvPr/>
          </p:nvSpPr>
          <p:spPr>
            <a:xfrm>
              <a:off x="6177914" y="3588067"/>
              <a:ext cx="19050" cy="36194"/>
            </a:xfrm>
            <a:custGeom>
              <a:avLst/>
              <a:gdLst>
                <a:gd name="connsiteX0" fmla="*/ 19050 w 19050"/>
                <a:gd name="connsiteY0" fmla="*/ 18097 h 36194"/>
                <a:gd name="connsiteX1" fmla="*/ 19050 w 19050"/>
                <a:gd name="connsiteY1" fmla="*/ 18097 h 36194"/>
                <a:gd name="connsiteX2" fmla="*/ 9525 w 19050"/>
                <a:gd name="connsiteY2" fmla="*/ 36195 h 36194"/>
                <a:gd name="connsiteX3" fmla="*/ 0 w 19050"/>
                <a:gd name="connsiteY3" fmla="*/ 20002 h 36194"/>
                <a:gd name="connsiteX4" fmla="*/ 0 w 19050"/>
                <a:gd name="connsiteY4" fmla="*/ 18097 h 36194"/>
                <a:gd name="connsiteX5" fmla="*/ 9525 w 19050"/>
                <a:gd name="connsiteY5" fmla="*/ 0 h 36194"/>
                <a:gd name="connsiteX6" fmla="*/ 19050 w 19050"/>
                <a:gd name="connsiteY6" fmla="*/ 18097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36194">
                  <a:moveTo>
                    <a:pt x="19050" y="18097"/>
                  </a:moveTo>
                  <a:cubicBezTo>
                    <a:pt x="19050" y="18097"/>
                    <a:pt x="19050" y="19050"/>
                    <a:pt x="19050" y="18097"/>
                  </a:cubicBezTo>
                  <a:cubicBezTo>
                    <a:pt x="19050" y="28575"/>
                    <a:pt x="14288" y="36195"/>
                    <a:pt x="9525" y="36195"/>
                  </a:cubicBezTo>
                  <a:cubicBezTo>
                    <a:pt x="4763" y="36195"/>
                    <a:pt x="0" y="28575"/>
                    <a:pt x="0" y="20002"/>
                  </a:cubicBezTo>
                  <a:cubicBezTo>
                    <a:pt x="0" y="19050"/>
                    <a:pt x="0" y="19050"/>
                    <a:pt x="0" y="18097"/>
                  </a:cubicBezTo>
                  <a:cubicBezTo>
                    <a:pt x="0" y="8572"/>
                    <a:pt x="2857" y="0"/>
                    <a:pt x="9525" y="0"/>
                  </a:cubicBezTo>
                  <a:cubicBezTo>
                    <a:pt x="17145" y="0"/>
                    <a:pt x="19050" y="7620"/>
                    <a:pt x="19050" y="18097"/>
                  </a:cubicBezTo>
                  <a:close/>
                </a:path>
              </a:pathLst>
            </a:custGeom>
            <a:gradFill>
              <a:gsLst>
                <a:gs pos="0">
                  <a:srgbClr val="31439E"/>
                </a:gs>
                <a:gs pos="50000">
                  <a:srgbClr val="3134BA"/>
                </a:gs>
                <a:gs pos="100000">
                  <a:srgbClr val="3126D6"/>
                </a:gs>
              </a:gsLst>
              <a:lin ang="55305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9C90088-00F1-4A40-52C3-8D0626FA66B4}"/>
                </a:ext>
              </a:extLst>
            </p:cNvPr>
            <p:cNvSpPr/>
            <p:nvPr/>
          </p:nvSpPr>
          <p:spPr>
            <a:xfrm>
              <a:off x="6176962" y="3588067"/>
              <a:ext cx="20002" cy="20002"/>
            </a:xfrm>
            <a:custGeom>
              <a:avLst/>
              <a:gdLst>
                <a:gd name="connsiteX0" fmla="*/ 20003 w 20002"/>
                <a:gd name="connsiteY0" fmla="*/ 18097 h 20002"/>
                <a:gd name="connsiteX1" fmla="*/ 20003 w 20002"/>
                <a:gd name="connsiteY1" fmla="*/ 18097 h 20002"/>
                <a:gd name="connsiteX2" fmla="*/ 0 w 20002"/>
                <a:gd name="connsiteY2" fmla="*/ 20002 h 20002"/>
                <a:gd name="connsiteX3" fmla="*/ 0 w 20002"/>
                <a:gd name="connsiteY3" fmla="*/ 18097 h 20002"/>
                <a:gd name="connsiteX4" fmla="*/ 9525 w 20002"/>
                <a:gd name="connsiteY4" fmla="*/ 0 h 20002"/>
                <a:gd name="connsiteX5" fmla="*/ 20003 w 20002"/>
                <a:gd name="connsiteY5" fmla="*/ 18097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" h="20002">
                  <a:moveTo>
                    <a:pt x="20003" y="18097"/>
                  </a:moveTo>
                  <a:cubicBezTo>
                    <a:pt x="20003" y="18097"/>
                    <a:pt x="20003" y="19050"/>
                    <a:pt x="20003" y="18097"/>
                  </a:cubicBezTo>
                  <a:cubicBezTo>
                    <a:pt x="14288" y="15240"/>
                    <a:pt x="4763" y="18097"/>
                    <a:pt x="0" y="20002"/>
                  </a:cubicBezTo>
                  <a:cubicBezTo>
                    <a:pt x="0" y="19050"/>
                    <a:pt x="0" y="19050"/>
                    <a:pt x="0" y="18097"/>
                  </a:cubicBezTo>
                  <a:cubicBezTo>
                    <a:pt x="0" y="8572"/>
                    <a:pt x="2857" y="0"/>
                    <a:pt x="9525" y="0"/>
                  </a:cubicBezTo>
                  <a:cubicBezTo>
                    <a:pt x="18097" y="0"/>
                    <a:pt x="20003" y="7620"/>
                    <a:pt x="20003" y="1809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9BA4437-4EAC-DED0-222E-889E32636BE1}"/>
                </a:ext>
              </a:extLst>
            </p:cNvPr>
            <p:cNvSpPr/>
            <p:nvPr/>
          </p:nvSpPr>
          <p:spPr>
            <a:xfrm>
              <a:off x="6197917" y="3588067"/>
              <a:ext cx="20002" cy="20002"/>
            </a:xfrm>
            <a:custGeom>
              <a:avLst/>
              <a:gdLst>
                <a:gd name="connsiteX0" fmla="*/ 20002 w 20002"/>
                <a:gd name="connsiteY0" fmla="*/ 14288 h 20002"/>
                <a:gd name="connsiteX1" fmla="*/ 0 w 20002"/>
                <a:gd name="connsiteY1" fmla="*/ 20002 h 20002"/>
                <a:gd name="connsiteX2" fmla="*/ 0 w 20002"/>
                <a:gd name="connsiteY2" fmla="*/ 18097 h 20002"/>
                <a:gd name="connsiteX3" fmla="*/ 9525 w 20002"/>
                <a:gd name="connsiteY3" fmla="*/ 0 h 20002"/>
                <a:gd name="connsiteX4" fmla="*/ 20002 w 20002"/>
                <a:gd name="connsiteY4" fmla="*/ 14288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" h="20002">
                  <a:moveTo>
                    <a:pt x="20002" y="14288"/>
                  </a:moveTo>
                  <a:cubicBezTo>
                    <a:pt x="9525" y="11430"/>
                    <a:pt x="952" y="19050"/>
                    <a:pt x="0" y="20002"/>
                  </a:cubicBezTo>
                  <a:cubicBezTo>
                    <a:pt x="0" y="19050"/>
                    <a:pt x="0" y="19050"/>
                    <a:pt x="0" y="18097"/>
                  </a:cubicBezTo>
                  <a:cubicBezTo>
                    <a:pt x="0" y="8572"/>
                    <a:pt x="952" y="0"/>
                    <a:pt x="9525" y="0"/>
                  </a:cubicBezTo>
                  <a:cubicBezTo>
                    <a:pt x="17145" y="0"/>
                    <a:pt x="19050" y="5715"/>
                    <a:pt x="20002" y="1428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57C5005-3B89-9FCE-813A-AB98E367EB61}"/>
                </a:ext>
              </a:extLst>
            </p:cNvPr>
            <p:cNvSpPr/>
            <p:nvPr/>
          </p:nvSpPr>
          <p:spPr>
            <a:xfrm>
              <a:off x="5932169" y="3233737"/>
              <a:ext cx="341588" cy="373380"/>
            </a:xfrm>
            <a:custGeom>
              <a:avLst/>
              <a:gdLst>
                <a:gd name="connsiteX0" fmla="*/ 336233 w 341588"/>
                <a:gd name="connsiteY0" fmla="*/ 292418 h 373380"/>
                <a:gd name="connsiteX1" fmla="*/ 320993 w 341588"/>
                <a:gd name="connsiteY1" fmla="*/ 337185 h 373380"/>
                <a:gd name="connsiteX2" fmla="*/ 216218 w 341588"/>
                <a:gd name="connsiteY2" fmla="*/ 372428 h 373380"/>
                <a:gd name="connsiteX3" fmla="*/ 190500 w 341588"/>
                <a:gd name="connsiteY3" fmla="*/ 373380 h 373380"/>
                <a:gd name="connsiteX4" fmla="*/ 61913 w 341588"/>
                <a:gd name="connsiteY4" fmla="*/ 362903 h 373380"/>
                <a:gd name="connsiteX5" fmla="*/ 11430 w 341588"/>
                <a:gd name="connsiteY5" fmla="*/ 301943 h 373380"/>
                <a:gd name="connsiteX6" fmla="*/ 8573 w 341588"/>
                <a:gd name="connsiteY6" fmla="*/ 290513 h 373380"/>
                <a:gd name="connsiteX7" fmla="*/ 0 w 341588"/>
                <a:gd name="connsiteY7" fmla="*/ 207645 h 373380"/>
                <a:gd name="connsiteX8" fmla="*/ 52388 w 341588"/>
                <a:gd name="connsiteY8" fmla="*/ 51435 h 373380"/>
                <a:gd name="connsiteX9" fmla="*/ 88583 w 341588"/>
                <a:gd name="connsiteY9" fmla="*/ 21908 h 373380"/>
                <a:gd name="connsiteX10" fmla="*/ 91440 w 341588"/>
                <a:gd name="connsiteY10" fmla="*/ 20003 h 373380"/>
                <a:gd name="connsiteX11" fmla="*/ 170498 w 341588"/>
                <a:gd name="connsiteY11" fmla="*/ 0 h 373380"/>
                <a:gd name="connsiteX12" fmla="*/ 242888 w 341588"/>
                <a:gd name="connsiteY12" fmla="*/ 13335 h 373380"/>
                <a:gd name="connsiteX13" fmla="*/ 256223 w 341588"/>
                <a:gd name="connsiteY13" fmla="*/ 20003 h 373380"/>
                <a:gd name="connsiteX14" fmla="*/ 259080 w 341588"/>
                <a:gd name="connsiteY14" fmla="*/ 21908 h 373380"/>
                <a:gd name="connsiteX15" fmla="*/ 338138 w 341588"/>
                <a:gd name="connsiteY15" fmla="*/ 176213 h 373380"/>
                <a:gd name="connsiteX16" fmla="*/ 336233 w 341588"/>
                <a:gd name="connsiteY16" fmla="*/ 292418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1588" h="373380">
                  <a:moveTo>
                    <a:pt x="336233" y="292418"/>
                  </a:moveTo>
                  <a:cubicBezTo>
                    <a:pt x="332423" y="310515"/>
                    <a:pt x="327660" y="326708"/>
                    <a:pt x="320993" y="337185"/>
                  </a:cubicBezTo>
                  <a:cubicBezTo>
                    <a:pt x="306705" y="361950"/>
                    <a:pt x="254318" y="369570"/>
                    <a:pt x="216218" y="372428"/>
                  </a:cubicBezTo>
                  <a:cubicBezTo>
                    <a:pt x="206693" y="373380"/>
                    <a:pt x="198120" y="373380"/>
                    <a:pt x="190500" y="373380"/>
                  </a:cubicBezTo>
                  <a:cubicBezTo>
                    <a:pt x="156210" y="373380"/>
                    <a:pt x="89535" y="372428"/>
                    <a:pt x="61913" y="362903"/>
                  </a:cubicBezTo>
                  <a:cubicBezTo>
                    <a:pt x="34290" y="352425"/>
                    <a:pt x="15240" y="314325"/>
                    <a:pt x="11430" y="301943"/>
                  </a:cubicBezTo>
                  <a:cubicBezTo>
                    <a:pt x="10478" y="299085"/>
                    <a:pt x="9525" y="295275"/>
                    <a:pt x="8573" y="290513"/>
                  </a:cubicBezTo>
                  <a:cubicBezTo>
                    <a:pt x="4763" y="274320"/>
                    <a:pt x="0" y="246698"/>
                    <a:pt x="0" y="207645"/>
                  </a:cubicBezTo>
                  <a:cubicBezTo>
                    <a:pt x="0" y="157163"/>
                    <a:pt x="15240" y="93345"/>
                    <a:pt x="52388" y="51435"/>
                  </a:cubicBezTo>
                  <a:cubicBezTo>
                    <a:pt x="63818" y="38100"/>
                    <a:pt x="76200" y="28575"/>
                    <a:pt x="88583" y="21908"/>
                  </a:cubicBezTo>
                  <a:cubicBezTo>
                    <a:pt x="89535" y="20955"/>
                    <a:pt x="90488" y="20955"/>
                    <a:pt x="91440" y="20003"/>
                  </a:cubicBezTo>
                  <a:cubicBezTo>
                    <a:pt x="120015" y="3810"/>
                    <a:pt x="149543" y="0"/>
                    <a:pt x="170498" y="0"/>
                  </a:cubicBezTo>
                  <a:cubicBezTo>
                    <a:pt x="199073" y="0"/>
                    <a:pt x="222885" y="4763"/>
                    <a:pt x="242888" y="13335"/>
                  </a:cubicBezTo>
                  <a:cubicBezTo>
                    <a:pt x="247650" y="15240"/>
                    <a:pt x="252413" y="18098"/>
                    <a:pt x="256223" y="20003"/>
                  </a:cubicBezTo>
                  <a:cubicBezTo>
                    <a:pt x="257175" y="20003"/>
                    <a:pt x="258128" y="20955"/>
                    <a:pt x="259080" y="21908"/>
                  </a:cubicBezTo>
                  <a:cubicBezTo>
                    <a:pt x="316230" y="56198"/>
                    <a:pt x="332423" y="125730"/>
                    <a:pt x="338138" y="176213"/>
                  </a:cubicBezTo>
                  <a:cubicBezTo>
                    <a:pt x="343853" y="220028"/>
                    <a:pt x="341948" y="260985"/>
                    <a:pt x="336233" y="292418"/>
                  </a:cubicBezTo>
                  <a:close/>
                </a:path>
              </a:pathLst>
            </a:custGeom>
            <a:solidFill>
              <a:srgbClr val="F2F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A2C604-F20D-4B00-C403-F114EEDC3E24}"/>
                </a:ext>
              </a:extLst>
            </p:cNvPr>
            <p:cNvSpPr/>
            <p:nvPr/>
          </p:nvSpPr>
          <p:spPr>
            <a:xfrm>
              <a:off x="5981628" y="3281362"/>
              <a:ext cx="237913" cy="234674"/>
            </a:xfrm>
            <a:custGeom>
              <a:avLst/>
              <a:gdLst>
                <a:gd name="connsiteX0" fmla="*/ 211526 w 237913"/>
                <a:gd name="connsiteY0" fmla="*/ 214313 h 234674"/>
                <a:gd name="connsiteX1" fmla="*/ 70556 w 237913"/>
                <a:gd name="connsiteY1" fmla="*/ 231458 h 234674"/>
                <a:gd name="connsiteX2" fmla="*/ 18168 w 237913"/>
                <a:gd name="connsiteY2" fmla="*/ 210503 h 234674"/>
                <a:gd name="connsiteX3" fmla="*/ 71 w 237913"/>
                <a:gd name="connsiteY3" fmla="*/ 168593 h 234674"/>
                <a:gd name="connsiteX4" fmla="*/ 31503 w 237913"/>
                <a:gd name="connsiteY4" fmla="*/ 40958 h 234674"/>
                <a:gd name="connsiteX5" fmla="*/ 121038 w 237913"/>
                <a:gd name="connsiteY5" fmla="*/ 0 h 234674"/>
                <a:gd name="connsiteX6" fmla="*/ 131516 w 237913"/>
                <a:gd name="connsiteY6" fmla="*/ 0 h 234674"/>
                <a:gd name="connsiteX7" fmla="*/ 131516 w 237913"/>
                <a:gd name="connsiteY7" fmla="*/ 0 h 234674"/>
                <a:gd name="connsiteX8" fmla="*/ 232481 w 237913"/>
                <a:gd name="connsiteY8" fmla="*/ 123825 h 234674"/>
                <a:gd name="connsiteX9" fmla="*/ 211526 w 237913"/>
                <a:gd name="connsiteY9" fmla="*/ 214313 h 23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913" h="234674">
                  <a:moveTo>
                    <a:pt x="211526" y="214313"/>
                  </a:moveTo>
                  <a:cubicBezTo>
                    <a:pt x="187713" y="230505"/>
                    <a:pt x="125801" y="240030"/>
                    <a:pt x="70556" y="231458"/>
                  </a:cubicBezTo>
                  <a:cubicBezTo>
                    <a:pt x="45791" y="227648"/>
                    <a:pt x="29598" y="220028"/>
                    <a:pt x="18168" y="210503"/>
                  </a:cubicBezTo>
                  <a:cubicBezTo>
                    <a:pt x="4833" y="199073"/>
                    <a:pt x="1023" y="183833"/>
                    <a:pt x="71" y="168593"/>
                  </a:cubicBezTo>
                  <a:cubicBezTo>
                    <a:pt x="-882" y="140970"/>
                    <a:pt x="7691" y="75248"/>
                    <a:pt x="31503" y="40958"/>
                  </a:cubicBezTo>
                  <a:cubicBezTo>
                    <a:pt x="56268" y="7620"/>
                    <a:pt x="95321" y="0"/>
                    <a:pt x="121038" y="0"/>
                  </a:cubicBezTo>
                  <a:cubicBezTo>
                    <a:pt x="124848" y="0"/>
                    <a:pt x="128658" y="0"/>
                    <a:pt x="131516" y="0"/>
                  </a:cubicBezTo>
                  <a:cubicBezTo>
                    <a:pt x="131516" y="0"/>
                    <a:pt x="131516" y="0"/>
                    <a:pt x="131516" y="0"/>
                  </a:cubicBezTo>
                  <a:cubicBezTo>
                    <a:pt x="200096" y="5715"/>
                    <a:pt x="219146" y="72390"/>
                    <a:pt x="232481" y="123825"/>
                  </a:cubicBezTo>
                  <a:cubicBezTo>
                    <a:pt x="247721" y="177165"/>
                    <a:pt x="227718" y="203835"/>
                    <a:pt x="211526" y="214313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0"/>
                </a:gs>
                <a:gs pos="100000">
                  <a:srgbClr val="1D14AA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4B439E1-2E7C-088F-A26A-ECC82A189BA7}"/>
                </a:ext>
              </a:extLst>
            </p:cNvPr>
            <p:cNvSpPr/>
            <p:nvPr/>
          </p:nvSpPr>
          <p:spPr>
            <a:xfrm>
              <a:off x="5981628" y="3281362"/>
              <a:ext cx="131515" cy="210502"/>
            </a:xfrm>
            <a:custGeom>
              <a:avLst/>
              <a:gdLst>
                <a:gd name="connsiteX0" fmla="*/ 131516 w 131515"/>
                <a:gd name="connsiteY0" fmla="*/ 0 h 210502"/>
                <a:gd name="connsiteX1" fmla="*/ 18168 w 131515"/>
                <a:gd name="connsiteY1" fmla="*/ 210503 h 210502"/>
                <a:gd name="connsiteX2" fmla="*/ 71 w 131515"/>
                <a:gd name="connsiteY2" fmla="*/ 168593 h 210502"/>
                <a:gd name="connsiteX3" fmla="*/ 31503 w 131515"/>
                <a:gd name="connsiteY3" fmla="*/ 40958 h 210502"/>
                <a:gd name="connsiteX4" fmla="*/ 121038 w 131515"/>
                <a:gd name="connsiteY4" fmla="*/ 0 h 210502"/>
                <a:gd name="connsiteX5" fmla="*/ 131516 w 131515"/>
                <a:gd name="connsiteY5" fmla="*/ 0 h 21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15" h="210502">
                  <a:moveTo>
                    <a:pt x="131516" y="0"/>
                  </a:moveTo>
                  <a:cubicBezTo>
                    <a:pt x="102941" y="22860"/>
                    <a:pt x="17216" y="110490"/>
                    <a:pt x="18168" y="210503"/>
                  </a:cubicBezTo>
                  <a:cubicBezTo>
                    <a:pt x="4833" y="199073"/>
                    <a:pt x="1023" y="183833"/>
                    <a:pt x="71" y="168593"/>
                  </a:cubicBezTo>
                  <a:cubicBezTo>
                    <a:pt x="-882" y="140970"/>
                    <a:pt x="7691" y="75248"/>
                    <a:pt x="31503" y="40958"/>
                  </a:cubicBezTo>
                  <a:cubicBezTo>
                    <a:pt x="56268" y="7620"/>
                    <a:pt x="95321" y="0"/>
                    <a:pt x="121038" y="0"/>
                  </a:cubicBezTo>
                  <a:cubicBezTo>
                    <a:pt x="124848" y="0"/>
                    <a:pt x="128658" y="0"/>
                    <a:pt x="131516" y="0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B6E3060-C630-EE0B-9CB7-5DD5830FF9B6}"/>
                </a:ext>
              </a:extLst>
            </p:cNvPr>
            <p:cNvSpPr/>
            <p:nvPr/>
          </p:nvSpPr>
          <p:spPr>
            <a:xfrm>
              <a:off x="5994011" y="3292791"/>
              <a:ext cx="215169" cy="212407"/>
            </a:xfrm>
            <a:custGeom>
              <a:avLst/>
              <a:gdLst>
                <a:gd name="connsiteX0" fmla="*/ 193428 w 215169"/>
                <a:gd name="connsiteY0" fmla="*/ 194310 h 212407"/>
                <a:gd name="connsiteX1" fmla="*/ 104846 w 215169"/>
                <a:gd name="connsiteY1" fmla="*/ 212408 h 212407"/>
                <a:gd name="connsiteX2" fmla="*/ 102941 w 215169"/>
                <a:gd name="connsiteY2" fmla="*/ 212408 h 212407"/>
                <a:gd name="connsiteX3" fmla="*/ 61031 w 215169"/>
                <a:gd name="connsiteY3" fmla="*/ 209550 h 212407"/>
                <a:gd name="connsiteX4" fmla="*/ 5786 w 215169"/>
                <a:gd name="connsiteY4" fmla="*/ 180975 h 212407"/>
                <a:gd name="connsiteX5" fmla="*/ 71 w 215169"/>
                <a:gd name="connsiteY5" fmla="*/ 158115 h 212407"/>
                <a:gd name="connsiteX6" fmla="*/ 29598 w 215169"/>
                <a:gd name="connsiteY6" fmla="*/ 37148 h 212407"/>
                <a:gd name="connsiteX7" fmla="*/ 105798 w 215169"/>
                <a:gd name="connsiteY7" fmla="*/ 0 h 212407"/>
                <a:gd name="connsiteX8" fmla="*/ 110561 w 215169"/>
                <a:gd name="connsiteY8" fmla="*/ 0 h 212407"/>
                <a:gd name="connsiteX9" fmla="*/ 110561 w 215169"/>
                <a:gd name="connsiteY9" fmla="*/ 0 h 212407"/>
                <a:gd name="connsiteX10" fmla="*/ 169616 w 215169"/>
                <a:gd name="connsiteY10" fmla="*/ 23813 h 212407"/>
                <a:gd name="connsiteX11" fmla="*/ 180093 w 215169"/>
                <a:gd name="connsiteY11" fmla="*/ 37148 h 212407"/>
                <a:gd name="connsiteX12" fmla="*/ 211526 w 215169"/>
                <a:gd name="connsiteY12" fmla="*/ 116205 h 212407"/>
                <a:gd name="connsiteX13" fmla="*/ 193428 w 215169"/>
                <a:gd name="connsiteY13" fmla="*/ 194310 h 21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5169" h="212407">
                  <a:moveTo>
                    <a:pt x="193428" y="194310"/>
                  </a:moveTo>
                  <a:cubicBezTo>
                    <a:pt x="178188" y="204788"/>
                    <a:pt x="141993" y="212408"/>
                    <a:pt x="104846" y="212408"/>
                  </a:cubicBezTo>
                  <a:cubicBezTo>
                    <a:pt x="103893" y="212408"/>
                    <a:pt x="102941" y="212408"/>
                    <a:pt x="102941" y="212408"/>
                  </a:cubicBezTo>
                  <a:cubicBezTo>
                    <a:pt x="88653" y="212408"/>
                    <a:pt x="74366" y="211455"/>
                    <a:pt x="61031" y="209550"/>
                  </a:cubicBezTo>
                  <a:cubicBezTo>
                    <a:pt x="28646" y="204788"/>
                    <a:pt x="13406" y="193358"/>
                    <a:pt x="5786" y="180975"/>
                  </a:cubicBezTo>
                  <a:cubicBezTo>
                    <a:pt x="1976" y="173355"/>
                    <a:pt x="71" y="165735"/>
                    <a:pt x="71" y="158115"/>
                  </a:cubicBezTo>
                  <a:cubicBezTo>
                    <a:pt x="-882" y="131445"/>
                    <a:pt x="7691" y="68580"/>
                    <a:pt x="29598" y="37148"/>
                  </a:cubicBezTo>
                  <a:cubicBezTo>
                    <a:pt x="51506" y="6668"/>
                    <a:pt x="86748" y="953"/>
                    <a:pt x="105798" y="0"/>
                  </a:cubicBezTo>
                  <a:cubicBezTo>
                    <a:pt x="107703" y="0"/>
                    <a:pt x="108656" y="0"/>
                    <a:pt x="110561" y="0"/>
                  </a:cubicBezTo>
                  <a:lnTo>
                    <a:pt x="110561" y="0"/>
                  </a:lnTo>
                  <a:cubicBezTo>
                    <a:pt x="135326" y="0"/>
                    <a:pt x="154376" y="7620"/>
                    <a:pt x="169616" y="23813"/>
                  </a:cubicBezTo>
                  <a:cubicBezTo>
                    <a:pt x="173426" y="27623"/>
                    <a:pt x="177236" y="32385"/>
                    <a:pt x="180093" y="37148"/>
                  </a:cubicBezTo>
                  <a:cubicBezTo>
                    <a:pt x="196286" y="60960"/>
                    <a:pt x="204858" y="92393"/>
                    <a:pt x="211526" y="116205"/>
                  </a:cubicBezTo>
                  <a:cubicBezTo>
                    <a:pt x="222956" y="164783"/>
                    <a:pt x="204858" y="185738"/>
                    <a:pt x="193428" y="19431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FFE9ED0-69A1-2577-AB6E-F9935E5AFC4A}"/>
                </a:ext>
              </a:extLst>
            </p:cNvPr>
            <p:cNvSpPr/>
            <p:nvPr/>
          </p:nvSpPr>
          <p:spPr>
            <a:xfrm>
              <a:off x="5940742" y="3523296"/>
              <a:ext cx="327659" cy="82867"/>
            </a:xfrm>
            <a:custGeom>
              <a:avLst/>
              <a:gdLst>
                <a:gd name="connsiteX0" fmla="*/ 327660 w 327659"/>
                <a:gd name="connsiteY0" fmla="*/ 2858 h 82867"/>
                <a:gd name="connsiteX1" fmla="*/ 312420 w 327659"/>
                <a:gd name="connsiteY1" fmla="*/ 47625 h 82867"/>
                <a:gd name="connsiteX2" fmla="*/ 182880 w 327659"/>
                <a:gd name="connsiteY2" fmla="*/ 82867 h 82867"/>
                <a:gd name="connsiteX3" fmla="*/ 54292 w 327659"/>
                <a:gd name="connsiteY3" fmla="*/ 72390 h 82867"/>
                <a:gd name="connsiteX4" fmla="*/ 3810 w 327659"/>
                <a:gd name="connsiteY4" fmla="*/ 11430 h 82867"/>
                <a:gd name="connsiteX5" fmla="*/ 952 w 327659"/>
                <a:gd name="connsiteY5" fmla="*/ 1905 h 82867"/>
                <a:gd name="connsiteX6" fmla="*/ 0 w 327659"/>
                <a:gd name="connsiteY6" fmla="*/ 0 h 82867"/>
                <a:gd name="connsiteX7" fmla="*/ 163830 w 327659"/>
                <a:gd name="connsiteY7" fmla="*/ 23813 h 82867"/>
                <a:gd name="connsiteX8" fmla="*/ 269558 w 327659"/>
                <a:gd name="connsiteY8" fmla="*/ 18097 h 82867"/>
                <a:gd name="connsiteX9" fmla="*/ 327660 w 327659"/>
                <a:gd name="connsiteY9" fmla="*/ 2858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659" h="82867">
                  <a:moveTo>
                    <a:pt x="327660" y="2858"/>
                  </a:moveTo>
                  <a:cubicBezTo>
                    <a:pt x="323850" y="20955"/>
                    <a:pt x="319088" y="37147"/>
                    <a:pt x="312420" y="47625"/>
                  </a:cubicBezTo>
                  <a:cubicBezTo>
                    <a:pt x="294323" y="78105"/>
                    <a:pt x="217170" y="82867"/>
                    <a:pt x="182880" y="82867"/>
                  </a:cubicBezTo>
                  <a:cubicBezTo>
                    <a:pt x="148590" y="82867"/>
                    <a:pt x="81915" y="81915"/>
                    <a:pt x="54292" y="72390"/>
                  </a:cubicBezTo>
                  <a:cubicBezTo>
                    <a:pt x="26670" y="61913"/>
                    <a:pt x="7620" y="23813"/>
                    <a:pt x="3810" y="11430"/>
                  </a:cubicBezTo>
                  <a:cubicBezTo>
                    <a:pt x="2857" y="8572"/>
                    <a:pt x="1905" y="5715"/>
                    <a:pt x="952" y="1905"/>
                  </a:cubicBezTo>
                  <a:cubicBezTo>
                    <a:pt x="952" y="953"/>
                    <a:pt x="952" y="953"/>
                    <a:pt x="0" y="0"/>
                  </a:cubicBezTo>
                  <a:cubicBezTo>
                    <a:pt x="29528" y="13335"/>
                    <a:pt x="80963" y="23813"/>
                    <a:pt x="163830" y="23813"/>
                  </a:cubicBezTo>
                  <a:cubicBezTo>
                    <a:pt x="204788" y="23813"/>
                    <a:pt x="240030" y="21908"/>
                    <a:pt x="269558" y="18097"/>
                  </a:cubicBezTo>
                  <a:cubicBezTo>
                    <a:pt x="292418" y="14288"/>
                    <a:pt x="311468" y="9525"/>
                    <a:pt x="327660" y="285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C93EE26-CE30-9029-0C20-D5DF8C4FE5BF}"/>
                </a:ext>
              </a:extLst>
            </p:cNvPr>
            <p:cNvSpPr/>
            <p:nvPr/>
          </p:nvSpPr>
          <p:spPr>
            <a:xfrm>
              <a:off x="6019799" y="3251834"/>
              <a:ext cx="171450" cy="26669"/>
            </a:xfrm>
            <a:custGeom>
              <a:avLst/>
              <a:gdLst>
                <a:gd name="connsiteX0" fmla="*/ 171450 w 171450"/>
                <a:gd name="connsiteY0" fmla="*/ 3810 h 26669"/>
                <a:gd name="connsiteX1" fmla="*/ 167640 w 171450"/>
                <a:gd name="connsiteY1" fmla="*/ 22860 h 26669"/>
                <a:gd name="connsiteX2" fmla="*/ 149543 w 171450"/>
                <a:gd name="connsiteY2" fmla="*/ 20955 h 26669"/>
                <a:gd name="connsiteX3" fmla="*/ 134303 w 171450"/>
                <a:gd name="connsiteY3" fmla="*/ 14288 h 26669"/>
                <a:gd name="connsiteX4" fmla="*/ 61913 w 171450"/>
                <a:gd name="connsiteY4" fmla="*/ 10478 h 26669"/>
                <a:gd name="connsiteX5" fmla="*/ 39053 w 171450"/>
                <a:gd name="connsiteY5" fmla="*/ 18098 h 26669"/>
                <a:gd name="connsiteX6" fmla="*/ 10478 w 171450"/>
                <a:gd name="connsiteY6" fmla="*/ 26670 h 26669"/>
                <a:gd name="connsiteX7" fmla="*/ 6667 w 171450"/>
                <a:gd name="connsiteY7" fmla="*/ 25718 h 26669"/>
                <a:gd name="connsiteX8" fmla="*/ 0 w 171450"/>
                <a:gd name="connsiteY8" fmla="*/ 1905 h 26669"/>
                <a:gd name="connsiteX9" fmla="*/ 2858 w 171450"/>
                <a:gd name="connsiteY9" fmla="*/ 0 h 26669"/>
                <a:gd name="connsiteX10" fmla="*/ 2858 w 171450"/>
                <a:gd name="connsiteY10" fmla="*/ 8573 h 26669"/>
                <a:gd name="connsiteX11" fmla="*/ 7620 w 171450"/>
                <a:gd name="connsiteY11" fmla="*/ 22860 h 26669"/>
                <a:gd name="connsiteX12" fmla="*/ 38100 w 171450"/>
                <a:gd name="connsiteY12" fmla="*/ 15240 h 26669"/>
                <a:gd name="connsiteX13" fmla="*/ 61913 w 171450"/>
                <a:gd name="connsiteY13" fmla="*/ 8573 h 26669"/>
                <a:gd name="connsiteX14" fmla="*/ 135255 w 171450"/>
                <a:gd name="connsiteY14" fmla="*/ 12383 h 26669"/>
                <a:gd name="connsiteX15" fmla="*/ 150495 w 171450"/>
                <a:gd name="connsiteY15" fmla="*/ 19050 h 26669"/>
                <a:gd name="connsiteX16" fmla="*/ 165735 w 171450"/>
                <a:gd name="connsiteY16" fmla="*/ 20955 h 26669"/>
                <a:gd name="connsiteX17" fmla="*/ 169545 w 171450"/>
                <a:gd name="connsiteY17" fmla="*/ 1905 h 26669"/>
                <a:gd name="connsiteX18" fmla="*/ 171450 w 171450"/>
                <a:gd name="connsiteY18" fmla="*/ 381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450" h="26669">
                  <a:moveTo>
                    <a:pt x="171450" y="3810"/>
                  </a:moveTo>
                  <a:cubicBezTo>
                    <a:pt x="171450" y="11430"/>
                    <a:pt x="170498" y="19050"/>
                    <a:pt x="167640" y="22860"/>
                  </a:cubicBezTo>
                  <a:cubicBezTo>
                    <a:pt x="163830" y="27623"/>
                    <a:pt x="158115" y="25718"/>
                    <a:pt x="149543" y="20955"/>
                  </a:cubicBezTo>
                  <a:cubicBezTo>
                    <a:pt x="145733" y="19050"/>
                    <a:pt x="140970" y="17145"/>
                    <a:pt x="134303" y="14288"/>
                  </a:cubicBezTo>
                  <a:cubicBezTo>
                    <a:pt x="116205" y="7620"/>
                    <a:pt x="81915" y="5715"/>
                    <a:pt x="61913" y="10478"/>
                  </a:cubicBezTo>
                  <a:cubicBezTo>
                    <a:pt x="55245" y="12383"/>
                    <a:pt x="46672" y="15240"/>
                    <a:pt x="39053" y="18098"/>
                  </a:cubicBezTo>
                  <a:cubicBezTo>
                    <a:pt x="27622" y="22860"/>
                    <a:pt x="17145" y="26670"/>
                    <a:pt x="10478" y="26670"/>
                  </a:cubicBezTo>
                  <a:cubicBezTo>
                    <a:pt x="8572" y="26670"/>
                    <a:pt x="7620" y="26670"/>
                    <a:pt x="6667" y="25718"/>
                  </a:cubicBezTo>
                  <a:cubicBezTo>
                    <a:pt x="0" y="22860"/>
                    <a:pt x="0" y="11430"/>
                    <a:pt x="0" y="1905"/>
                  </a:cubicBezTo>
                  <a:cubicBezTo>
                    <a:pt x="953" y="953"/>
                    <a:pt x="1905" y="953"/>
                    <a:pt x="2858" y="0"/>
                  </a:cubicBezTo>
                  <a:cubicBezTo>
                    <a:pt x="2858" y="2858"/>
                    <a:pt x="2858" y="5715"/>
                    <a:pt x="2858" y="8573"/>
                  </a:cubicBezTo>
                  <a:cubicBezTo>
                    <a:pt x="2858" y="16192"/>
                    <a:pt x="4763" y="20955"/>
                    <a:pt x="7620" y="22860"/>
                  </a:cubicBezTo>
                  <a:cubicBezTo>
                    <a:pt x="12383" y="24765"/>
                    <a:pt x="25717" y="20003"/>
                    <a:pt x="38100" y="15240"/>
                  </a:cubicBezTo>
                  <a:cubicBezTo>
                    <a:pt x="46672" y="14288"/>
                    <a:pt x="55245" y="10478"/>
                    <a:pt x="61913" y="8573"/>
                  </a:cubicBezTo>
                  <a:cubicBezTo>
                    <a:pt x="81915" y="3810"/>
                    <a:pt x="116205" y="4763"/>
                    <a:pt x="135255" y="12383"/>
                  </a:cubicBezTo>
                  <a:cubicBezTo>
                    <a:pt x="141923" y="14288"/>
                    <a:pt x="146685" y="17145"/>
                    <a:pt x="150495" y="19050"/>
                  </a:cubicBezTo>
                  <a:cubicBezTo>
                    <a:pt x="160020" y="22860"/>
                    <a:pt x="162878" y="24765"/>
                    <a:pt x="165735" y="20955"/>
                  </a:cubicBezTo>
                  <a:cubicBezTo>
                    <a:pt x="168593" y="18098"/>
                    <a:pt x="169545" y="9525"/>
                    <a:pt x="169545" y="1905"/>
                  </a:cubicBezTo>
                  <a:cubicBezTo>
                    <a:pt x="169545" y="2858"/>
                    <a:pt x="170498" y="3810"/>
                    <a:pt x="171450" y="3810"/>
                  </a:cubicBezTo>
                  <a:close/>
                </a:path>
              </a:pathLst>
            </a:custGeom>
            <a:solidFill>
              <a:srgbClr val="3143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1124D8D-D923-0A51-7E3D-5DF37ABE85A9}"/>
                </a:ext>
              </a:extLst>
            </p:cNvPr>
            <p:cNvSpPr/>
            <p:nvPr/>
          </p:nvSpPr>
          <p:spPr>
            <a:xfrm>
              <a:off x="5993058" y="3292791"/>
              <a:ext cx="104845" cy="180975"/>
            </a:xfrm>
            <a:custGeom>
              <a:avLst/>
              <a:gdLst>
                <a:gd name="connsiteX0" fmla="*/ 104846 w 104845"/>
                <a:gd name="connsiteY0" fmla="*/ 0 h 180975"/>
                <a:gd name="connsiteX1" fmla="*/ 5786 w 104845"/>
                <a:gd name="connsiteY1" fmla="*/ 180975 h 180975"/>
                <a:gd name="connsiteX2" fmla="*/ 71 w 104845"/>
                <a:gd name="connsiteY2" fmla="*/ 158115 h 180975"/>
                <a:gd name="connsiteX3" fmla="*/ 29598 w 104845"/>
                <a:gd name="connsiteY3" fmla="*/ 37148 h 180975"/>
                <a:gd name="connsiteX4" fmla="*/ 104846 w 104845"/>
                <a:gd name="connsiteY4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45" h="180975">
                  <a:moveTo>
                    <a:pt x="104846" y="0"/>
                  </a:moveTo>
                  <a:cubicBezTo>
                    <a:pt x="29598" y="42863"/>
                    <a:pt x="9596" y="142875"/>
                    <a:pt x="5786" y="180975"/>
                  </a:cubicBezTo>
                  <a:cubicBezTo>
                    <a:pt x="1976" y="173355"/>
                    <a:pt x="71" y="165735"/>
                    <a:pt x="71" y="158115"/>
                  </a:cubicBezTo>
                  <a:cubicBezTo>
                    <a:pt x="-882" y="131445"/>
                    <a:pt x="7691" y="68580"/>
                    <a:pt x="29598" y="37148"/>
                  </a:cubicBezTo>
                  <a:cubicBezTo>
                    <a:pt x="51506" y="5715"/>
                    <a:pt x="86748" y="0"/>
                    <a:pt x="104846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78375A0-0733-5FAE-AB84-AA912E383989}"/>
                </a:ext>
              </a:extLst>
            </p:cNvPr>
            <p:cNvSpPr/>
            <p:nvPr/>
          </p:nvSpPr>
          <p:spPr>
            <a:xfrm>
              <a:off x="6148387" y="3247071"/>
              <a:ext cx="125370" cy="359092"/>
            </a:xfrm>
            <a:custGeom>
              <a:avLst/>
              <a:gdLst>
                <a:gd name="connsiteX0" fmla="*/ 120015 w 125370"/>
                <a:gd name="connsiteY0" fmla="*/ 279083 h 359092"/>
                <a:gd name="connsiteX1" fmla="*/ 104775 w 125370"/>
                <a:gd name="connsiteY1" fmla="*/ 323850 h 359092"/>
                <a:gd name="connsiteX2" fmla="*/ 0 w 125370"/>
                <a:gd name="connsiteY2" fmla="*/ 359093 h 359092"/>
                <a:gd name="connsiteX3" fmla="*/ 65723 w 125370"/>
                <a:gd name="connsiteY3" fmla="*/ 158115 h 359092"/>
                <a:gd name="connsiteX4" fmla="*/ 26670 w 125370"/>
                <a:gd name="connsiteY4" fmla="*/ 0 h 359092"/>
                <a:gd name="connsiteX5" fmla="*/ 40005 w 125370"/>
                <a:gd name="connsiteY5" fmla="*/ 6667 h 359092"/>
                <a:gd name="connsiteX6" fmla="*/ 42863 w 125370"/>
                <a:gd name="connsiteY6" fmla="*/ 8573 h 359092"/>
                <a:gd name="connsiteX7" fmla="*/ 121920 w 125370"/>
                <a:gd name="connsiteY7" fmla="*/ 162878 h 359092"/>
                <a:gd name="connsiteX8" fmla="*/ 120015 w 125370"/>
                <a:gd name="connsiteY8" fmla="*/ 279083 h 35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370" h="359092">
                  <a:moveTo>
                    <a:pt x="120015" y="279083"/>
                  </a:moveTo>
                  <a:cubicBezTo>
                    <a:pt x="116205" y="297180"/>
                    <a:pt x="111443" y="313373"/>
                    <a:pt x="104775" y="323850"/>
                  </a:cubicBezTo>
                  <a:cubicBezTo>
                    <a:pt x="90488" y="348615"/>
                    <a:pt x="38100" y="356235"/>
                    <a:pt x="0" y="359093"/>
                  </a:cubicBezTo>
                  <a:cubicBezTo>
                    <a:pt x="40957" y="322898"/>
                    <a:pt x="70485" y="285750"/>
                    <a:pt x="65723" y="158115"/>
                  </a:cubicBezTo>
                  <a:cubicBezTo>
                    <a:pt x="62865" y="78105"/>
                    <a:pt x="42863" y="28575"/>
                    <a:pt x="26670" y="0"/>
                  </a:cubicBezTo>
                  <a:cubicBezTo>
                    <a:pt x="31432" y="1905"/>
                    <a:pt x="36195" y="4763"/>
                    <a:pt x="40005" y="6667"/>
                  </a:cubicBezTo>
                  <a:cubicBezTo>
                    <a:pt x="40957" y="6667"/>
                    <a:pt x="41910" y="7620"/>
                    <a:pt x="42863" y="8573"/>
                  </a:cubicBezTo>
                  <a:cubicBezTo>
                    <a:pt x="100013" y="42863"/>
                    <a:pt x="116205" y="112395"/>
                    <a:pt x="121920" y="162878"/>
                  </a:cubicBezTo>
                  <a:cubicBezTo>
                    <a:pt x="127635" y="206693"/>
                    <a:pt x="125730" y="247650"/>
                    <a:pt x="120015" y="27908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E624DFE-BA65-D586-916E-910B77FF8C09}"/>
                </a:ext>
              </a:extLst>
            </p:cNvPr>
            <p:cNvSpPr/>
            <p:nvPr/>
          </p:nvSpPr>
          <p:spPr>
            <a:xfrm>
              <a:off x="6241004" y="3357167"/>
              <a:ext cx="43799" cy="121958"/>
            </a:xfrm>
            <a:custGeom>
              <a:avLst/>
              <a:gdLst>
                <a:gd name="connsiteX0" fmla="*/ 43590 w 43799"/>
                <a:gd name="connsiteY0" fmla="*/ 88025 h 121958"/>
                <a:gd name="connsiteX1" fmla="*/ 33113 w 43799"/>
                <a:gd name="connsiteY1" fmla="*/ 115647 h 121958"/>
                <a:gd name="connsiteX2" fmla="*/ 15015 w 43799"/>
                <a:gd name="connsiteY2" fmla="*/ 121362 h 121958"/>
                <a:gd name="connsiteX3" fmla="*/ 3585 w 43799"/>
                <a:gd name="connsiteY3" fmla="*/ 113742 h 121958"/>
                <a:gd name="connsiteX4" fmla="*/ 5490 w 43799"/>
                <a:gd name="connsiteY4" fmla="*/ 84215 h 121958"/>
                <a:gd name="connsiteX5" fmla="*/ 12158 w 43799"/>
                <a:gd name="connsiteY5" fmla="*/ 35637 h 121958"/>
                <a:gd name="connsiteX6" fmla="*/ 15968 w 43799"/>
                <a:gd name="connsiteY6" fmla="*/ 1347 h 121958"/>
                <a:gd name="connsiteX7" fmla="*/ 16920 w 43799"/>
                <a:gd name="connsiteY7" fmla="*/ 395 h 121958"/>
                <a:gd name="connsiteX8" fmla="*/ 21683 w 43799"/>
                <a:gd name="connsiteY8" fmla="*/ 1347 h 121958"/>
                <a:gd name="connsiteX9" fmla="*/ 43590 w 43799"/>
                <a:gd name="connsiteY9" fmla="*/ 88025 h 12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799" h="121958">
                  <a:moveTo>
                    <a:pt x="43590" y="88025"/>
                  </a:moveTo>
                  <a:cubicBezTo>
                    <a:pt x="42638" y="98502"/>
                    <a:pt x="38828" y="108980"/>
                    <a:pt x="33113" y="115647"/>
                  </a:cubicBezTo>
                  <a:cubicBezTo>
                    <a:pt x="28350" y="120410"/>
                    <a:pt x="22635" y="123267"/>
                    <a:pt x="15015" y="121362"/>
                  </a:cubicBezTo>
                  <a:cubicBezTo>
                    <a:pt x="9300" y="119457"/>
                    <a:pt x="5490" y="117552"/>
                    <a:pt x="3585" y="113742"/>
                  </a:cubicBezTo>
                  <a:cubicBezTo>
                    <a:pt x="-3082" y="104217"/>
                    <a:pt x="728" y="90882"/>
                    <a:pt x="5490" y="84215"/>
                  </a:cubicBezTo>
                  <a:cubicBezTo>
                    <a:pt x="15968" y="68022"/>
                    <a:pt x="14063" y="54687"/>
                    <a:pt x="12158" y="35637"/>
                  </a:cubicBezTo>
                  <a:cubicBezTo>
                    <a:pt x="10253" y="17540"/>
                    <a:pt x="8348" y="6110"/>
                    <a:pt x="15968" y="1347"/>
                  </a:cubicBezTo>
                  <a:cubicBezTo>
                    <a:pt x="15968" y="1347"/>
                    <a:pt x="16920" y="395"/>
                    <a:pt x="16920" y="395"/>
                  </a:cubicBezTo>
                  <a:cubicBezTo>
                    <a:pt x="18825" y="-558"/>
                    <a:pt x="19778" y="395"/>
                    <a:pt x="21683" y="1347"/>
                  </a:cubicBezTo>
                  <a:cubicBezTo>
                    <a:pt x="34065" y="9920"/>
                    <a:pt x="45495" y="64212"/>
                    <a:pt x="43590" y="88025"/>
                  </a:cubicBezTo>
                  <a:close/>
                </a:path>
              </a:pathLst>
            </a:custGeom>
            <a:gradFill>
              <a:gsLst>
                <a:gs pos="0">
                  <a:srgbClr val="F2F2F5"/>
                </a:gs>
                <a:gs pos="48170">
                  <a:srgbClr val="ECEEF5"/>
                </a:gs>
                <a:gs pos="98000">
                  <a:srgbClr val="D7E2F5"/>
                </a:gs>
              </a:gsLst>
              <a:lin ang="41979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9441AE0-ED57-DAD4-FE31-98D5A8D8341E}"/>
                </a:ext>
              </a:extLst>
            </p:cNvPr>
            <p:cNvSpPr/>
            <p:nvPr/>
          </p:nvSpPr>
          <p:spPr>
            <a:xfrm>
              <a:off x="5910076" y="3359300"/>
              <a:ext cx="40334" cy="120807"/>
            </a:xfrm>
            <a:custGeom>
              <a:avLst/>
              <a:gdLst>
                <a:gd name="connsiteX0" fmla="*/ 29713 w 40334"/>
                <a:gd name="connsiteY0" fmla="*/ 120182 h 120807"/>
                <a:gd name="connsiteX1" fmla="*/ 19236 w 40334"/>
                <a:gd name="connsiteY1" fmla="*/ 119229 h 120807"/>
                <a:gd name="connsiteX2" fmla="*/ 3043 w 40334"/>
                <a:gd name="connsiteY2" fmla="*/ 50649 h 120807"/>
                <a:gd name="connsiteX3" fmla="*/ 33523 w 40334"/>
                <a:gd name="connsiteY3" fmla="*/ 167 h 120807"/>
                <a:gd name="connsiteX4" fmla="*/ 33523 w 40334"/>
                <a:gd name="connsiteY4" fmla="*/ 167 h 120807"/>
                <a:gd name="connsiteX5" fmla="*/ 28761 w 40334"/>
                <a:gd name="connsiteY5" fmla="*/ 60174 h 120807"/>
                <a:gd name="connsiteX6" fmla="*/ 40191 w 40334"/>
                <a:gd name="connsiteY6" fmla="*/ 103037 h 120807"/>
                <a:gd name="connsiteX7" fmla="*/ 29713 w 40334"/>
                <a:gd name="connsiteY7" fmla="*/ 120182 h 12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34" h="120807">
                  <a:moveTo>
                    <a:pt x="29713" y="120182"/>
                  </a:moveTo>
                  <a:cubicBezTo>
                    <a:pt x="26856" y="121134"/>
                    <a:pt x="23046" y="121134"/>
                    <a:pt x="19236" y="119229"/>
                  </a:cubicBezTo>
                  <a:cubicBezTo>
                    <a:pt x="186" y="110657"/>
                    <a:pt x="-3624" y="85892"/>
                    <a:pt x="3043" y="50649"/>
                  </a:cubicBezTo>
                  <a:cubicBezTo>
                    <a:pt x="9711" y="12549"/>
                    <a:pt x="28761" y="-1738"/>
                    <a:pt x="33523" y="167"/>
                  </a:cubicBezTo>
                  <a:cubicBezTo>
                    <a:pt x="33523" y="167"/>
                    <a:pt x="33523" y="167"/>
                    <a:pt x="33523" y="167"/>
                  </a:cubicBezTo>
                  <a:cubicBezTo>
                    <a:pt x="43048" y="4929"/>
                    <a:pt x="28761" y="41124"/>
                    <a:pt x="28761" y="60174"/>
                  </a:cubicBezTo>
                  <a:cubicBezTo>
                    <a:pt x="28761" y="80177"/>
                    <a:pt x="40191" y="94464"/>
                    <a:pt x="40191" y="103037"/>
                  </a:cubicBezTo>
                  <a:cubicBezTo>
                    <a:pt x="41143" y="109704"/>
                    <a:pt x="37333" y="117324"/>
                    <a:pt x="29713" y="120182"/>
                  </a:cubicBezTo>
                  <a:close/>
                </a:path>
              </a:pathLst>
            </a:custGeom>
            <a:gradFill>
              <a:gsLst>
                <a:gs pos="0">
                  <a:srgbClr val="F2F2F5"/>
                </a:gs>
                <a:gs pos="48170">
                  <a:srgbClr val="ECEEF5"/>
                </a:gs>
                <a:gs pos="98000">
                  <a:srgbClr val="D7E2F5"/>
                </a:gs>
              </a:gsLst>
              <a:lin ang="438099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8F380CA-95C2-D1B8-2B05-BD14EBBDCF9F}"/>
                </a:ext>
              </a:extLst>
            </p:cNvPr>
            <p:cNvSpPr/>
            <p:nvPr/>
          </p:nvSpPr>
          <p:spPr>
            <a:xfrm>
              <a:off x="5933346" y="3359466"/>
              <a:ext cx="17064" cy="120014"/>
            </a:xfrm>
            <a:custGeom>
              <a:avLst/>
              <a:gdLst>
                <a:gd name="connsiteX0" fmla="*/ 6443 w 17064"/>
                <a:gd name="connsiteY0" fmla="*/ 120015 h 120014"/>
                <a:gd name="connsiteX1" fmla="*/ 3585 w 17064"/>
                <a:gd name="connsiteY1" fmla="*/ 81915 h 120014"/>
                <a:gd name="connsiteX2" fmla="*/ 5490 w 17064"/>
                <a:gd name="connsiteY2" fmla="*/ 36195 h 120014"/>
                <a:gd name="connsiteX3" fmla="*/ 10253 w 17064"/>
                <a:gd name="connsiteY3" fmla="*/ 0 h 120014"/>
                <a:gd name="connsiteX4" fmla="*/ 5490 w 17064"/>
                <a:gd name="connsiteY4" fmla="*/ 60008 h 120014"/>
                <a:gd name="connsiteX5" fmla="*/ 16920 w 17064"/>
                <a:gd name="connsiteY5" fmla="*/ 102870 h 120014"/>
                <a:gd name="connsiteX6" fmla="*/ 6443 w 17064"/>
                <a:gd name="connsiteY6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64" h="120014">
                  <a:moveTo>
                    <a:pt x="6443" y="120015"/>
                  </a:moveTo>
                  <a:cubicBezTo>
                    <a:pt x="14063" y="110490"/>
                    <a:pt x="9300" y="97155"/>
                    <a:pt x="3585" y="81915"/>
                  </a:cubicBezTo>
                  <a:cubicBezTo>
                    <a:pt x="-3082" y="63818"/>
                    <a:pt x="728" y="54293"/>
                    <a:pt x="5490" y="36195"/>
                  </a:cubicBezTo>
                  <a:cubicBezTo>
                    <a:pt x="10253" y="20955"/>
                    <a:pt x="12158" y="9525"/>
                    <a:pt x="10253" y="0"/>
                  </a:cubicBezTo>
                  <a:cubicBezTo>
                    <a:pt x="19778" y="4763"/>
                    <a:pt x="5490" y="40958"/>
                    <a:pt x="5490" y="60008"/>
                  </a:cubicBezTo>
                  <a:cubicBezTo>
                    <a:pt x="5490" y="80010"/>
                    <a:pt x="16920" y="94298"/>
                    <a:pt x="16920" y="102870"/>
                  </a:cubicBezTo>
                  <a:cubicBezTo>
                    <a:pt x="17873" y="109538"/>
                    <a:pt x="14063" y="117158"/>
                    <a:pt x="6443" y="12001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19800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3E642AE-08EC-5375-EA25-93C37F0B7335}"/>
                </a:ext>
              </a:extLst>
            </p:cNvPr>
            <p:cNvSpPr/>
            <p:nvPr/>
          </p:nvSpPr>
          <p:spPr>
            <a:xfrm>
              <a:off x="6244589" y="3359466"/>
              <a:ext cx="40214" cy="119659"/>
            </a:xfrm>
            <a:custGeom>
              <a:avLst/>
              <a:gdLst>
                <a:gd name="connsiteX0" fmla="*/ 40005 w 40214"/>
                <a:gd name="connsiteY0" fmla="*/ 85725 h 119659"/>
                <a:gd name="connsiteX1" fmla="*/ 29528 w 40214"/>
                <a:gd name="connsiteY1" fmla="*/ 113348 h 119659"/>
                <a:gd name="connsiteX2" fmla="*/ 11430 w 40214"/>
                <a:gd name="connsiteY2" fmla="*/ 119063 h 119659"/>
                <a:gd name="connsiteX3" fmla="*/ 0 w 40214"/>
                <a:gd name="connsiteY3" fmla="*/ 111443 h 119659"/>
                <a:gd name="connsiteX4" fmla="*/ 32385 w 40214"/>
                <a:gd name="connsiteY4" fmla="*/ 89535 h 119659"/>
                <a:gd name="connsiteX5" fmla="*/ 19050 w 40214"/>
                <a:gd name="connsiteY5" fmla="*/ 0 h 119659"/>
                <a:gd name="connsiteX6" fmla="*/ 40005 w 40214"/>
                <a:gd name="connsiteY6" fmla="*/ 85725 h 11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4" h="119659">
                  <a:moveTo>
                    <a:pt x="40005" y="85725"/>
                  </a:moveTo>
                  <a:cubicBezTo>
                    <a:pt x="39053" y="96202"/>
                    <a:pt x="35243" y="106680"/>
                    <a:pt x="29528" y="113348"/>
                  </a:cubicBezTo>
                  <a:cubicBezTo>
                    <a:pt x="24765" y="118110"/>
                    <a:pt x="19050" y="120968"/>
                    <a:pt x="11430" y="119063"/>
                  </a:cubicBezTo>
                  <a:cubicBezTo>
                    <a:pt x="5715" y="117158"/>
                    <a:pt x="1905" y="115252"/>
                    <a:pt x="0" y="111443"/>
                  </a:cubicBezTo>
                  <a:cubicBezTo>
                    <a:pt x="11430" y="119063"/>
                    <a:pt x="27623" y="114300"/>
                    <a:pt x="32385" y="89535"/>
                  </a:cubicBezTo>
                  <a:cubicBezTo>
                    <a:pt x="38100" y="60960"/>
                    <a:pt x="29528" y="21908"/>
                    <a:pt x="19050" y="0"/>
                  </a:cubicBezTo>
                  <a:cubicBezTo>
                    <a:pt x="30480" y="7620"/>
                    <a:pt x="41910" y="61913"/>
                    <a:pt x="40005" y="8572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741213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A8738D5-5E59-28D6-6B90-CD91D1EAB9E0}"/>
                </a:ext>
              </a:extLst>
            </p:cNvPr>
            <p:cNvSpPr/>
            <p:nvPr/>
          </p:nvSpPr>
          <p:spPr>
            <a:xfrm>
              <a:off x="5971053" y="3291546"/>
              <a:ext cx="24131" cy="38685"/>
            </a:xfrm>
            <a:custGeom>
              <a:avLst/>
              <a:gdLst>
                <a:gd name="connsiteX0" fmla="*/ 16361 w 24131"/>
                <a:gd name="connsiteY0" fmla="*/ 22200 h 38685"/>
                <a:gd name="connsiteX1" fmla="*/ 1121 w 24131"/>
                <a:gd name="connsiteY1" fmla="*/ 38393 h 38685"/>
                <a:gd name="connsiteX2" fmla="*/ 6836 w 24131"/>
                <a:gd name="connsiteY2" fmla="*/ 16485 h 38685"/>
                <a:gd name="connsiteX3" fmla="*/ 23029 w 24131"/>
                <a:gd name="connsiteY3" fmla="*/ 293 h 38685"/>
                <a:gd name="connsiteX4" fmla="*/ 16361 w 24131"/>
                <a:gd name="connsiteY4" fmla="*/ 22200 h 38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1" h="38685">
                  <a:moveTo>
                    <a:pt x="16361" y="22200"/>
                  </a:moveTo>
                  <a:cubicBezTo>
                    <a:pt x="10646" y="32678"/>
                    <a:pt x="3026" y="40298"/>
                    <a:pt x="1121" y="38393"/>
                  </a:cubicBezTo>
                  <a:cubicBezTo>
                    <a:pt x="-1736" y="37440"/>
                    <a:pt x="1121" y="27915"/>
                    <a:pt x="6836" y="16485"/>
                  </a:cubicBezTo>
                  <a:cubicBezTo>
                    <a:pt x="12551" y="6008"/>
                    <a:pt x="20171" y="-1612"/>
                    <a:pt x="23029" y="293"/>
                  </a:cubicBezTo>
                  <a:cubicBezTo>
                    <a:pt x="25886" y="2198"/>
                    <a:pt x="23029" y="11723"/>
                    <a:pt x="16361" y="22200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718157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6238E85-5BF3-9EAA-F214-8CBFF0F184CB}"/>
                </a:ext>
              </a:extLst>
            </p:cNvPr>
            <p:cNvSpPr/>
            <p:nvPr/>
          </p:nvSpPr>
          <p:spPr>
            <a:xfrm>
              <a:off x="6034006" y="3245410"/>
              <a:ext cx="36356" cy="16657"/>
            </a:xfrm>
            <a:custGeom>
              <a:avLst/>
              <a:gdLst>
                <a:gd name="connsiteX0" fmla="*/ 36276 w 36356"/>
                <a:gd name="connsiteY0" fmla="*/ 1661 h 16657"/>
                <a:gd name="connsiteX1" fmla="*/ 20083 w 36356"/>
                <a:gd name="connsiteY1" fmla="*/ 13091 h 16657"/>
                <a:gd name="connsiteX2" fmla="*/ 81 w 36356"/>
                <a:gd name="connsiteY2" fmla="*/ 14996 h 16657"/>
                <a:gd name="connsiteX3" fmla="*/ 16273 w 36356"/>
                <a:gd name="connsiteY3" fmla="*/ 3566 h 16657"/>
                <a:gd name="connsiteX4" fmla="*/ 36276 w 36356"/>
                <a:gd name="connsiteY4" fmla="*/ 1661 h 1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56" h="16657">
                  <a:moveTo>
                    <a:pt x="36276" y="1661"/>
                  </a:moveTo>
                  <a:cubicBezTo>
                    <a:pt x="37228" y="4519"/>
                    <a:pt x="29608" y="9281"/>
                    <a:pt x="20083" y="13091"/>
                  </a:cubicBezTo>
                  <a:cubicBezTo>
                    <a:pt x="9606" y="16901"/>
                    <a:pt x="1033" y="17854"/>
                    <a:pt x="81" y="14996"/>
                  </a:cubicBezTo>
                  <a:cubicBezTo>
                    <a:pt x="-872" y="12139"/>
                    <a:pt x="6748" y="7376"/>
                    <a:pt x="16273" y="3566"/>
                  </a:cubicBezTo>
                  <a:cubicBezTo>
                    <a:pt x="26751" y="-244"/>
                    <a:pt x="35323" y="-1196"/>
                    <a:pt x="36276" y="1661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95958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3C7D8E4-1C7A-C238-CF35-F36336AC1320}"/>
                </a:ext>
              </a:extLst>
            </p:cNvPr>
            <p:cNvSpPr/>
            <p:nvPr/>
          </p:nvSpPr>
          <p:spPr>
            <a:xfrm>
              <a:off x="5920700" y="3378516"/>
              <a:ext cx="11507" cy="24764"/>
            </a:xfrm>
            <a:custGeom>
              <a:avLst/>
              <a:gdLst>
                <a:gd name="connsiteX0" fmla="*/ 8611 w 11507"/>
                <a:gd name="connsiteY0" fmla="*/ 13335 h 24764"/>
                <a:gd name="connsiteX1" fmla="*/ 991 w 11507"/>
                <a:gd name="connsiteY1" fmla="*/ 24765 h 24764"/>
                <a:gd name="connsiteX2" fmla="*/ 2896 w 11507"/>
                <a:gd name="connsiteY2" fmla="*/ 11430 h 24764"/>
                <a:gd name="connsiteX3" fmla="*/ 10516 w 11507"/>
                <a:gd name="connsiteY3" fmla="*/ 0 h 24764"/>
                <a:gd name="connsiteX4" fmla="*/ 8611 w 11507"/>
                <a:gd name="connsiteY4" fmla="*/ 13335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" h="24764">
                  <a:moveTo>
                    <a:pt x="8611" y="13335"/>
                  </a:moveTo>
                  <a:cubicBezTo>
                    <a:pt x="5754" y="20002"/>
                    <a:pt x="2896" y="24765"/>
                    <a:pt x="991" y="24765"/>
                  </a:cubicBezTo>
                  <a:cubicBezTo>
                    <a:pt x="-914" y="23813"/>
                    <a:pt x="39" y="18098"/>
                    <a:pt x="2896" y="11430"/>
                  </a:cubicBezTo>
                  <a:cubicBezTo>
                    <a:pt x="5754" y="4763"/>
                    <a:pt x="8611" y="0"/>
                    <a:pt x="10516" y="0"/>
                  </a:cubicBezTo>
                  <a:cubicBezTo>
                    <a:pt x="12421" y="953"/>
                    <a:pt x="11469" y="6667"/>
                    <a:pt x="8611" y="13335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108117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2F5EC1F-3CA3-9EF6-4A88-5C923EDD36FB}"/>
                </a:ext>
              </a:extLst>
            </p:cNvPr>
            <p:cNvSpPr/>
            <p:nvPr/>
          </p:nvSpPr>
          <p:spPr>
            <a:xfrm>
              <a:off x="6254693" y="3370792"/>
              <a:ext cx="6462" cy="23916"/>
            </a:xfrm>
            <a:custGeom>
              <a:avLst/>
              <a:gdLst>
                <a:gd name="connsiteX0" fmla="*/ 6089 w 6462"/>
                <a:gd name="connsiteY0" fmla="*/ 11534 h 23916"/>
                <a:gd name="connsiteX1" fmla="*/ 4184 w 6462"/>
                <a:gd name="connsiteY1" fmla="*/ 23917 h 23916"/>
                <a:gd name="connsiteX2" fmla="*/ 374 w 6462"/>
                <a:gd name="connsiteY2" fmla="*/ 12487 h 23916"/>
                <a:gd name="connsiteX3" fmla="*/ 2279 w 6462"/>
                <a:gd name="connsiteY3" fmla="*/ 104 h 23916"/>
                <a:gd name="connsiteX4" fmla="*/ 6089 w 6462"/>
                <a:gd name="connsiteY4" fmla="*/ 11534 h 2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2" h="23916">
                  <a:moveTo>
                    <a:pt x="6089" y="11534"/>
                  </a:moveTo>
                  <a:cubicBezTo>
                    <a:pt x="7041" y="18202"/>
                    <a:pt x="6089" y="23917"/>
                    <a:pt x="4184" y="23917"/>
                  </a:cubicBezTo>
                  <a:cubicBezTo>
                    <a:pt x="2279" y="23917"/>
                    <a:pt x="374" y="19154"/>
                    <a:pt x="374" y="12487"/>
                  </a:cubicBezTo>
                  <a:cubicBezTo>
                    <a:pt x="-579" y="5819"/>
                    <a:pt x="374" y="104"/>
                    <a:pt x="2279" y="104"/>
                  </a:cubicBezTo>
                  <a:cubicBezTo>
                    <a:pt x="4184" y="-848"/>
                    <a:pt x="6089" y="4867"/>
                    <a:pt x="6089" y="11534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89490">
                  <a:srgbClr val="EEF5FF"/>
                </a:gs>
                <a:gs pos="100000">
                  <a:srgbClr val="EEF5FF"/>
                </a:gs>
              </a:gsLst>
              <a:lin ang="926945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642761F-28B5-12A7-F65B-05B8654C3ECA}"/>
                </a:ext>
              </a:extLst>
            </p:cNvPr>
            <p:cNvSpPr/>
            <p:nvPr/>
          </p:nvSpPr>
          <p:spPr>
            <a:xfrm>
              <a:off x="6243637" y="3449954"/>
              <a:ext cx="4762" cy="17144"/>
            </a:xfrm>
            <a:custGeom>
              <a:avLst/>
              <a:gdLst>
                <a:gd name="connsiteX0" fmla="*/ 4763 w 4762"/>
                <a:gd name="connsiteY0" fmla="*/ 8572 h 17144"/>
                <a:gd name="connsiteX1" fmla="*/ 2857 w 4762"/>
                <a:gd name="connsiteY1" fmla="*/ 17145 h 17144"/>
                <a:gd name="connsiteX2" fmla="*/ 0 w 4762"/>
                <a:gd name="connsiteY2" fmla="*/ 8572 h 17144"/>
                <a:gd name="connsiteX3" fmla="*/ 1905 w 4762"/>
                <a:gd name="connsiteY3" fmla="*/ 0 h 17144"/>
                <a:gd name="connsiteX4" fmla="*/ 4763 w 4762"/>
                <a:gd name="connsiteY4" fmla="*/ 8572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" h="17144">
                  <a:moveTo>
                    <a:pt x="4763" y="8572"/>
                  </a:moveTo>
                  <a:cubicBezTo>
                    <a:pt x="4763" y="13335"/>
                    <a:pt x="4763" y="17145"/>
                    <a:pt x="2857" y="17145"/>
                  </a:cubicBezTo>
                  <a:cubicBezTo>
                    <a:pt x="1905" y="17145"/>
                    <a:pt x="0" y="13335"/>
                    <a:pt x="0" y="8572"/>
                  </a:cubicBezTo>
                  <a:cubicBezTo>
                    <a:pt x="0" y="3810"/>
                    <a:pt x="952" y="0"/>
                    <a:pt x="1905" y="0"/>
                  </a:cubicBezTo>
                  <a:cubicBezTo>
                    <a:pt x="3810" y="0"/>
                    <a:pt x="4763" y="3810"/>
                    <a:pt x="4763" y="8572"/>
                  </a:cubicBezTo>
                  <a:close/>
                </a:path>
              </a:pathLst>
            </a:custGeom>
            <a:gradFill>
              <a:gsLst>
                <a:gs pos="0">
                  <a:srgbClr val="EEF5FF"/>
                </a:gs>
                <a:gs pos="44275">
                  <a:srgbClr val="EEF5FF"/>
                </a:gs>
                <a:gs pos="88550">
                  <a:srgbClr val="EEF5FF"/>
                </a:gs>
                <a:gs pos="100000">
                  <a:srgbClr val="EEF5FF"/>
                </a:gs>
              </a:gsLst>
              <a:lin ang="937457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C8B3C6B-B24D-B893-61E4-18499814B745}"/>
                </a:ext>
              </a:extLst>
            </p:cNvPr>
            <p:cNvSpPr/>
            <p:nvPr/>
          </p:nvSpPr>
          <p:spPr>
            <a:xfrm>
              <a:off x="6098856" y="3316604"/>
              <a:ext cx="110323" cy="188595"/>
            </a:xfrm>
            <a:custGeom>
              <a:avLst/>
              <a:gdLst>
                <a:gd name="connsiteX0" fmla="*/ 88583 w 110323"/>
                <a:gd name="connsiteY0" fmla="*/ 170498 h 188595"/>
                <a:gd name="connsiteX1" fmla="*/ 0 w 110323"/>
                <a:gd name="connsiteY1" fmla="*/ 188595 h 188595"/>
                <a:gd name="connsiteX2" fmla="*/ 64770 w 110323"/>
                <a:gd name="connsiteY2" fmla="*/ 0 h 188595"/>
                <a:gd name="connsiteX3" fmla="*/ 75248 w 110323"/>
                <a:gd name="connsiteY3" fmla="*/ 13335 h 188595"/>
                <a:gd name="connsiteX4" fmla="*/ 106680 w 110323"/>
                <a:gd name="connsiteY4" fmla="*/ 92393 h 188595"/>
                <a:gd name="connsiteX5" fmla="*/ 88583 w 110323"/>
                <a:gd name="connsiteY5" fmla="*/ 170498 h 18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323" h="188595">
                  <a:moveTo>
                    <a:pt x="88583" y="170498"/>
                  </a:moveTo>
                  <a:cubicBezTo>
                    <a:pt x="73343" y="180975"/>
                    <a:pt x="37148" y="188595"/>
                    <a:pt x="0" y="188595"/>
                  </a:cubicBezTo>
                  <a:cubicBezTo>
                    <a:pt x="49530" y="138113"/>
                    <a:pt x="61913" y="42863"/>
                    <a:pt x="64770" y="0"/>
                  </a:cubicBezTo>
                  <a:cubicBezTo>
                    <a:pt x="68580" y="3810"/>
                    <a:pt x="72390" y="8573"/>
                    <a:pt x="75248" y="13335"/>
                  </a:cubicBezTo>
                  <a:cubicBezTo>
                    <a:pt x="91440" y="37148"/>
                    <a:pt x="100013" y="68580"/>
                    <a:pt x="106680" y="92393"/>
                  </a:cubicBezTo>
                  <a:cubicBezTo>
                    <a:pt x="118110" y="140970"/>
                    <a:pt x="100013" y="161925"/>
                    <a:pt x="88583" y="170498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A98D960-0D6E-A5CE-2CAC-9D3BEB4820AD}"/>
                </a:ext>
              </a:extLst>
            </p:cNvPr>
            <p:cNvSpPr/>
            <p:nvPr/>
          </p:nvSpPr>
          <p:spPr>
            <a:xfrm>
              <a:off x="6041707" y="338137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8F91FBA-B09A-9F9F-A15C-43D097309521}"/>
                </a:ext>
              </a:extLst>
            </p:cNvPr>
            <p:cNvSpPr/>
            <p:nvPr/>
          </p:nvSpPr>
          <p:spPr>
            <a:xfrm>
              <a:off x="6041707" y="339280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2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33EDA04-D3E4-DCA8-9333-810CDE83924B}"/>
                </a:ext>
              </a:extLst>
            </p:cNvPr>
            <p:cNvSpPr/>
            <p:nvPr/>
          </p:nvSpPr>
          <p:spPr>
            <a:xfrm>
              <a:off x="6029324" y="339280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7" y="952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80E3EEB-8D44-6121-B9DD-553C3FBF7AFC}"/>
                </a:ext>
              </a:extLst>
            </p:cNvPr>
            <p:cNvSpPr/>
            <p:nvPr/>
          </p:nvSpPr>
          <p:spPr>
            <a:xfrm>
              <a:off x="6055041" y="339280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2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AF2F27-CE52-7021-6735-6B0FF80FA5B9}"/>
                </a:ext>
              </a:extLst>
            </p:cNvPr>
            <p:cNvSpPr/>
            <p:nvPr/>
          </p:nvSpPr>
          <p:spPr>
            <a:xfrm>
              <a:off x="6068377" y="339280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2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8DC6FD2-6CD0-E1A0-A7C3-CC7E6E5B954A}"/>
                </a:ext>
              </a:extLst>
            </p:cNvPr>
            <p:cNvSpPr/>
            <p:nvPr/>
          </p:nvSpPr>
          <p:spPr>
            <a:xfrm>
              <a:off x="6015989" y="339280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2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5592538-D784-F3A9-4612-B74A8CC79E36}"/>
                </a:ext>
              </a:extLst>
            </p:cNvPr>
            <p:cNvSpPr/>
            <p:nvPr/>
          </p:nvSpPr>
          <p:spPr>
            <a:xfrm>
              <a:off x="6012179" y="3406139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1AAE589-41C6-B00C-204C-4BF4ABFDB698}"/>
                </a:ext>
              </a:extLst>
            </p:cNvPr>
            <p:cNvSpPr/>
            <p:nvPr/>
          </p:nvSpPr>
          <p:spPr>
            <a:xfrm>
              <a:off x="6028371" y="3406139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00EA680-2869-F03F-72A6-D292E0B57E89}"/>
                </a:ext>
              </a:extLst>
            </p:cNvPr>
            <p:cNvSpPr/>
            <p:nvPr/>
          </p:nvSpPr>
          <p:spPr>
            <a:xfrm>
              <a:off x="6055041" y="3406139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95B1547-5CD0-1FAE-3D2B-AF6F3E5372B1}"/>
                </a:ext>
              </a:extLst>
            </p:cNvPr>
            <p:cNvSpPr/>
            <p:nvPr/>
          </p:nvSpPr>
          <p:spPr>
            <a:xfrm>
              <a:off x="6070281" y="3406139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A3C86F1-EE50-34BD-301D-2F7DF5CEE88A}"/>
                </a:ext>
              </a:extLst>
            </p:cNvPr>
            <p:cNvSpPr/>
            <p:nvPr/>
          </p:nvSpPr>
          <p:spPr>
            <a:xfrm>
              <a:off x="6055041" y="3418521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DD497CF-426E-BF72-4CA6-C41D0F541268}"/>
                </a:ext>
              </a:extLst>
            </p:cNvPr>
            <p:cNvSpPr/>
            <p:nvPr/>
          </p:nvSpPr>
          <p:spPr>
            <a:xfrm>
              <a:off x="6068377" y="3418521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3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C4B791C-D3AD-4D76-AAFB-92F27446DA7E}"/>
                </a:ext>
              </a:extLst>
            </p:cNvPr>
            <p:cNvSpPr/>
            <p:nvPr/>
          </p:nvSpPr>
          <p:spPr>
            <a:xfrm>
              <a:off x="6028371" y="3418521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3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4E5C876-1D8F-5B77-3DB8-F162C64BB26C}"/>
                </a:ext>
              </a:extLst>
            </p:cNvPr>
            <p:cNvSpPr/>
            <p:nvPr/>
          </p:nvSpPr>
          <p:spPr>
            <a:xfrm>
              <a:off x="6015989" y="3418521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3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104D738-E8C3-7136-6F63-088A77F94FDF}"/>
                </a:ext>
              </a:extLst>
            </p:cNvPr>
            <p:cNvSpPr/>
            <p:nvPr/>
          </p:nvSpPr>
          <p:spPr>
            <a:xfrm>
              <a:off x="6028371" y="3431856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37F6ADE-B246-CE6A-022D-B32D1848B72E}"/>
                </a:ext>
              </a:extLst>
            </p:cNvPr>
            <p:cNvSpPr/>
            <p:nvPr/>
          </p:nvSpPr>
          <p:spPr>
            <a:xfrm>
              <a:off x="6055041" y="3431856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D9BF167-1E20-58D5-A061-19CDAC24B4ED}"/>
                </a:ext>
              </a:extLst>
            </p:cNvPr>
            <p:cNvSpPr/>
            <p:nvPr/>
          </p:nvSpPr>
          <p:spPr>
            <a:xfrm>
              <a:off x="6055041" y="338137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D9DFCDD-CE06-E8A9-2770-993E945FC54F}"/>
                </a:ext>
              </a:extLst>
            </p:cNvPr>
            <p:cNvSpPr/>
            <p:nvPr/>
          </p:nvSpPr>
          <p:spPr>
            <a:xfrm>
              <a:off x="6028371" y="338137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9DD7387-AA36-D36E-8457-1DE7684C367C}"/>
                </a:ext>
              </a:extLst>
            </p:cNvPr>
            <p:cNvSpPr/>
            <p:nvPr/>
          </p:nvSpPr>
          <p:spPr>
            <a:xfrm>
              <a:off x="6041707" y="3406139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945412C-5D2D-CD9E-B25B-D11A5813DE3D}"/>
                </a:ext>
              </a:extLst>
            </p:cNvPr>
            <p:cNvSpPr/>
            <p:nvPr/>
          </p:nvSpPr>
          <p:spPr>
            <a:xfrm>
              <a:off x="6041707" y="3418521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953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44157F0-E658-6767-8BAE-900269DE10BE}"/>
                </a:ext>
              </a:extLst>
            </p:cNvPr>
            <p:cNvSpPr/>
            <p:nvPr/>
          </p:nvSpPr>
          <p:spPr>
            <a:xfrm>
              <a:off x="6041707" y="3431856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3A2EA86-3506-D9E1-DDE9-D8A2FABE07B2}"/>
                </a:ext>
              </a:extLst>
            </p:cNvPr>
            <p:cNvSpPr/>
            <p:nvPr/>
          </p:nvSpPr>
          <p:spPr>
            <a:xfrm>
              <a:off x="6140767" y="33766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C7A899D-CAE0-0E93-BC34-2CAB742A49A4}"/>
                </a:ext>
              </a:extLst>
            </p:cNvPr>
            <p:cNvSpPr/>
            <p:nvPr/>
          </p:nvSpPr>
          <p:spPr>
            <a:xfrm>
              <a:off x="6140767" y="33889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ABF26DB-0CE5-A7F2-A7D5-DE290D72DF56}"/>
                </a:ext>
              </a:extLst>
            </p:cNvPr>
            <p:cNvSpPr/>
            <p:nvPr/>
          </p:nvSpPr>
          <p:spPr>
            <a:xfrm>
              <a:off x="6128384" y="33889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8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8E66E99-F314-C480-D721-E1DB13CE7A10}"/>
                </a:ext>
              </a:extLst>
            </p:cNvPr>
            <p:cNvSpPr/>
            <p:nvPr/>
          </p:nvSpPr>
          <p:spPr>
            <a:xfrm>
              <a:off x="6154102" y="33889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2F4E0D2-8A87-7E27-C4F9-C875996866E0}"/>
                </a:ext>
              </a:extLst>
            </p:cNvPr>
            <p:cNvSpPr/>
            <p:nvPr/>
          </p:nvSpPr>
          <p:spPr>
            <a:xfrm>
              <a:off x="6167437" y="33889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6668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D5906EC-22C3-C3E9-BC5D-599C97994CA5}"/>
                </a:ext>
              </a:extLst>
            </p:cNvPr>
            <p:cNvSpPr/>
            <p:nvPr/>
          </p:nvSpPr>
          <p:spPr>
            <a:xfrm>
              <a:off x="6115049" y="33889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26E47C7-0ED6-20F3-E478-8CC5E94359A5}"/>
                </a:ext>
              </a:extLst>
            </p:cNvPr>
            <p:cNvSpPr/>
            <p:nvPr/>
          </p:nvSpPr>
          <p:spPr>
            <a:xfrm>
              <a:off x="6111239" y="3401377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A68B814-18BC-F2B1-9FB8-9AC56DBADF03}"/>
                </a:ext>
              </a:extLst>
            </p:cNvPr>
            <p:cNvSpPr/>
            <p:nvPr/>
          </p:nvSpPr>
          <p:spPr>
            <a:xfrm>
              <a:off x="6127431" y="3401377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BFBB29E-35EC-9F5F-650F-C365C8B21D13}"/>
                </a:ext>
              </a:extLst>
            </p:cNvPr>
            <p:cNvSpPr/>
            <p:nvPr/>
          </p:nvSpPr>
          <p:spPr>
            <a:xfrm>
              <a:off x="6154102" y="3401377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7" y="0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7C742C0-B733-AB1D-F606-2AFE8FC2840F}"/>
                </a:ext>
              </a:extLst>
            </p:cNvPr>
            <p:cNvSpPr/>
            <p:nvPr/>
          </p:nvSpPr>
          <p:spPr>
            <a:xfrm>
              <a:off x="6169342" y="3401377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4502D87-8881-CE22-C1A4-AF36777B6BC0}"/>
                </a:ext>
              </a:extLst>
            </p:cNvPr>
            <p:cNvSpPr/>
            <p:nvPr/>
          </p:nvSpPr>
          <p:spPr>
            <a:xfrm>
              <a:off x="6154102" y="34147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7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CC5DD7D-E2C8-8A87-151D-BE6FC64475AC}"/>
                </a:ext>
              </a:extLst>
            </p:cNvPr>
            <p:cNvSpPr/>
            <p:nvPr/>
          </p:nvSpPr>
          <p:spPr>
            <a:xfrm>
              <a:off x="6167437" y="34147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6668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A303021-E7D7-3A73-0104-3242E3B65139}"/>
                </a:ext>
              </a:extLst>
            </p:cNvPr>
            <p:cNvSpPr/>
            <p:nvPr/>
          </p:nvSpPr>
          <p:spPr>
            <a:xfrm>
              <a:off x="6127431" y="34147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D847F34-C776-210A-F88F-5BDAABBAE747}"/>
                </a:ext>
              </a:extLst>
            </p:cNvPr>
            <p:cNvSpPr/>
            <p:nvPr/>
          </p:nvSpPr>
          <p:spPr>
            <a:xfrm>
              <a:off x="6115049" y="34147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17D5F8F-08DB-4A47-89A0-7F59AF7535E7}"/>
                </a:ext>
              </a:extLst>
            </p:cNvPr>
            <p:cNvSpPr/>
            <p:nvPr/>
          </p:nvSpPr>
          <p:spPr>
            <a:xfrm>
              <a:off x="6127431" y="34270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9363C02-A754-39BD-8E8D-FCAADE8E06B4}"/>
                </a:ext>
              </a:extLst>
            </p:cNvPr>
            <p:cNvSpPr/>
            <p:nvPr/>
          </p:nvSpPr>
          <p:spPr>
            <a:xfrm>
              <a:off x="6154102" y="34270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7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67A4FEF-56A8-2FFE-3943-8C66E7105CEC}"/>
                </a:ext>
              </a:extLst>
            </p:cNvPr>
            <p:cNvSpPr/>
            <p:nvPr/>
          </p:nvSpPr>
          <p:spPr>
            <a:xfrm>
              <a:off x="6154102" y="33766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6667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EDC6BED-2B4F-760A-4B31-93D774F4C5DE}"/>
                </a:ext>
              </a:extLst>
            </p:cNvPr>
            <p:cNvSpPr/>
            <p:nvPr/>
          </p:nvSpPr>
          <p:spPr>
            <a:xfrm>
              <a:off x="6127431" y="33766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8CA5CA1-B1FB-9235-544F-B02F375F9AB8}"/>
                </a:ext>
              </a:extLst>
            </p:cNvPr>
            <p:cNvSpPr/>
            <p:nvPr/>
          </p:nvSpPr>
          <p:spPr>
            <a:xfrm>
              <a:off x="6140767" y="3401377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7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373767E-FBC4-7FA6-5BF3-594CD2AB2906}"/>
                </a:ext>
              </a:extLst>
            </p:cNvPr>
            <p:cNvSpPr/>
            <p:nvPr/>
          </p:nvSpPr>
          <p:spPr>
            <a:xfrm>
              <a:off x="6140767" y="3414712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1905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772C40F-A7ED-067A-6C22-883FC83927E5}"/>
                </a:ext>
              </a:extLst>
            </p:cNvPr>
            <p:cNvSpPr/>
            <p:nvPr/>
          </p:nvSpPr>
          <p:spPr>
            <a:xfrm>
              <a:off x="6140767" y="3427094"/>
              <a:ext cx="9525" cy="9525"/>
            </a:xfrm>
            <a:custGeom>
              <a:avLst/>
              <a:gdLst>
                <a:gd name="connsiteX0" fmla="*/ 9525 w 9525"/>
                <a:gd name="connsiteY0" fmla="*/ 4763 h 9525"/>
                <a:gd name="connsiteX1" fmla="*/ 4763 w 9525"/>
                <a:gd name="connsiteY1" fmla="*/ 9525 h 9525"/>
                <a:gd name="connsiteX2" fmla="*/ 0 w 9525"/>
                <a:gd name="connsiteY2" fmla="*/ 4763 h 9525"/>
                <a:gd name="connsiteX3" fmla="*/ 4763 w 9525"/>
                <a:gd name="connsiteY3" fmla="*/ 0 h 9525"/>
                <a:gd name="connsiteX4" fmla="*/ 9525 w 9525"/>
                <a:gd name="connsiteY4" fmla="*/ 4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9525" y="4763"/>
                  </a:moveTo>
                  <a:cubicBezTo>
                    <a:pt x="9525" y="7620"/>
                    <a:pt x="7620" y="9525"/>
                    <a:pt x="4763" y="9525"/>
                  </a:cubicBezTo>
                  <a:cubicBezTo>
                    <a:pt x="1905" y="9525"/>
                    <a:pt x="0" y="7620"/>
                    <a:pt x="0" y="4763"/>
                  </a:cubicBezTo>
                  <a:cubicBezTo>
                    <a:pt x="0" y="1905"/>
                    <a:pt x="1905" y="0"/>
                    <a:pt x="4763" y="0"/>
                  </a:cubicBezTo>
                  <a:cubicBezTo>
                    <a:pt x="7620" y="0"/>
                    <a:pt x="9525" y="2858"/>
                    <a:pt x="9525" y="4763"/>
                  </a:cubicBezTo>
                  <a:close/>
                </a:path>
              </a:pathLst>
            </a:custGeom>
            <a:solidFill>
              <a:srgbClr val="FFC0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C67E589-C501-7329-604B-681383574156}"/>
                </a:ext>
              </a:extLst>
            </p:cNvPr>
            <p:cNvSpPr/>
            <p:nvPr/>
          </p:nvSpPr>
          <p:spPr>
            <a:xfrm>
              <a:off x="5969316" y="3523211"/>
              <a:ext cx="33418" cy="9696"/>
            </a:xfrm>
            <a:custGeom>
              <a:avLst/>
              <a:gdLst>
                <a:gd name="connsiteX0" fmla="*/ 33338 w 33418"/>
                <a:gd name="connsiteY0" fmla="*/ 7706 h 9696"/>
                <a:gd name="connsiteX1" fmla="*/ 16193 w 33418"/>
                <a:gd name="connsiteY1" fmla="*/ 8658 h 9696"/>
                <a:gd name="connsiteX2" fmla="*/ 0 w 33418"/>
                <a:gd name="connsiteY2" fmla="*/ 1991 h 9696"/>
                <a:gd name="connsiteX3" fmla="*/ 17145 w 33418"/>
                <a:gd name="connsiteY3" fmla="*/ 1038 h 9696"/>
                <a:gd name="connsiteX4" fmla="*/ 33338 w 33418"/>
                <a:gd name="connsiteY4" fmla="*/ 7706 h 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18" h="9696">
                  <a:moveTo>
                    <a:pt x="33338" y="7706"/>
                  </a:moveTo>
                  <a:cubicBezTo>
                    <a:pt x="33338" y="9611"/>
                    <a:pt x="24765" y="10563"/>
                    <a:pt x="16193" y="8658"/>
                  </a:cubicBezTo>
                  <a:cubicBezTo>
                    <a:pt x="6668" y="6753"/>
                    <a:pt x="0" y="3896"/>
                    <a:pt x="0" y="1991"/>
                  </a:cubicBezTo>
                  <a:cubicBezTo>
                    <a:pt x="0" y="86"/>
                    <a:pt x="8573" y="-867"/>
                    <a:pt x="17145" y="1038"/>
                  </a:cubicBezTo>
                  <a:cubicBezTo>
                    <a:pt x="26670" y="2943"/>
                    <a:pt x="34290" y="5801"/>
                    <a:pt x="33338" y="7706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84817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A19FBEC-D884-6E56-52CA-9D3AB9F1F281}"/>
                </a:ext>
              </a:extLst>
            </p:cNvPr>
            <p:cNvSpPr/>
            <p:nvPr/>
          </p:nvSpPr>
          <p:spPr>
            <a:xfrm>
              <a:off x="5939789" y="3523296"/>
              <a:ext cx="269557" cy="29176"/>
            </a:xfrm>
            <a:custGeom>
              <a:avLst/>
              <a:gdLst>
                <a:gd name="connsiteX0" fmla="*/ 269558 w 269557"/>
                <a:gd name="connsiteY0" fmla="*/ 18097 h 29176"/>
                <a:gd name="connsiteX1" fmla="*/ 111443 w 269557"/>
                <a:gd name="connsiteY1" fmla="*/ 27622 h 29176"/>
                <a:gd name="connsiteX2" fmla="*/ 953 w 269557"/>
                <a:gd name="connsiteY2" fmla="*/ 1905 h 29176"/>
                <a:gd name="connsiteX3" fmla="*/ 0 w 269557"/>
                <a:gd name="connsiteY3" fmla="*/ 0 h 29176"/>
                <a:gd name="connsiteX4" fmla="*/ 163830 w 269557"/>
                <a:gd name="connsiteY4" fmla="*/ 23813 h 29176"/>
                <a:gd name="connsiteX5" fmla="*/ 269558 w 269557"/>
                <a:gd name="connsiteY5" fmla="*/ 18097 h 2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557" h="29176">
                  <a:moveTo>
                    <a:pt x="269558" y="18097"/>
                  </a:moveTo>
                  <a:cubicBezTo>
                    <a:pt x="232410" y="30480"/>
                    <a:pt x="180023" y="30480"/>
                    <a:pt x="111443" y="27622"/>
                  </a:cubicBezTo>
                  <a:cubicBezTo>
                    <a:pt x="43815" y="25717"/>
                    <a:pt x="14288" y="11430"/>
                    <a:pt x="953" y="1905"/>
                  </a:cubicBezTo>
                  <a:cubicBezTo>
                    <a:pt x="953" y="953"/>
                    <a:pt x="953" y="953"/>
                    <a:pt x="0" y="0"/>
                  </a:cubicBezTo>
                  <a:cubicBezTo>
                    <a:pt x="29528" y="13335"/>
                    <a:pt x="80963" y="23813"/>
                    <a:pt x="163830" y="23813"/>
                  </a:cubicBezTo>
                  <a:cubicBezTo>
                    <a:pt x="205740" y="23813"/>
                    <a:pt x="240983" y="21908"/>
                    <a:pt x="269558" y="18097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63AD6C5-7D2C-B0FD-85A7-B2D0A5CB3F01}"/>
              </a:ext>
            </a:extLst>
          </p:cNvPr>
          <p:cNvGrpSpPr/>
          <p:nvPr/>
        </p:nvGrpSpPr>
        <p:grpSpPr>
          <a:xfrm>
            <a:off x="3952878" y="4353487"/>
            <a:ext cx="1606604" cy="1985090"/>
            <a:chOff x="5820666" y="3089321"/>
            <a:chExt cx="547809" cy="676863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54954E7-3D4D-DC7A-2E36-EACE767F4C42}"/>
                </a:ext>
              </a:extLst>
            </p:cNvPr>
            <p:cNvSpPr/>
            <p:nvPr/>
          </p:nvSpPr>
          <p:spPr>
            <a:xfrm>
              <a:off x="6196964" y="3660103"/>
              <a:ext cx="74793" cy="94651"/>
            </a:xfrm>
            <a:custGeom>
              <a:avLst/>
              <a:gdLst>
                <a:gd name="connsiteX0" fmla="*/ 68580 w 74793"/>
                <a:gd name="connsiteY0" fmla="*/ 19404 h 94651"/>
                <a:gd name="connsiteX1" fmla="*/ 68580 w 74793"/>
                <a:gd name="connsiteY1" fmla="*/ 19404 h 94651"/>
                <a:gd name="connsiteX2" fmla="*/ 36195 w 74793"/>
                <a:gd name="connsiteY2" fmla="*/ 354 h 94651"/>
                <a:gd name="connsiteX3" fmla="*/ 21908 w 74793"/>
                <a:gd name="connsiteY3" fmla="*/ 9879 h 94651"/>
                <a:gd name="connsiteX4" fmla="*/ 19050 w 74793"/>
                <a:gd name="connsiteY4" fmla="*/ 10831 h 94651"/>
                <a:gd name="connsiteX5" fmla="*/ 1905 w 74793"/>
                <a:gd name="connsiteY5" fmla="*/ 40359 h 94651"/>
                <a:gd name="connsiteX6" fmla="*/ 0 w 74793"/>
                <a:gd name="connsiteY6" fmla="*/ 55599 h 94651"/>
                <a:gd name="connsiteX7" fmla="*/ 1905 w 74793"/>
                <a:gd name="connsiteY7" fmla="*/ 70839 h 94651"/>
                <a:gd name="connsiteX8" fmla="*/ 9525 w 74793"/>
                <a:gd name="connsiteY8" fmla="*/ 94651 h 94651"/>
                <a:gd name="connsiteX9" fmla="*/ 33338 w 74793"/>
                <a:gd name="connsiteY9" fmla="*/ 89889 h 94651"/>
                <a:gd name="connsiteX10" fmla="*/ 62865 w 74793"/>
                <a:gd name="connsiteY10" fmla="*/ 78459 h 94651"/>
                <a:gd name="connsiteX11" fmla="*/ 69533 w 74793"/>
                <a:gd name="connsiteY11" fmla="*/ 69886 h 94651"/>
                <a:gd name="connsiteX12" fmla="*/ 69533 w 74793"/>
                <a:gd name="connsiteY12" fmla="*/ 69886 h 94651"/>
                <a:gd name="connsiteX13" fmla="*/ 68580 w 74793"/>
                <a:gd name="connsiteY13" fmla="*/ 19404 h 9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93" h="94651">
                  <a:moveTo>
                    <a:pt x="68580" y="19404"/>
                  </a:moveTo>
                  <a:cubicBezTo>
                    <a:pt x="68580" y="19404"/>
                    <a:pt x="68580" y="18451"/>
                    <a:pt x="68580" y="19404"/>
                  </a:cubicBezTo>
                  <a:cubicBezTo>
                    <a:pt x="59055" y="4164"/>
                    <a:pt x="44768" y="-1551"/>
                    <a:pt x="36195" y="354"/>
                  </a:cubicBezTo>
                  <a:cubicBezTo>
                    <a:pt x="35243" y="3211"/>
                    <a:pt x="30480" y="6069"/>
                    <a:pt x="21908" y="9879"/>
                  </a:cubicBezTo>
                  <a:cubicBezTo>
                    <a:pt x="20955" y="9879"/>
                    <a:pt x="20003" y="10831"/>
                    <a:pt x="19050" y="10831"/>
                  </a:cubicBezTo>
                  <a:cubicBezTo>
                    <a:pt x="11430" y="18451"/>
                    <a:pt x="4763" y="27976"/>
                    <a:pt x="1905" y="40359"/>
                  </a:cubicBezTo>
                  <a:cubicBezTo>
                    <a:pt x="953" y="44169"/>
                    <a:pt x="0" y="49884"/>
                    <a:pt x="0" y="55599"/>
                  </a:cubicBezTo>
                  <a:cubicBezTo>
                    <a:pt x="0" y="60361"/>
                    <a:pt x="0" y="65124"/>
                    <a:pt x="1905" y="70839"/>
                  </a:cubicBezTo>
                  <a:cubicBezTo>
                    <a:pt x="2858" y="78459"/>
                    <a:pt x="5715" y="86079"/>
                    <a:pt x="9525" y="94651"/>
                  </a:cubicBezTo>
                  <a:cubicBezTo>
                    <a:pt x="18098" y="92746"/>
                    <a:pt x="25718" y="90841"/>
                    <a:pt x="33338" y="89889"/>
                  </a:cubicBezTo>
                  <a:cubicBezTo>
                    <a:pt x="48578" y="86079"/>
                    <a:pt x="59055" y="82269"/>
                    <a:pt x="62865" y="78459"/>
                  </a:cubicBezTo>
                  <a:cubicBezTo>
                    <a:pt x="65723" y="76554"/>
                    <a:pt x="67628" y="72744"/>
                    <a:pt x="69533" y="69886"/>
                  </a:cubicBezTo>
                  <a:cubicBezTo>
                    <a:pt x="69533" y="69886"/>
                    <a:pt x="69533" y="69886"/>
                    <a:pt x="69533" y="69886"/>
                  </a:cubicBezTo>
                  <a:cubicBezTo>
                    <a:pt x="77153" y="54646"/>
                    <a:pt x="76200" y="32739"/>
                    <a:pt x="68580" y="19404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016A86E-6131-F885-C0A1-304BAC75D020}"/>
                </a:ext>
              </a:extLst>
            </p:cNvPr>
            <p:cNvSpPr/>
            <p:nvPr/>
          </p:nvSpPr>
          <p:spPr>
            <a:xfrm>
              <a:off x="5917028" y="3664259"/>
              <a:ext cx="80268" cy="94305"/>
            </a:xfrm>
            <a:custGeom>
              <a:avLst/>
              <a:gdLst>
                <a:gd name="connsiteX0" fmla="*/ 79911 w 80268"/>
                <a:gd name="connsiteY0" fmla="*/ 71445 h 94305"/>
                <a:gd name="connsiteX1" fmla="*/ 77054 w 80268"/>
                <a:gd name="connsiteY1" fmla="*/ 39060 h 94305"/>
                <a:gd name="connsiteX2" fmla="*/ 56099 w 80268"/>
                <a:gd name="connsiteY2" fmla="*/ 9533 h 94305"/>
                <a:gd name="connsiteX3" fmla="*/ 52289 w 80268"/>
                <a:gd name="connsiteY3" fmla="*/ 7628 h 94305"/>
                <a:gd name="connsiteX4" fmla="*/ 39906 w 80268"/>
                <a:gd name="connsiteY4" fmla="*/ 8 h 94305"/>
                <a:gd name="connsiteX5" fmla="*/ 4664 w 80268"/>
                <a:gd name="connsiteY5" fmla="*/ 18105 h 94305"/>
                <a:gd name="connsiteX6" fmla="*/ 2759 w 80268"/>
                <a:gd name="connsiteY6" fmla="*/ 53348 h 94305"/>
                <a:gd name="connsiteX7" fmla="*/ 9426 w 80268"/>
                <a:gd name="connsiteY7" fmla="*/ 66683 h 94305"/>
                <a:gd name="connsiteX8" fmla="*/ 14189 w 80268"/>
                <a:gd name="connsiteY8" fmla="*/ 71445 h 94305"/>
                <a:gd name="connsiteX9" fmla="*/ 63719 w 80268"/>
                <a:gd name="connsiteY9" fmla="*/ 91448 h 94305"/>
                <a:gd name="connsiteX10" fmla="*/ 78006 w 80268"/>
                <a:gd name="connsiteY10" fmla="*/ 94305 h 94305"/>
                <a:gd name="connsiteX11" fmla="*/ 79911 w 80268"/>
                <a:gd name="connsiteY11" fmla="*/ 71445 h 94305"/>
                <a:gd name="connsiteX12" fmla="*/ 79911 w 80268"/>
                <a:gd name="connsiteY12" fmla="*/ 71445 h 9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268" h="94305">
                  <a:moveTo>
                    <a:pt x="79911" y="71445"/>
                  </a:moveTo>
                  <a:cubicBezTo>
                    <a:pt x="80864" y="60015"/>
                    <a:pt x="79911" y="48585"/>
                    <a:pt x="77054" y="39060"/>
                  </a:cubicBezTo>
                  <a:cubicBezTo>
                    <a:pt x="73244" y="27630"/>
                    <a:pt x="64671" y="17153"/>
                    <a:pt x="56099" y="9533"/>
                  </a:cubicBezTo>
                  <a:cubicBezTo>
                    <a:pt x="55146" y="8580"/>
                    <a:pt x="54194" y="8580"/>
                    <a:pt x="52289" y="7628"/>
                  </a:cubicBezTo>
                  <a:cubicBezTo>
                    <a:pt x="45621" y="3818"/>
                    <a:pt x="39906" y="8"/>
                    <a:pt x="39906" y="8"/>
                  </a:cubicBezTo>
                  <a:cubicBezTo>
                    <a:pt x="38954" y="8"/>
                    <a:pt x="14189" y="-945"/>
                    <a:pt x="4664" y="18105"/>
                  </a:cubicBezTo>
                  <a:cubicBezTo>
                    <a:pt x="-99" y="28583"/>
                    <a:pt x="-2004" y="41918"/>
                    <a:pt x="2759" y="53348"/>
                  </a:cubicBezTo>
                  <a:cubicBezTo>
                    <a:pt x="4664" y="58110"/>
                    <a:pt x="6569" y="61920"/>
                    <a:pt x="9426" y="66683"/>
                  </a:cubicBezTo>
                  <a:cubicBezTo>
                    <a:pt x="10379" y="68588"/>
                    <a:pt x="12284" y="69540"/>
                    <a:pt x="14189" y="71445"/>
                  </a:cubicBezTo>
                  <a:cubicBezTo>
                    <a:pt x="21809" y="79065"/>
                    <a:pt x="38954" y="86685"/>
                    <a:pt x="63719" y="91448"/>
                  </a:cubicBezTo>
                  <a:cubicBezTo>
                    <a:pt x="68481" y="92400"/>
                    <a:pt x="73244" y="93353"/>
                    <a:pt x="78006" y="94305"/>
                  </a:cubicBezTo>
                  <a:cubicBezTo>
                    <a:pt x="78006" y="89543"/>
                    <a:pt x="78959" y="80970"/>
                    <a:pt x="79911" y="71445"/>
                  </a:cubicBezTo>
                  <a:cubicBezTo>
                    <a:pt x="79911" y="72398"/>
                    <a:pt x="79911" y="71445"/>
                    <a:pt x="79911" y="7144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42508E1-40E7-D2C4-5049-87E6C40814C7}"/>
                </a:ext>
              </a:extLst>
            </p:cNvPr>
            <p:cNvSpPr/>
            <p:nvPr/>
          </p:nvSpPr>
          <p:spPr>
            <a:xfrm>
              <a:off x="5976937" y="3672839"/>
              <a:ext cx="235267" cy="93345"/>
            </a:xfrm>
            <a:custGeom>
              <a:avLst/>
              <a:gdLst>
                <a:gd name="connsiteX0" fmla="*/ 219075 w 235267"/>
                <a:gd name="connsiteY0" fmla="*/ 43815 h 93345"/>
                <a:gd name="connsiteX1" fmla="*/ 220980 w 235267"/>
                <a:gd name="connsiteY1" fmla="*/ 27623 h 93345"/>
                <a:gd name="connsiteX2" fmla="*/ 235268 w 235267"/>
                <a:gd name="connsiteY2" fmla="*/ 0 h 93345"/>
                <a:gd name="connsiteX3" fmla="*/ 220027 w 235267"/>
                <a:gd name="connsiteY3" fmla="*/ 4763 h 93345"/>
                <a:gd name="connsiteX4" fmla="*/ 116205 w 235267"/>
                <a:gd name="connsiteY4" fmla="*/ 18098 h 93345"/>
                <a:gd name="connsiteX5" fmla="*/ 13335 w 235267"/>
                <a:gd name="connsiteY5" fmla="*/ 8573 h 93345"/>
                <a:gd name="connsiteX6" fmla="*/ 0 w 235267"/>
                <a:gd name="connsiteY6" fmla="*/ 3810 h 93345"/>
                <a:gd name="connsiteX7" fmla="*/ 17145 w 235267"/>
                <a:gd name="connsiteY7" fmla="*/ 30480 h 93345"/>
                <a:gd name="connsiteX8" fmla="*/ 20003 w 235267"/>
                <a:gd name="connsiteY8" fmla="*/ 60008 h 93345"/>
                <a:gd name="connsiteX9" fmla="*/ 20003 w 235267"/>
                <a:gd name="connsiteY9" fmla="*/ 63818 h 93345"/>
                <a:gd name="connsiteX10" fmla="*/ 17145 w 235267"/>
                <a:gd name="connsiteY10" fmla="*/ 86677 h 93345"/>
                <a:gd name="connsiteX11" fmla="*/ 20955 w 235267"/>
                <a:gd name="connsiteY11" fmla="*/ 87630 h 93345"/>
                <a:gd name="connsiteX12" fmla="*/ 22860 w 235267"/>
                <a:gd name="connsiteY12" fmla="*/ 87630 h 93345"/>
                <a:gd name="connsiteX13" fmla="*/ 106680 w 235267"/>
                <a:gd name="connsiteY13" fmla="*/ 93345 h 93345"/>
                <a:gd name="connsiteX14" fmla="*/ 215265 w 235267"/>
                <a:gd name="connsiteY14" fmla="*/ 84773 h 93345"/>
                <a:gd name="connsiteX15" fmla="*/ 218123 w 235267"/>
                <a:gd name="connsiteY15" fmla="*/ 83820 h 93345"/>
                <a:gd name="connsiteX16" fmla="*/ 226695 w 235267"/>
                <a:gd name="connsiteY16" fmla="*/ 81915 h 93345"/>
                <a:gd name="connsiteX17" fmla="*/ 219075 w 235267"/>
                <a:gd name="connsiteY17" fmla="*/ 57150 h 93345"/>
                <a:gd name="connsiteX18" fmla="*/ 219075 w 235267"/>
                <a:gd name="connsiteY18" fmla="*/ 43815 h 9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5267" h="93345">
                  <a:moveTo>
                    <a:pt x="219075" y="43815"/>
                  </a:moveTo>
                  <a:cubicBezTo>
                    <a:pt x="219075" y="37148"/>
                    <a:pt x="220027" y="32385"/>
                    <a:pt x="220980" y="27623"/>
                  </a:cubicBezTo>
                  <a:cubicBezTo>
                    <a:pt x="223838" y="16193"/>
                    <a:pt x="228600" y="6668"/>
                    <a:pt x="235268" y="0"/>
                  </a:cubicBezTo>
                  <a:cubicBezTo>
                    <a:pt x="231458" y="1905"/>
                    <a:pt x="225743" y="2858"/>
                    <a:pt x="220027" y="4763"/>
                  </a:cubicBezTo>
                  <a:cubicBezTo>
                    <a:pt x="197168" y="10478"/>
                    <a:pt x="163830" y="16193"/>
                    <a:pt x="116205" y="18098"/>
                  </a:cubicBezTo>
                  <a:cubicBezTo>
                    <a:pt x="68580" y="20003"/>
                    <a:pt x="35243" y="15240"/>
                    <a:pt x="13335" y="8573"/>
                  </a:cubicBezTo>
                  <a:cubicBezTo>
                    <a:pt x="8572" y="6668"/>
                    <a:pt x="3810" y="5715"/>
                    <a:pt x="0" y="3810"/>
                  </a:cubicBezTo>
                  <a:cubicBezTo>
                    <a:pt x="7620" y="10478"/>
                    <a:pt x="14288" y="20003"/>
                    <a:pt x="17145" y="30480"/>
                  </a:cubicBezTo>
                  <a:cubicBezTo>
                    <a:pt x="20003" y="39052"/>
                    <a:pt x="20955" y="49530"/>
                    <a:pt x="20003" y="60008"/>
                  </a:cubicBezTo>
                  <a:cubicBezTo>
                    <a:pt x="20003" y="60960"/>
                    <a:pt x="20003" y="62865"/>
                    <a:pt x="20003" y="63818"/>
                  </a:cubicBezTo>
                  <a:cubicBezTo>
                    <a:pt x="19050" y="72390"/>
                    <a:pt x="18097" y="80963"/>
                    <a:pt x="17145" y="86677"/>
                  </a:cubicBezTo>
                  <a:cubicBezTo>
                    <a:pt x="18097" y="86677"/>
                    <a:pt x="19050" y="86677"/>
                    <a:pt x="20955" y="87630"/>
                  </a:cubicBezTo>
                  <a:cubicBezTo>
                    <a:pt x="21907" y="87630"/>
                    <a:pt x="21907" y="87630"/>
                    <a:pt x="22860" y="87630"/>
                  </a:cubicBezTo>
                  <a:cubicBezTo>
                    <a:pt x="46672" y="91440"/>
                    <a:pt x="74295" y="93345"/>
                    <a:pt x="106680" y="93345"/>
                  </a:cubicBezTo>
                  <a:cubicBezTo>
                    <a:pt x="145733" y="93345"/>
                    <a:pt x="184785" y="89535"/>
                    <a:pt x="215265" y="84773"/>
                  </a:cubicBezTo>
                  <a:cubicBezTo>
                    <a:pt x="216218" y="84773"/>
                    <a:pt x="217170" y="84773"/>
                    <a:pt x="218123" y="83820"/>
                  </a:cubicBezTo>
                  <a:cubicBezTo>
                    <a:pt x="220980" y="82868"/>
                    <a:pt x="223838" y="82868"/>
                    <a:pt x="226695" y="81915"/>
                  </a:cubicBezTo>
                  <a:cubicBezTo>
                    <a:pt x="222885" y="73343"/>
                    <a:pt x="220027" y="64770"/>
                    <a:pt x="219075" y="57150"/>
                  </a:cubicBezTo>
                  <a:cubicBezTo>
                    <a:pt x="220027" y="52388"/>
                    <a:pt x="219075" y="47625"/>
                    <a:pt x="219075" y="43815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0016532-A020-8FB1-CFBE-F18DF869C738}"/>
                </a:ext>
              </a:extLst>
            </p:cNvPr>
            <p:cNvSpPr/>
            <p:nvPr/>
          </p:nvSpPr>
          <p:spPr>
            <a:xfrm>
              <a:off x="6236017" y="3514724"/>
              <a:ext cx="42862" cy="18097"/>
            </a:xfrm>
            <a:custGeom>
              <a:avLst/>
              <a:gdLst>
                <a:gd name="connsiteX0" fmla="*/ 0 w 42862"/>
                <a:gd name="connsiteY0" fmla="*/ 14288 h 18097"/>
                <a:gd name="connsiteX1" fmla="*/ 8572 w 42862"/>
                <a:gd name="connsiteY1" fmla="*/ 18098 h 18097"/>
                <a:gd name="connsiteX2" fmla="*/ 42863 w 42862"/>
                <a:gd name="connsiteY2" fmla="*/ 7620 h 18097"/>
                <a:gd name="connsiteX3" fmla="*/ 42863 w 42862"/>
                <a:gd name="connsiteY3" fmla="*/ 7620 h 18097"/>
                <a:gd name="connsiteX4" fmla="*/ 33338 w 42862"/>
                <a:gd name="connsiteY4" fmla="*/ 5715 h 18097"/>
                <a:gd name="connsiteX5" fmla="*/ 24765 w 42862"/>
                <a:gd name="connsiteY5" fmla="*/ 0 h 18097"/>
                <a:gd name="connsiteX6" fmla="*/ 11430 w 42862"/>
                <a:gd name="connsiteY6" fmla="*/ 3810 h 18097"/>
                <a:gd name="connsiteX7" fmla="*/ 0 w 42862"/>
                <a:gd name="connsiteY7" fmla="*/ 1428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18097">
                  <a:moveTo>
                    <a:pt x="0" y="14288"/>
                  </a:moveTo>
                  <a:cubicBezTo>
                    <a:pt x="0" y="17145"/>
                    <a:pt x="1905" y="18098"/>
                    <a:pt x="8572" y="18098"/>
                  </a:cubicBezTo>
                  <a:cubicBezTo>
                    <a:pt x="23813" y="16193"/>
                    <a:pt x="37147" y="9525"/>
                    <a:pt x="42863" y="7620"/>
                  </a:cubicBezTo>
                  <a:lnTo>
                    <a:pt x="42863" y="7620"/>
                  </a:lnTo>
                  <a:cubicBezTo>
                    <a:pt x="39052" y="7620"/>
                    <a:pt x="36195" y="6668"/>
                    <a:pt x="33338" y="5715"/>
                  </a:cubicBezTo>
                  <a:cubicBezTo>
                    <a:pt x="29527" y="3810"/>
                    <a:pt x="27622" y="1905"/>
                    <a:pt x="24765" y="0"/>
                  </a:cubicBezTo>
                  <a:cubicBezTo>
                    <a:pt x="20002" y="952"/>
                    <a:pt x="15240" y="2857"/>
                    <a:pt x="11430" y="3810"/>
                  </a:cubicBezTo>
                  <a:cubicBezTo>
                    <a:pt x="5715" y="6668"/>
                    <a:pt x="0" y="11430"/>
                    <a:pt x="0" y="1428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1275E12-4FC2-5C2C-0199-8C61117CCB60}"/>
                </a:ext>
              </a:extLst>
            </p:cNvPr>
            <p:cNvSpPr/>
            <p:nvPr/>
          </p:nvSpPr>
          <p:spPr>
            <a:xfrm>
              <a:off x="6236017" y="3520439"/>
              <a:ext cx="42862" cy="12382"/>
            </a:xfrm>
            <a:custGeom>
              <a:avLst/>
              <a:gdLst>
                <a:gd name="connsiteX0" fmla="*/ 0 w 42862"/>
                <a:gd name="connsiteY0" fmla="*/ 8573 h 12382"/>
                <a:gd name="connsiteX1" fmla="*/ 8572 w 42862"/>
                <a:gd name="connsiteY1" fmla="*/ 12383 h 12382"/>
                <a:gd name="connsiteX2" fmla="*/ 42863 w 42862"/>
                <a:gd name="connsiteY2" fmla="*/ 1905 h 12382"/>
                <a:gd name="connsiteX3" fmla="*/ 42863 w 42862"/>
                <a:gd name="connsiteY3" fmla="*/ 1905 h 12382"/>
                <a:gd name="connsiteX4" fmla="*/ 33338 w 42862"/>
                <a:gd name="connsiteY4" fmla="*/ 0 h 12382"/>
                <a:gd name="connsiteX5" fmla="*/ 0 w 42862"/>
                <a:gd name="connsiteY5" fmla="*/ 8573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12382">
                  <a:moveTo>
                    <a:pt x="0" y="8573"/>
                  </a:moveTo>
                  <a:cubicBezTo>
                    <a:pt x="0" y="11430"/>
                    <a:pt x="1905" y="12383"/>
                    <a:pt x="8572" y="12383"/>
                  </a:cubicBezTo>
                  <a:cubicBezTo>
                    <a:pt x="23813" y="10478"/>
                    <a:pt x="37147" y="3810"/>
                    <a:pt x="42863" y="1905"/>
                  </a:cubicBezTo>
                  <a:lnTo>
                    <a:pt x="42863" y="1905"/>
                  </a:lnTo>
                  <a:cubicBezTo>
                    <a:pt x="39052" y="1905"/>
                    <a:pt x="36195" y="953"/>
                    <a:pt x="33338" y="0"/>
                  </a:cubicBezTo>
                  <a:cubicBezTo>
                    <a:pt x="24765" y="6668"/>
                    <a:pt x="12382" y="11430"/>
                    <a:pt x="0" y="857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4D5526-9D8D-CA02-D247-9375E2724749}"/>
                </a:ext>
              </a:extLst>
            </p:cNvPr>
            <p:cNvSpPr/>
            <p:nvPr/>
          </p:nvSpPr>
          <p:spPr>
            <a:xfrm>
              <a:off x="5956329" y="3473767"/>
              <a:ext cx="277056" cy="217611"/>
            </a:xfrm>
            <a:custGeom>
              <a:avLst/>
              <a:gdLst>
                <a:gd name="connsiteX0" fmla="*/ 276830 w 277056"/>
                <a:gd name="connsiteY0" fmla="*/ 186690 h 217611"/>
                <a:gd name="connsiteX1" fmla="*/ 276830 w 277056"/>
                <a:gd name="connsiteY1" fmla="*/ 186690 h 217611"/>
                <a:gd name="connsiteX2" fmla="*/ 137765 w 277056"/>
                <a:gd name="connsiteY2" fmla="*/ 217170 h 217611"/>
                <a:gd name="connsiteX3" fmla="*/ 1558 w 277056"/>
                <a:gd name="connsiteY3" fmla="*/ 191452 h 217611"/>
                <a:gd name="connsiteX4" fmla="*/ 605 w 277056"/>
                <a:gd name="connsiteY4" fmla="*/ 190500 h 217611"/>
                <a:gd name="connsiteX5" fmla="*/ 605 w 277056"/>
                <a:gd name="connsiteY5" fmla="*/ 190500 h 217611"/>
                <a:gd name="connsiteX6" fmla="*/ 16798 w 277056"/>
                <a:gd name="connsiteY6" fmla="*/ 134302 h 217611"/>
                <a:gd name="connsiteX7" fmla="*/ 20608 w 277056"/>
                <a:gd name="connsiteY7" fmla="*/ 107632 h 217611"/>
                <a:gd name="connsiteX8" fmla="*/ 23465 w 277056"/>
                <a:gd name="connsiteY8" fmla="*/ 88582 h 217611"/>
                <a:gd name="connsiteX9" fmla="*/ 27275 w 277056"/>
                <a:gd name="connsiteY9" fmla="*/ 29527 h 217611"/>
                <a:gd name="connsiteX10" fmla="*/ 37753 w 277056"/>
                <a:gd name="connsiteY10" fmla="*/ 952 h 217611"/>
                <a:gd name="connsiteX11" fmla="*/ 62518 w 277056"/>
                <a:gd name="connsiteY11" fmla="*/ 3810 h 217611"/>
                <a:gd name="connsiteX12" fmla="*/ 196820 w 277056"/>
                <a:gd name="connsiteY12" fmla="*/ 2857 h 217611"/>
                <a:gd name="connsiteX13" fmla="*/ 224443 w 277056"/>
                <a:gd name="connsiteY13" fmla="*/ 0 h 217611"/>
                <a:gd name="connsiteX14" fmla="*/ 233015 w 277056"/>
                <a:gd name="connsiteY14" fmla="*/ 40005 h 217611"/>
                <a:gd name="connsiteX15" fmla="*/ 241588 w 277056"/>
                <a:gd name="connsiteY15" fmla="*/ 81915 h 217611"/>
                <a:gd name="connsiteX16" fmla="*/ 252065 w 277056"/>
                <a:gd name="connsiteY16" fmla="*/ 125730 h 217611"/>
                <a:gd name="connsiteX17" fmla="*/ 258733 w 277056"/>
                <a:gd name="connsiteY17" fmla="*/ 153352 h 217611"/>
                <a:gd name="connsiteX18" fmla="*/ 276830 w 277056"/>
                <a:gd name="connsiteY18" fmla="*/ 186690 h 21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7056" h="217611">
                  <a:moveTo>
                    <a:pt x="276830" y="186690"/>
                  </a:moveTo>
                  <a:cubicBezTo>
                    <a:pt x="276830" y="186690"/>
                    <a:pt x="276830" y="186690"/>
                    <a:pt x="276830" y="186690"/>
                  </a:cubicBezTo>
                  <a:cubicBezTo>
                    <a:pt x="273020" y="195263"/>
                    <a:pt x="232063" y="212408"/>
                    <a:pt x="137765" y="217170"/>
                  </a:cubicBezTo>
                  <a:cubicBezTo>
                    <a:pt x="47278" y="220980"/>
                    <a:pt x="8225" y="199072"/>
                    <a:pt x="1558" y="191452"/>
                  </a:cubicBezTo>
                  <a:cubicBezTo>
                    <a:pt x="1558" y="191452"/>
                    <a:pt x="605" y="190500"/>
                    <a:pt x="605" y="190500"/>
                  </a:cubicBezTo>
                  <a:cubicBezTo>
                    <a:pt x="605" y="190500"/>
                    <a:pt x="605" y="190500"/>
                    <a:pt x="605" y="190500"/>
                  </a:cubicBezTo>
                  <a:cubicBezTo>
                    <a:pt x="-3205" y="183833"/>
                    <a:pt x="12035" y="162877"/>
                    <a:pt x="16798" y="134302"/>
                  </a:cubicBezTo>
                  <a:cubicBezTo>
                    <a:pt x="17750" y="126682"/>
                    <a:pt x="19655" y="117157"/>
                    <a:pt x="20608" y="107632"/>
                  </a:cubicBezTo>
                  <a:cubicBezTo>
                    <a:pt x="21560" y="100965"/>
                    <a:pt x="22513" y="95250"/>
                    <a:pt x="23465" y="88582"/>
                  </a:cubicBezTo>
                  <a:cubicBezTo>
                    <a:pt x="26323" y="68580"/>
                    <a:pt x="27275" y="46672"/>
                    <a:pt x="27275" y="29527"/>
                  </a:cubicBezTo>
                  <a:cubicBezTo>
                    <a:pt x="27275" y="12382"/>
                    <a:pt x="32990" y="3810"/>
                    <a:pt x="37753" y="952"/>
                  </a:cubicBezTo>
                  <a:cubicBezTo>
                    <a:pt x="44420" y="2857"/>
                    <a:pt x="52993" y="3810"/>
                    <a:pt x="62518" y="3810"/>
                  </a:cubicBezTo>
                  <a:cubicBezTo>
                    <a:pt x="110143" y="5715"/>
                    <a:pt x="159673" y="5715"/>
                    <a:pt x="196820" y="2857"/>
                  </a:cubicBezTo>
                  <a:cubicBezTo>
                    <a:pt x="207298" y="1905"/>
                    <a:pt x="216823" y="952"/>
                    <a:pt x="224443" y="0"/>
                  </a:cubicBezTo>
                  <a:cubicBezTo>
                    <a:pt x="228253" y="7620"/>
                    <a:pt x="230158" y="20955"/>
                    <a:pt x="233015" y="40005"/>
                  </a:cubicBezTo>
                  <a:cubicBezTo>
                    <a:pt x="234920" y="51435"/>
                    <a:pt x="237778" y="66675"/>
                    <a:pt x="241588" y="81915"/>
                  </a:cubicBezTo>
                  <a:cubicBezTo>
                    <a:pt x="244445" y="96202"/>
                    <a:pt x="248255" y="111443"/>
                    <a:pt x="252065" y="125730"/>
                  </a:cubicBezTo>
                  <a:cubicBezTo>
                    <a:pt x="254923" y="135255"/>
                    <a:pt x="256828" y="144780"/>
                    <a:pt x="258733" y="153352"/>
                  </a:cubicBezTo>
                  <a:cubicBezTo>
                    <a:pt x="268258" y="185738"/>
                    <a:pt x="278735" y="181927"/>
                    <a:pt x="276830" y="186690"/>
                  </a:cubicBezTo>
                  <a:close/>
                </a:path>
              </a:pathLst>
            </a:custGeom>
            <a:gradFill>
              <a:gsLst>
                <a:gs pos="0">
                  <a:srgbClr val="DEE4F5"/>
                </a:gs>
                <a:gs pos="985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AD75FBF-42A7-5701-14CA-BFBD2B5D47E2}"/>
                </a:ext>
              </a:extLst>
            </p:cNvPr>
            <p:cNvSpPr/>
            <p:nvPr/>
          </p:nvSpPr>
          <p:spPr>
            <a:xfrm>
              <a:off x="5956934" y="3473767"/>
              <a:ext cx="276451" cy="217611"/>
            </a:xfrm>
            <a:custGeom>
              <a:avLst/>
              <a:gdLst>
                <a:gd name="connsiteX0" fmla="*/ 276225 w 276451"/>
                <a:gd name="connsiteY0" fmla="*/ 186690 h 217611"/>
                <a:gd name="connsiteX1" fmla="*/ 276225 w 276451"/>
                <a:gd name="connsiteY1" fmla="*/ 186690 h 217611"/>
                <a:gd name="connsiteX2" fmla="*/ 137160 w 276451"/>
                <a:gd name="connsiteY2" fmla="*/ 217170 h 217611"/>
                <a:gd name="connsiteX3" fmla="*/ 953 w 276451"/>
                <a:gd name="connsiteY3" fmla="*/ 191452 h 217611"/>
                <a:gd name="connsiteX4" fmla="*/ 0 w 276451"/>
                <a:gd name="connsiteY4" fmla="*/ 190500 h 217611"/>
                <a:gd name="connsiteX5" fmla="*/ 0 w 276451"/>
                <a:gd name="connsiteY5" fmla="*/ 190500 h 217611"/>
                <a:gd name="connsiteX6" fmla="*/ 47625 w 276451"/>
                <a:gd name="connsiteY6" fmla="*/ 201930 h 217611"/>
                <a:gd name="connsiteX7" fmla="*/ 215265 w 276451"/>
                <a:gd name="connsiteY7" fmla="*/ 188595 h 217611"/>
                <a:gd name="connsiteX8" fmla="*/ 231458 w 276451"/>
                <a:gd name="connsiteY8" fmla="*/ 76200 h 217611"/>
                <a:gd name="connsiteX9" fmla="*/ 196215 w 276451"/>
                <a:gd name="connsiteY9" fmla="*/ 2857 h 217611"/>
                <a:gd name="connsiteX10" fmla="*/ 223838 w 276451"/>
                <a:gd name="connsiteY10" fmla="*/ 0 h 217611"/>
                <a:gd name="connsiteX11" fmla="*/ 232410 w 276451"/>
                <a:gd name="connsiteY11" fmla="*/ 40005 h 217611"/>
                <a:gd name="connsiteX12" fmla="*/ 258128 w 276451"/>
                <a:gd name="connsiteY12" fmla="*/ 153352 h 217611"/>
                <a:gd name="connsiteX13" fmla="*/ 276225 w 276451"/>
                <a:gd name="connsiteY13" fmla="*/ 186690 h 21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6451" h="217611">
                  <a:moveTo>
                    <a:pt x="276225" y="186690"/>
                  </a:moveTo>
                  <a:cubicBezTo>
                    <a:pt x="276225" y="186690"/>
                    <a:pt x="276225" y="186690"/>
                    <a:pt x="276225" y="186690"/>
                  </a:cubicBezTo>
                  <a:cubicBezTo>
                    <a:pt x="272415" y="195263"/>
                    <a:pt x="231458" y="212408"/>
                    <a:pt x="137160" y="217170"/>
                  </a:cubicBezTo>
                  <a:cubicBezTo>
                    <a:pt x="46672" y="220980"/>
                    <a:pt x="7620" y="199072"/>
                    <a:pt x="953" y="191452"/>
                  </a:cubicBezTo>
                  <a:cubicBezTo>
                    <a:pt x="953" y="191452"/>
                    <a:pt x="0" y="190500"/>
                    <a:pt x="0" y="190500"/>
                  </a:cubicBezTo>
                  <a:cubicBezTo>
                    <a:pt x="0" y="190500"/>
                    <a:pt x="0" y="190500"/>
                    <a:pt x="0" y="190500"/>
                  </a:cubicBezTo>
                  <a:cubicBezTo>
                    <a:pt x="5715" y="192405"/>
                    <a:pt x="18097" y="197168"/>
                    <a:pt x="47625" y="201930"/>
                  </a:cubicBezTo>
                  <a:cubicBezTo>
                    <a:pt x="96203" y="209550"/>
                    <a:pt x="189548" y="206693"/>
                    <a:pt x="215265" y="188595"/>
                  </a:cubicBezTo>
                  <a:cubicBezTo>
                    <a:pt x="240983" y="170497"/>
                    <a:pt x="241935" y="109538"/>
                    <a:pt x="231458" y="76200"/>
                  </a:cubicBezTo>
                  <a:cubicBezTo>
                    <a:pt x="222885" y="47625"/>
                    <a:pt x="214313" y="20002"/>
                    <a:pt x="196215" y="2857"/>
                  </a:cubicBezTo>
                  <a:cubicBezTo>
                    <a:pt x="206692" y="1905"/>
                    <a:pt x="216217" y="952"/>
                    <a:pt x="223838" y="0"/>
                  </a:cubicBezTo>
                  <a:cubicBezTo>
                    <a:pt x="227648" y="7620"/>
                    <a:pt x="229553" y="20955"/>
                    <a:pt x="232410" y="40005"/>
                  </a:cubicBezTo>
                  <a:cubicBezTo>
                    <a:pt x="238125" y="70485"/>
                    <a:pt x="249555" y="120015"/>
                    <a:pt x="258128" y="153352"/>
                  </a:cubicBezTo>
                  <a:cubicBezTo>
                    <a:pt x="267653" y="185738"/>
                    <a:pt x="278130" y="181927"/>
                    <a:pt x="276225" y="186690"/>
                  </a:cubicBezTo>
                  <a:close/>
                </a:path>
              </a:pathLst>
            </a:custGeom>
            <a:gradFill>
              <a:gsLst>
                <a:gs pos="0">
                  <a:srgbClr val="E7EBF5"/>
                </a:gs>
                <a:gs pos="98000">
                  <a:srgbClr val="D7E2F5"/>
                </a:gs>
              </a:gsLst>
              <a:lin ang="1550751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4E6901C-E148-D2D5-4D71-41E110CF1E0A}"/>
                </a:ext>
              </a:extLst>
            </p:cNvPr>
            <p:cNvSpPr/>
            <p:nvPr/>
          </p:nvSpPr>
          <p:spPr>
            <a:xfrm>
              <a:off x="5977890" y="3564254"/>
              <a:ext cx="231457" cy="34289"/>
            </a:xfrm>
            <a:custGeom>
              <a:avLst/>
              <a:gdLst>
                <a:gd name="connsiteX0" fmla="*/ 231458 w 231457"/>
                <a:gd name="connsiteY0" fmla="*/ 34290 h 34289"/>
                <a:gd name="connsiteX1" fmla="*/ 102870 w 231457"/>
                <a:gd name="connsiteY1" fmla="*/ 30480 h 34289"/>
                <a:gd name="connsiteX2" fmla="*/ 0 w 231457"/>
                <a:gd name="connsiteY2" fmla="*/ 16193 h 34289"/>
                <a:gd name="connsiteX3" fmla="*/ 1905 w 231457"/>
                <a:gd name="connsiteY3" fmla="*/ 3810 h 34289"/>
                <a:gd name="connsiteX4" fmla="*/ 223837 w 231457"/>
                <a:gd name="connsiteY4" fmla="*/ 0 h 34289"/>
                <a:gd name="connsiteX5" fmla="*/ 231458 w 231457"/>
                <a:gd name="connsiteY5" fmla="*/ 34290 h 3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457" h="34289">
                  <a:moveTo>
                    <a:pt x="231458" y="34290"/>
                  </a:moveTo>
                  <a:cubicBezTo>
                    <a:pt x="200978" y="34290"/>
                    <a:pt x="155258" y="34290"/>
                    <a:pt x="102870" y="30480"/>
                  </a:cubicBezTo>
                  <a:cubicBezTo>
                    <a:pt x="40005" y="26670"/>
                    <a:pt x="12382" y="20955"/>
                    <a:pt x="0" y="16193"/>
                  </a:cubicBezTo>
                  <a:cubicBezTo>
                    <a:pt x="953" y="9525"/>
                    <a:pt x="953" y="10477"/>
                    <a:pt x="1905" y="3810"/>
                  </a:cubicBezTo>
                  <a:cubicBezTo>
                    <a:pt x="18097" y="4763"/>
                    <a:pt x="193358" y="0"/>
                    <a:pt x="223837" y="0"/>
                  </a:cubicBezTo>
                  <a:cubicBezTo>
                    <a:pt x="225742" y="14288"/>
                    <a:pt x="227648" y="20002"/>
                    <a:pt x="231458" y="34290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F369341-74FD-BF29-C413-79243322494D}"/>
                </a:ext>
              </a:extLst>
            </p:cNvPr>
            <p:cNvSpPr/>
            <p:nvPr/>
          </p:nvSpPr>
          <p:spPr>
            <a:xfrm>
              <a:off x="6069330" y="3254692"/>
              <a:ext cx="47625" cy="8572"/>
            </a:xfrm>
            <a:custGeom>
              <a:avLst/>
              <a:gdLst>
                <a:gd name="connsiteX0" fmla="*/ 15240 w 47625"/>
                <a:gd name="connsiteY0" fmla="*/ 8572 h 8572"/>
                <a:gd name="connsiteX1" fmla="*/ 34290 w 47625"/>
                <a:gd name="connsiteY1" fmla="*/ 8572 h 8572"/>
                <a:gd name="connsiteX2" fmla="*/ 47625 w 47625"/>
                <a:gd name="connsiteY2" fmla="*/ 952 h 8572"/>
                <a:gd name="connsiteX3" fmla="*/ 28575 w 47625"/>
                <a:gd name="connsiteY3" fmla="*/ 1905 h 8572"/>
                <a:gd name="connsiteX4" fmla="*/ 0 w 47625"/>
                <a:gd name="connsiteY4" fmla="*/ 0 h 8572"/>
                <a:gd name="connsiteX5" fmla="*/ 15240 w 47625"/>
                <a:gd name="connsiteY5" fmla="*/ 8572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8572">
                  <a:moveTo>
                    <a:pt x="15240" y="8572"/>
                  </a:moveTo>
                  <a:lnTo>
                    <a:pt x="34290" y="8572"/>
                  </a:lnTo>
                  <a:cubicBezTo>
                    <a:pt x="40005" y="8572"/>
                    <a:pt x="44767" y="5715"/>
                    <a:pt x="47625" y="952"/>
                  </a:cubicBezTo>
                  <a:cubicBezTo>
                    <a:pt x="41910" y="1905"/>
                    <a:pt x="35242" y="1905"/>
                    <a:pt x="28575" y="1905"/>
                  </a:cubicBezTo>
                  <a:cubicBezTo>
                    <a:pt x="19050" y="1905"/>
                    <a:pt x="9525" y="952"/>
                    <a:pt x="0" y="0"/>
                  </a:cubicBezTo>
                  <a:cubicBezTo>
                    <a:pt x="3810" y="4763"/>
                    <a:pt x="9525" y="8572"/>
                    <a:pt x="15240" y="8572"/>
                  </a:cubicBezTo>
                  <a:close/>
                </a:path>
              </a:pathLst>
            </a:custGeom>
            <a:gradFill>
              <a:gsLst>
                <a:gs pos="0">
                  <a:srgbClr val="DEE4F5"/>
                </a:gs>
                <a:gs pos="985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1903A31-ABE9-99B3-9264-D0C4AB1F40E6}"/>
                </a:ext>
              </a:extLst>
            </p:cNvPr>
            <p:cNvSpPr/>
            <p:nvPr/>
          </p:nvSpPr>
          <p:spPr>
            <a:xfrm>
              <a:off x="6069330" y="3230879"/>
              <a:ext cx="51434" cy="32385"/>
            </a:xfrm>
            <a:custGeom>
              <a:avLst/>
              <a:gdLst>
                <a:gd name="connsiteX0" fmla="*/ 51435 w 51434"/>
                <a:gd name="connsiteY0" fmla="*/ 8573 h 32385"/>
                <a:gd name="connsiteX1" fmla="*/ 51435 w 51434"/>
                <a:gd name="connsiteY1" fmla="*/ 16192 h 32385"/>
                <a:gd name="connsiteX2" fmla="*/ 50482 w 51434"/>
                <a:gd name="connsiteY2" fmla="*/ 21908 h 32385"/>
                <a:gd name="connsiteX3" fmla="*/ 48577 w 51434"/>
                <a:gd name="connsiteY3" fmla="*/ 24765 h 32385"/>
                <a:gd name="connsiteX4" fmla="*/ 35242 w 51434"/>
                <a:gd name="connsiteY4" fmla="*/ 32385 h 32385"/>
                <a:gd name="connsiteX5" fmla="*/ 16192 w 51434"/>
                <a:gd name="connsiteY5" fmla="*/ 32385 h 32385"/>
                <a:gd name="connsiteX6" fmla="*/ 1905 w 51434"/>
                <a:gd name="connsiteY6" fmla="*/ 23813 h 32385"/>
                <a:gd name="connsiteX7" fmla="*/ 0 w 51434"/>
                <a:gd name="connsiteY7" fmla="*/ 16192 h 32385"/>
                <a:gd name="connsiteX8" fmla="*/ 0 w 51434"/>
                <a:gd name="connsiteY8" fmla="*/ 8573 h 32385"/>
                <a:gd name="connsiteX9" fmla="*/ 2857 w 51434"/>
                <a:gd name="connsiteY9" fmla="*/ 0 h 32385"/>
                <a:gd name="connsiteX10" fmla="*/ 49530 w 51434"/>
                <a:gd name="connsiteY10" fmla="*/ 0 h 32385"/>
                <a:gd name="connsiteX11" fmla="*/ 51435 w 51434"/>
                <a:gd name="connsiteY11" fmla="*/ 8573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34" h="32385">
                  <a:moveTo>
                    <a:pt x="51435" y="8573"/>
                  </a:moveTo>
                  <a:lnTo>
                    <a:pt x="51435" y="16192"/>
                  </a:lnTo>
                  <a:cubicBezTo>
                    <a:pt x="51435" y="18098"/>
                    <a:pt x="51435" y="20002"/>
                    <a:pt x="50482" y="21908"/>
                  </a:cubicBezTo>
                  <a:cubicBezTo>
                    <a:pt x="50482" y="22860"/>
                    <a:pt x="49530" y="23813"/>
                    <a:pt x="48577" y="24765"/>
                  </a:cubicBezTo>
                  <a:cubicBezTo>
                    <a:pt x="45720" y="29527"/>
                    <a:pt x="40957" y="32385"/>
                    <a:pt x="35242" y="32385"/>
                  </a:cubicBezTo>
                  <a:lnTo>
                    <a:pt x="16192" y="32385"/>
                  </a:lnTo>
                  <a:cubicBezTo>
                    <a:pt x="9525" y="32385"/>
                    <a:pt x="4763" y="28575"/>
                    <a:pt x="1905" y="23813"/>
                  </a:cubicBezTo>
                  <a:cubicBezTo>
                    <a:pt x="952" y="21908"/>
                    <a:pt x="0" y="19050"/>
                    <a:pt x="0" y="16192"/>
                  </a:cubicBezTo>
                  <a:lnTo>
                    <a:pt x="0" y="8573"/>
                  </a:lnTo>
                  <a:cubicBezTo>
                    <a:pt x="0" y="5715"/>
                    <a:pt x="952" y="2858"/>
                    <a:pt x="2857" y="0"/>
                  </a:cubicBezTo>
                  <a:cubicBezTo>
                    <a:pt x="17145" y="953"/>
                    <a:pt x="34290" y="953"/>
                    <a:pt x="49530" y="0"/>
                  </a:cubicBezTo>
                  <a:cubicBezTo>
                    <a:pt x="50482" y="1905"/>
                    <a:pt x="51435" y="4763"/>
                    <a:pt x="51435" y="8573"/>
                  </a:cubicBezTo>
                  <a:close/>
                </a:path>
              </a:pathLst>
            </a:custGeom>
            <a:gradFill>
              <a:gsLst>
                <a:gs pos="0">
                  <a:srgbClr val="DEE4F5"/>
                </a:gs>
                <a:gs pos="985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852E967-5075-1B4F-D88E-1CFECBDF4332}"/>
                </a:ext>
              </a:extLst>
            </p:cNvPr>
            <p:cNvSpPr/>
            <p:nvPr/>
          </p:nvSpPr>
          <p:spPr>
            <a:xfrm>
              <a:off x="5986039" y="3089321"/>
              <a:ext cx="216579" cy="141319"/>
            </a:xfrm>
            <a:custGeom>
              <a:avLst/>
              <a:gdLst>
                <a:gd name="connsiteX0" fmla="*/ 215688 w 216579"/>
                <a:gd name="connsiteY0" fmla="*/ 83455 h 141319"/>
                <a:gd name="connsiteX1" fmla="*/ 214736 w 216579"/>
                <a:gd name="connsiteY1" fmla="*/ 87265 h 141319"/>
                <a:gd name="connsiteX2" fmla="*/ 214736 w 216579"/>
                <a:gd name="connsiteY2" fmla="*/ 89170 h 141319"/>
                <a:gd name="connsiteX3" fmla="*/ 211878 w 216579"/>
                <a:gd name="connsiteY3" fmla="*/ 97743 h 141319"/>
                <a:gd name="connsiteX4" fmla="*/ 210926 w 216579"/>
                <a:gd name="connsiteY4" fmla="*/ 99648 h 141319"/>
                <a:gd name="connsiteX5" fmla="*/ 207116 w 216579"/>
                <a:gd name="connsiteY5" fmla="*/ 106315 h 141319"/>
                <a:gd name="connsiteX6" fmla="*/ 162348 w 216579"/>
                <a:gd name="connsiteY6" fmla="*/ 136795 h 141319"/>
                <a:gd name="connsiteX7" fmla="*/ 132821 w 216579"/>
                <a:gd name="connsiteY7" fmla="*/ 140605 h 141319"/>
                <a:gd name="connsiteX8" fmla="*/ 86148 w 216579"/>
                <a:gd name="connsiteY8" fmla="*/ 140605 h 141319"/>
                <a:gd name="connsiteX9" fmla="*/ 65193 w 216579"/>
                <a:gd name="connsiteY9" fmla="*/ 136795 h 141319"/>
                <a:gd name="connsiteX10" fmla="*/ 65193 w 216579"/>
                <a:gd name="connsiteY10" fmla="*/ 136795 h 141319"/>
                <a:gd name="connsiteX11" fmla="*/ 63288 w 216579"/>
                <a:gd name="connsiteY11" fmla="*/ 135843 h 141319"/>
                <a:gd name="connsiteX12" fmla="*/ 23283 w 216579"/>
                <a:gd name="connsiteY12" fmla="*/ 119650 h 141319"/>
                <a:gd name="connsiteX13" fmla="*/ 4233 w 216579"/>
                <a:gd name="connsiteY13" fmla="*/ 95838 h 141319"/>
                <a:gd name="connsiteX14" fmla="*/ 3281 w 216579"/>
                <a:gd name="connsiteY14" fmla="*/ 93933 h 141319"/>
                <a:gd name="connsiteX15" fmla="*/ 1376 w 216579"/>
                <a:gd name="connsiteY15" fmla="*/ 86313 h 141319"/>
                <a:gd name="connsiteX16" fmla="*/ 4233 w 216579"/>
                <a:gd name="connsiteY16" fmla="*/ 48213 h 141319"/>
                <a:gd name="connsiteX17" fmla="*/ 5186 w 216579"/>
                <a:gd name="connsiteY17" fmla="*/ 46308 h 141319"/>
                <a:gd name="connsiteX18" fmla="*/ 8996 w 216579"/>
                <a:gd name="connsiteY18" fmla="*/ 39640 h 141319"/>
                <a:gd name="connsiteX19" fmla="*/ 9948 w 216579"/>
                <a:gd name="connsiteY19" fmla="*/ 37735 h 141319"/>
                <a:gd name="connsiteX20" fmla="*/ 21378 w 216579"/>
                <a:gd name="connsiteY20" fmla="*/ 25353 h 141319"/>
                <a:gd name="connsiteX21" fmla="*/ 180446 w 216579"/>
                <a:gd name="connsiteY21" fmla="*/ 12018 h 141319"/>
                <a:gd name="connsiteX22" fmla="*/ 187113 w 216579"/>
                <a:gd name="connsiteY22" fmla="*/ 14875 h 141319"/>
                <a:gd name="connsiteX23" fmla="*/ 202353 w 216579"/>
                <a:gd name="connsiteY23" fmla="*/ 30115 h 141319"/>
                <a:gd name="connsiteX24" fmla="*/ 203306 w 216579"/>
                <a:gd name="connsiteY24" fmla="*/ 31068 h 141319"/>
                <a:gd name="connsiteX25" fmla="*/ 209973 w 216579"/>
                <a:gd name="connsiteY25" fmla="*/ 39640 h 141319"/>
                <a:gd name="connsiteX26" fmla="*/ 209973 w 216579"/>
                <a:gd name="connsiteY26" fmla="*/ 39640 h 141319"/>
                <a:gd name="connsiteX27" fmla="*/ 210926 w 216579"/>
                <a:gd name="connsiteY27" fmla="*/ 41545 h 141319"/>
                <a:gd name="connsiteX28" fmla="*/ 215688 w 216579"/>
                <a:gd name="connsiteY28" fmla="*/ 83455 h 14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6579" h="141319">
                  <a:moveTo>
                    <a:pt x="215688" y="83455"/>
                  </a:moveTo>
                  <a:cubicBezTo>
                    <a:pt x="214736" y="84408"/>
                    <a:pt x="214736" y="86313"/>
                    <a:pt x="214736" y="87265"/>
                  </a:cubicBezTo>
                  <a:cubicBezTo>
                    <a:pt x="214736" y="88218"/>
                    <a:pt x="214736" y="88218"/>
                    <a:pt x="214736" y="89170"/>
                  </a:cubicBezTo>
                  <a:cubicBezTo>
                    <a:pt x="213783" y="92028"/>
                    <a:pt x="212831" y="94885"/>
                    <a:pt x="211878" y="97743"/>
                  </a:cubicBezTo>
                  <a:cubicBezTo>
                    <a:pt x="211878" y="98695"/>
                    <a:pt x="210926" y="98695"/>
                    <a:pt x="210926" y="99648"/>
                  </a:cubicBezTo>
                  <a:cubicBezTo>
                    <a:pt x="209973" y="101553"/>
                    <a:pt x="208068" y="104410"/>
                    <a:pt x="207116" y="106315"/>
                  </a:cubicBezTo>
                  <a:cubicBezTo>
                    <a:pt x="196638" y="121555"/>
                    <a:pt x="179493" y="132985"/>
                    <a:pt x="162348" y="136795"/>
                  </a:cubicBezTo>
                  <a:cubicBezTo>
                    <a:pt x="154728" y="138700"/>
                    <a:pt x="144251" y="140605"/>
                    <a:pt x="132821" y="140605"/>
                  </a:cubicBezTo>
                  <a:cubicBezTo>
                    <a:pt x="117581" y="141558"/>
                    <a:pt x="100436" y="141558"/>
                    <a:pt x="86148" y="140605"/>
                  </a:cubicBezTo>
                  <a:cubicBezTo>
                    <a:pt x="78528" y="139653"/>
                    <a:pt x="70908" y="138700"/>
                    <a:pt x="65193" y="136795"/>
                  </a:cubicBezTo>
                  <a:cubicBezTo>
                    <a:pt x="65193" y="136795"/>
                    <a:pt x="65193" y="136795"/>
                    <a:pt x="65193" y="136795"/>
                  </a:cubicBezTo>
                  <a:cubicBezTo>
                    <a:pt x="64241" y="136795"/>
                    <a:pt x="63288" y="136795"/>
                    <a:pt x="63288" y="135843"/>
                  </a:cubicBezTo>
                  <a:cubicBezTo>
                    <a:pt x="49953" y="132033"/>
                    <a:pt x="34713" y="128223"/>
                    <a:pt x="23283" y="119650"/>
                  </a:cubicBezTo>
                  <a:cubicBezTo>
                    <a:pt x="15663" y="113935"/>
                    <a:pt x="8043" y="106315"/>
                    <a:pt x="4233" y="95838"/>
                  </a:cubicBezTo>
                  <a:cubicBezTo>
                    <a:pt x="4233" y="94885"/>
                    <a:pt x="3281" y="93933"/>
                    <a:pt x="3281" y="93933"/>
                  </a:cubicBezTo>
                  <a:cubicBezTo>
                    <a:pt x="2328" y="91075"/>
                    <a:pt x="1376" y="88218"/>
                    <a:pt x="1376" y="86313"/>
                  </a:cubicBezTo>
                  <a:cubicBezTo>
                    <a:pt x="-1482" y="69168"/>
                    <a:pt x="423" y="57738"/>
                    <a:pt x="4233" y="48213"/>
                  </a:cubicBezTo>
                  <a:cubicBezTo>
                    <a:pt x="4233" y="47260"/>
                    <a:pt x="4233" y="47260"/>
                    <a:pt x="5186" y="46308"/>
                  </a:cubicBezTo>
                  <a:cubicBezTo>
                    <a:pt x="6138" y="44403"/>
                    <a:pt x="7091" y="41545"/>
                    <a:pt x="8996" y="39640"/>
                  </a:cubicBezTo>
                  <a:cubicBezTo>
                    <a:pt x="8996" y="38688"/>
                    <a:pt x="9948" y="38688"/>
                    <a:pt x="9948" y="37735"/>
                  </a:cubicBezTo>
                  <a:cubicBezTo>
                    <a:pt x="12806" y="32973"/>
                    <a:pt x="16616" y="29163"/>
                    <a:pt x="21378" y="25353"/>
                  </a:cubicBezTo>
                  <a:cubicBezTo>
                    <a:pt x="60431" y="-8937"/>
                    <a:pt x="145203" y="-3222"/>
                    <a:pt x="180446" y="12018"/>
                  </a:cubicBezTo>
                  <a:cubicBezTo>
                    <a:pt x="183303" y="12970"/>
                    <a:pt x="185208" y="13923"/>
                    <a:pt x="187113" y="14875"/>
                  </a:cubicBezTo>
                  <a:cubicBezTo>
                    <a:pt x="191876" y="20590"/>
                    <a:pt x="197591" y="25353"/>
                    <a:pt x="202353" y="30115"/>
                  </a:cubicBezTo>
                  <a:cubicBezTo>
                    <a:pt x="202353" y="30115"/>
                    <a:pt x="203306" y="31068"/>
                    <a:pt x="203306" y="31068"/>
                  </a:cubicBezTo>
                  <a:cubicBezTo>
                    <a:pt x="206163" y="33925"/>
                    <a:pt x="208068" y="36783"/>
                    <a:pt x="209973" y="39640"/>
                  </a:cubicBezTo>
                  <a:lnTo>
                    <a:pt x="209973" y="39640"/>
                  </a:lnTo>
                  <a:cubicBezTo>
                    <a:pt x="209973" y="40593"/>
                    <a:pt x="210926" y="40593"/>
                    <a:pt x="210926" y="41545"/>
                  </a:cubicBezTo>
                  <a:cubicBezTo>
                    <a:pt x="216641" y="53928"/>
                    <a:pt x="217593" y="68215"/>
                    <a:pt x="215688" y="83455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BBEF0EA-DEED-4F34-008F-C4DFD269CB9C}"/>
                </a:ext>
              </a:extLst>
            </p:cNvPr>
            <p:cNvSpPr/>
            <p:nvPr/>
          </p:nvSpPr>
          <p:spPr>
            <a:xfrm>
              <a:off x="5995034" y="3466147"/>
              <a:ext cx="186690" cy="10900"/>
            </a:xfrm>
            <a:custGeom>
              <a:avLst/>
              <a:gdLst>
                <a:gd name="connsiteX0" fmla="*/ 173355 w 186690"/>
                <a:gd name="connsiteY0" fmla="*/ 0 h 10900"/>
                <a:gd name="connsiteX1" fmla="*/ 11430 w 186690"/>
                <a:gd name="connsiteY1" fmla="*/ 2857 h 10900"/>
                <a:gd name="connsiteX2" fmla="*/ 0 w 186690"/>
                <a:gd name="connsiteY2" fmla="*/ 6667 h 10900"/>
                <a:gd name="connsiteX3" fmla="*/ 24765 w 186690"/>
                <a:gd name="connsiteY3" fmla="*/ 9525 h 10900"/>
                <a:gd name="connsiteX4" fmla="*/ 186690 w 186690"/>
                <a:gd name="connsiteY4" fmla="*/ 6667 h 10900"/>
                <a:gd name="connsiteX5" fmla="*/ 173355 w 186690"/>
                <a:gd name="connsiteY5" fmla="*/ 0 h 1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690" h="10900">
                  <a:moveTo>
                    <a:pt x="173355" y="0"/>
                  </a:moveTo>
                  <a:cubicBezTo>
                    <a:pt x="156210" y="952"/>
                    <a:pt x="11430" y="2857"/>
                    <a:pt x="11430" y="2857"/>
                  </a:cubicBezTo>
                  <a:cubicBezTo>
                    <a:pt x="9525" y="3810"/>
                    <a:pt x="4763" y="3810"/>
                    <a:pt x="0" y="6667"/>
                  </a:cubicBezTo>
                  <a:cubicBezTo>
                    <a:pt x="6668" y="8572"/>
                    <a:pt x="15240" y="9525"/>
                    <a:pt x="24765" y="9525"/>
                  </a:cubicBezTo>
                  <a:cubicBezTo>
                    <a:pt x="85725" y="12382"/>
                    <a:pt x="149542" y="10477"/>
                    <a:pt x="186690" y="6667"/>
                  </a:cubicBezTo>
                  <a:cubicBezTo>
                    <a:pt x="183833" y="1905"/>
                    <a:pt x="180023" y="0"/>
                    <a:pt x="173355" y="0"/>
                  </a:cubicBezTo>
                  <a:close/>
                </a:path>
              </a:pathLst>
            </a:custGeom>
            <a:gradFill>
              <a:gsLst>
                <a:gs pos="0">
                  <a:srgbClr val="DEE4F5"/>
                </a:gs>
                <a:gs pos="985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91E24BC8-441E-E8AD-8182-71CAD5716D61}"/>
                </a:ext>
              </a:extLst>
            </p:cNvPr>
            <p:cNvSpPr/>
            <p:nvPr/>
          </p:nvSpPr>
          <p:spPr>
            <a:xfrm>
              <a:off x="5950256" y="3227069"/>
              <a:ext cx="289570" cy="250629"/>
            </a:xfrm>
            <a:custGeom>
              <a:avLst/>
              <a:gdLst>
                <a:gd name="connsiteX0" fmla="*/ 289571 w 289570"/>
                <a:gd name="connsiteY0" fmla="*/ 26670 h 250629"/>
                <a:gd name="connsiteX1" fmla="*/ 289571 w 289570"/>
                <a:gd name="connsiteY1" fmla="*/ 54293 h 250629"/>
                <a:gd name="connsiteX2" fmla="*/ 289571 w 289570"/>
                <a:gd name="connsiteY2" fmla="*/ 181928 h 250629"/>
                <a:gd name="connsiteX3" fmla="*/ 263853 w 289570"/>
                <a:gd name="connsiteY3" fmla="*/ 239078 h 250629"/>
                <a:gd name="connsiteX4" fmla="*/ 249566 w 289570"/>
                <a:gd name="connsiteY4" fmla="*/ 242887 h 250629"/>
                <a:gd name="connsiteX5" fmla="*/ 231468 w 289570"/>
                <a:gd name="connsiteY5" fmla="*/ 245745 h 250629"/>
                <a:gd name="connsiteX6" fmla="*/ 69543 w 289570"/>
                <a:gd name="connsiteY6" fmla="*/ 248603 h 250629"/>
                <a:gd name="connsiteX7" fmla="*/ 44778 w 289570"/>
                <a:gd name="connsiteY7" fmla="*/ 245745 h 250629"/>
                <a:gd name="connsiteX8" fmla="*/ 11 w 289570"/>
                <a:gd name="connsiteY8" fmla="*/ 202882 h 250629"/>
                <a:gd name="connsiteX9" fmla="*/ 11 w 289570"/>
                <a:gd name="connsiteY9" fmla="*/ 26670 h 250629"/>
                <a:gd name="connsiteX10" fmla="*/ 25728 w 289570"/>
                <a:gd name="connsiteY10" fmla="*/ 952 h 250629"/>
                <a:gd name="connsiteX11" fmla="*/ 33348 w 289570"/>
                <a:gd name="connsiteY11" fmla="*/ 1905 h 250629"/>
                <a:gd name="connsiteX12" fmla="*/ 40016 w 289570"/>
                <a:gd name="connsiteY12" fmla="*/ 4763 h 250629"/>
                <a:gd name="connsiteX13" fmla="*/ 51446 w 289570"/>
                <a:gd name="connsiteY13" fmla="*/ 9525 h 250629"/>
                <a:gd name="connsiteX14" fmla="*/ 120026 w 289570"/>
                <a:gd name="connsiteY14" fmla="*/ 26670 h 250629"/>
                <a:gd name="connsiteX15" fmla="*/ 134313 w 289570"/>
                <a:gd name="connsiteY15" fmla="*/ 35243 h 250629"/>
                <a:gd name="connsiteX16" fmla="*/ 153363 w 289570"/>
                <a:gd name="connsiteY16" fmla="*/ 35243 h 250629"/>
                <a:gd name="connsiteX17" fmla="*/ 166698 w 289570"/>
                <a:gd name="connsiteY17" fmla="*/ 27623 h 250629"/>
                <a:gd name="connsiteX18" fmla="*/ 261948 w 289570"/>
                <a:gd name="connsiteY18" fmla="*/ 0 h 250629"/>
                <a:gd name="connsiteX19" fmla="*/ 266711 w 289570"/>
                <a:gd name="connsiteY19" fmla="*/ 0 h 250629"/>
                <a:gd name="connsiteX20" fmla="*/ 271473 w 289570"/>
                <a:gd name="connsiteY20" fmla="*/ 952 h 250629"/>
                <a:gd name="connsiteX21" fmla="*/ 280998 w 289570"/>
                <a:gd name="connsiteY21" fmla="*/ 7620 h 250629"/>
                <a:gd name="connsiteX22" fmla="*/ 289571 w 289570"/>
                <a:gd name="connsiteY22" fmla="*/ 26670 h 25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9570" h="250629">
                  <a:moveTo>
                    <a:pt x="289571" y="26670"/>
                  </a:moveTo>
                  <a:cubicBezTo>
                    <a:pt x="289571" y="26670"/>
                    <a:pt x="289571" y="37148"/>
                    <a:pt x="289571" y="54293"/>
                  </a:cubicBezTo>
                  <a:lnTo>
                    <a:pt x="289571" y="181928"/>
                  </a:lnTo>
                  <a:cubicBezTo>
                    <a:pt x="289571" y="216218"/>
                    <a:pt x="282903" y="231457"/>
                    <a:pt x="263853" y="239078"/>
                  </a:cubicBezTo>
                  <a:cubicBezTo>
                    <a:pt x="260043" y="240982"/>
                    <a:pt x="255281" y="241935"/>
                    <a:pt x="249566" y="242887"/>
                  </a:cubicBezTo>
                  <a:cubicBezTo>
                    <a:pt x="244803" y="243840"/>
                    <a:pt x="239088" y="244793"/>
                    <a:pt x="231468" y="245745"/>
                  </a:cubicBezTo>
                  <a:cubicBezTo>
                    <a:pt x="194321" y="250507"/>
                    <a:pt x="130503" y="252412"/>
                    <a:pt x="69543" y="248603"/>
                  </a:cubicBezTo>
                  <a:cubicBezTo>
                    <a:pt x="60018" y="248603"/>
                    <a:pt x="51446" y="246698"/>
                    <a:pt x="44778" y="245745"/>
                  </a:cubicBezTo>
                  <a:cubicBezTo>
                    <a:pt x="-1894" y="235268"/>
                    <a:pt x="11" y="202882"/>
                    <a:pt x="11" y="202882"/>
                  </a:cubicBezTo>
                  <a:lnTo>
                    <a:pt x="11" y="26670"/>
                  </a:lnTo>
                  <a:cubicBezTo>
                    <a:pt x="11" y="12383"/>
                    <a:pt x="11441" y="952"/>
                    <a:pt x="25728" y="952"/>
                  </a:cubicBezTo>
                  <a:cubicBezTo>
                    <a:pt x="28586" y="952"/>
                    <a:pt x="31443" y="952"/>
                    <a:pt x="33348" y="1905"/>
                  </a:cubicBezTo>
                  <a:cubicBezTo>
                    <a:pt x="36206" y="2858"/>
                    <a:pt x="38111" y="3810"/>
                    <a:pt x="40016" y="4763"/>
                  </a:cubicBezTo>
                  <a:cubicBezTo>
                    <a:pt x="40016" y="4763"/>
                    <a:pt x="44778" y="6667"/>
                    <a:pt x="51446" y="9525"/>
                  </a:cubicBezTo>
                  <a:cubicBezTo>
                    <a:pt x="65733" y="15240"/>
                    <a:pt x="90498" y="22860"/>
                    <a:pt x="120026" y="26670"/>
                  </a:cubicBezTo>
                  <a:cubicBezTo>
                    <a:pt x="122883" y="31433"/>
                    <a:pt x="128598" y="35243"/>
                    <a:pt x="134313" y="35243"/>
                  </a:cubicBezTo>
                  <a:lnTo>
                    <a:pt x="153363" y="35243"/>
                  </a:lnTo>
                  <a:cubicBezTo>
                    <a:pt x="159078" y="35243"/>
                    <a:pt x="163841" y="32385"/>
                    <a:pt x="166698" y="27623"/>
                  </a:cubicBezTo>
                  <a:cubicBezTo>
                    <a:pt x="213371" y="23812"/>
                    <a:pt x="255281" y="0"/>
                    <a:pt x="261948" y="0"/>
                  </a:cubicBezTo>
                  <a:cubicBezTo>
                    <a:pt x="263853" y="0"/>
                    <a:pt x="264806" y="0"/>
                    <a:pt x="266711" y="0"/>
                  </a:cubicBezTo>
                  <a:cubicBezTo>
                    <a:pt x="268616" y="0"/>
                    <a:pt x="269568" y="952"/>
                    <a:pt x="271473" y="952"/>
                  </a:cubicBezTo>
                  <a:cubicBezTo>
                    <a:pt x="275283" y="1905"/>
                    <a:pt x="279093" y="4763"/>
                    <a:pt x="280998" y="7620"/>
                  </a:cubicBezTo>
                  <a:cubicBezTo>
                    <a:pt x="286713" y="13335"/>
                    <a:pt x="289571" y="20002"/>
                    <a:pt x="289571" y="2667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7A5C308-A9A5-06D0-73CB-D999B2EE0DDC}"/>
                </a:ext>
              </a:extLst>
            </p:cNvPr>
            <p:cNvSpPr/>
            <p:nvPr/>
          </p:nvSpPr>
          <p:spPr>
            <a:xfrm>
              <a:off x="6050280" y="3102292"/>
              <a:ext cx="152233" cy="129301"/>
            </a:xfrm>
            <a:custGeom>
              <a:avLst/>
              <a:gdLst>
                <a:gd name="connsiteX0" fmla="*/ 151447 w 152233"/>
                <a:gd name="connsiteY0" fmla="*/ 70485 h 129301"/>
                <a:gd name="connsiteX1" fmla="*/ 97155 w 152233"/>
                <a:gd name="connsiteY1" fmla="*/ 124778 h 129301"/>
                <a:gd name="connsiteX2" fmla="*/ 67627 w 152233"/>
                <a:gd name="connsiteY2" fmla="*/ 128588 h 129301"/>
                <a:gd name="connsiteX3" fmla="*/ 20955 w 152233"/>
                <a:gd name="connsiteY3" fmla="*/ 128588 h 129301"/>
                <a:gd name="connsiteX4" fmla="*/ 0 w 152233"/>
                <a:gd name="connsiteY4" fmla="*/ 124778 h 129301"/>
                <a:gd name="connsiteX5" fmla="*/ 116205 w 152233"/>
                <a:gd name="connsiteY5" fmla="*/ 85725 h 129301"/>
                <a:gd name="connsiteX6" fmla="*/ 114300 w 152233"/>
                <a:gd name="connsiteY6" fmla="*/ 0 h 129301"/>
                <a:gd name="connsiteX7" fmla="*/ 120968 w 152233"/>
                <a:gd name="connsiteY7" fmla="*/ 2857 h 129301"/>
                <a:gd name="connsiteX8" fmla="*/ 151447 w 152233"/>
                <a:gd name="connsiteY8" fmla="*/ 70485 h 129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33" h="129301">
                  <a:moveTo>
                    <a:pt x="151447" y="70485"/>
                  </a:moveTo>
                  <a:cubicBezTo>
                    <a:pt x="148590" y="96203"/>
                    <a:pt x="121920" y="118110"/>
                    <a:pt x="97155" y="124778"/>
                  </a:cubicBezTo>
                  <a:cubicBezTo>
                    <a:pt x="89535" y="126683"/>
                    <a:pt x="79057" y="128588"/>
                    <a:pt x="67627" y="128588"/>
                  </a:cubicBezTo>
                  <a:cubicBezTo>
                    <a:pt x="52388" y="129540"/>
                    <a:pt x="35242" y="129540"/>
                    <a:pt x="20955" y="128588"/>
                  </a:cubicBezTo>
                  <a:cubicBezTo>
                    <a:pt x="13335" y="127635"/>
                    <a:pt x="5715" y="126683"/>
                    <a:pt x="0" y="124778"/>
                  </a:cubicBezTo>
                  <a:cubicBezTo>
                    <a:pt x="50482" y="129540"/>
                    <a:pt x="98107" y="116205"/>
                    <a:pt x="116205" y="85725"/>
                  </a:cubicBezTo>
                  <a:cubicBezTo>
                    <a:pt x="135255" y="54293"/>
                    <a:pt x="127635" y="23813"/>
                    <a:pt x="114300" y="0"/>
                  </a:cubicBezTo>
                  <a:cubicBezTo>
                    <a:pt x="117157" y="952"/>
                    <a:pt x="119063" y="1905"/>
                    <a:pt x="120968" y="2857"/>
                  </a:cubicBezTo>
                  <a:cubicBezTo>
                    <a:pt x="150495" y="20955"/>
                    <a:pt x="154305" y="44768"/>
                    <a:pt x="151447" y="70485"/>
                  </a:cubicBezTo>
                  <a:close/>
                </a:path>
              </a:pathLst>
            </a:custGeom>
            <a:solidFill>
              <a:srgbClr val="E4EDFC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22B479D9-DA5F-F731-A7E4-8D51B805628D}"/>
                </a:ext>
              </a:extLst>
            </p:cNvPr>
            <p:cNvSpPr/>
            <p:nvPr/>
          </p:nvSpPr>
          <p:spPr>
            <a:xfrm>
              <a:off x="6069330" y="3230879"/>
              <a:ext cx="51434" cy="22330"/>
            </a:xfrm>
            <a:custGeom>
              <a:avLst/>
              <a:gdLst>
                <a:gd name="connsiteX0" fmla="*/ 51435 w 51434"/>
                <a:gd name="connsiteY0" fmla="*/ 8573 h 22330"/>
                <a:gd name="connsiteX1" fmla="*/ 51435 w 51434"/>
                <a:gd name="connsiteY1" fmla="*/ 16192 h 22330"/>
                <a:gd name="connsiteX2" fmla="*/ 50482 w 51434"/>
                <a:gd name="connsiteY2" fmla="*/ 21908 h 22330"/>
                <a:gd name="connsiteX3" fmla="*/ 0 w 51434"/>
                <a:gd name="connsiteY3" fmla="*/ 12383 h 22330"/>
                <a:gd name="connsiteX4" fmla="*/ 0 w 51434"/>
                <a:gd name="connsiteY4" fmla="*/ 8573 h 22330"/>
                <a:gd name="connsiteX5" fmla="*/ 2857 w 51434"/>
                <a:gd name="connsiteY5" fmla="*/ 0 h 22330"/>
                <a:gd name="connsiteX6" fmla="*/ 49530 w 51434"/>
                <a:gd name="connsiteY6" fmla="*/ 0 h 22330"/>
                <a:gd name="connsiteX7" fmla="*/ 51435 w 51434"/>
                <a:gd name="connsiteY7" fmla="*/ 8573 h 2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34" h="22330">
                  <a:moveTo>
                    <a:pt x="51435" y="8573"/>
                  </a:moveTo>
                  <a:lnTo>
                    <a:pt x="51435" y="16192"/>
                  </a:lnTo>
                  <a:cubicBezTo>
                    <a:pt x="51435" y="18098"/>
                    <a:pt x="51435" y="20002"/>
                    <a:pt x="50482" y="21908"/>
                  </a:cubicBezTo>
                  <a:cubicBezTo>
                    <a:pt x="34290" y="23813"/>
                    <a:pt x="12382" y="19050"/>
                    <a:pt x="0" y="12383"/>
                  </a:cubicBezTo>
                  <a:lnTo>
                    <a:pt x="0" y="8573"/>
                  </a:lnTo>
                  <a:cubicBezTo>
                    <a:pt x="0" y="5715"/>
                    <a:pt x="952" y="2858"/>
                    <a:pt x="2857" y="0"/>
                  </a:cubicBezTo>
                  <a:cubicBezTo>
                    <a:pt x="17145" y="953"/>
                    <a:pt x="34290" y="953"/>
                    <a:pt x="49530" y="0"/>
                  </a:cubicBezTo>
                  <a:cubicBezTo>
                    <a:pt x="50482" y="1905"/>
                    <a:pt x="51435" y="4763"/>
                    <a:pt x="51435" y="8573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CCED5D77-4F3A-A2EE-327C-5DCD7FF776FA}"/>
                </a:ext>
              </a:extLst>
            </p:cNvPr>
            <p:cNvSpPr/>
            <p:nvPr/>
          </p:nvSpPr>
          <p:spPr>
            <a:xfrm>
              <a:off x="6001702" y="3227069"/>
              <a:ext cx="216217" cy="58100"/>
            </a:xfrm>
            <a:custGeom>
              <a:avLst/>
              <a:gdLst>
                <a:gd name="connsiteX0" fmla="*/ 216217 w 216217"/>
                <a:gd name="connsiteY0" fmla="*/ 952 h 58100"/>
                <a:gd name="connsiteX1" fmla="*/ 189548 w 216217"/>
                <a:gd name="connsiteY1" fmla="*/ 36195 h 58100"/>
                <a:gd name="connsiteX2" fmla="*/ 60960 w 216217"/>
                <a:gd name="connsiteY2" fmla="*/ 50483 h 58100"/>
                <a:gd name="connsiteX3" fmla="*/ 0 w 216217"/>
                <a:gd name="connsiteY3" fmla="*/ 9525 h 58100"/>
                <a:gd name="connsiteX4" fmla="*/ 68580 w 216217"/>
                <a:gd name="connsiteY4" fmla="*/ 26670 h 58100"/>
                <a:gd name="connsiteX5" fmla="*/ 82867 w 216217"/>
                <a:gd name="connsiteY5" fmla="*/ 35243 h 58100"/>
                <a:gd name="connsiteX6" fmla="*/ 101917 w 216217"/>
                <a:gd name="connsiteY6" fmla="*/ 35243 h 58100"/>
                <a:gd name="connsiteX7" fmla="*/ 115253 w 216217"/>
                <a:gd name="connsiteY7" fmla="*/ 27623 h 58100"/>
                <a:gd name="connsiteX8" fmla="*/ 210503 w 216217"/>
                <a:gd name="connsiteY8" fmla="*/ 0 h 58100"/>
                <a:gd name="connsiteX9" fmla="*/ 216217 w 216217"/>
                <a:gd name="connsiteY9" fmla="*/ 952 h 5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217" h="58100">
                  <a:moveTo>
                    <a:pt x="216217" y="952"/>
                  </a:moveTo>
                  <a:cubicBezTo>
                    <a:pt x="212408" y="13335"/>
                    <a:pt x="203835" y="25717"/>
                    <a:pt x="189548" y="36195"/>
                  </a:cubicBezTo>
                  <a:cubicBezTo>
                    <a:pt x="158115" y="60008"/>
                    <a:pt x="107632" y="63818"/>
                    <a:pt x="60960" y="50483"/>
                  </a:cubicBezTo>
                  <a:cubicBezTo>
                    <a:pt x="25717" y="40958"/>
                    <a:pt x="7620" y="21908"/>
                    <a:pt x="0" y="9525"/>
                  </a:cubicBezTo>
                  <a:cubicBezTo>
                    <a:pt x="14288" y="15240"/>
                    <a:pt x="39053" y="22860"/>
                    <a:pt x="68580" y="26670"/>
                  </a:cubicBezTo>
                  <a:cubicBezTo>
                    <a:pt x="71438" y="31433"/>
                    <a:pt x="77153" y="35243"/>
                    <a:pt x="82867" y="35243"/>
                  </a:cubicBezTo>
                  <a:lnTo>
                    <a:pt x="101917" y="35243"/>
                  </a:lnTo>
                  <a:cubicBezTo>
                    <a:pt x="107632" y="35243"/>
                    <a:pt x="112395" y="32385"/>
                    <a:pt x="115253" y="27623"/>
                  </a:cubicBezTo>
                  <a:cubicBezTo>
                    <a:pt x="161925" y="23812"/>
                    <a:pt x="203835" y="0"/>
                    <a:pt x="210503" y="0"/>
                  </a:cubicBezTo>
                  <a:cubicBezTo>
                    <a:pt x="213360" y="952"/>
                    <a:pt x="214312" y="952"/>
                    <a:pt x="216217" y="952"/>
                  </a:cubicBezTo>
                  <a:close/>
                </a:path>
              </a:pathLst>
            </a:custGeom>
            <a:solidFill>
              <a:srgbClr val="E4EDFC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3F30F69-E08A-9744-FC14-55B6291635A7}"/>
                </a:ext>
              </a:extLst>
            </p:cNvPr>
            <p:cNvSpPr/>
            <p:nvPr/>
          </p:nvSpPr>
          <p:spPr>
            <a:xfrm>
              <a:off x="5950267" y="3281362"/>
              <a:ext cx="289559" cy="67627"/>
            </a:xfrm>
            <a:custGeom>
              <a:avLst/>
              <a:gdLst>
                <a:gd name="connsiteX0" fmla="*/ 289560 w 289559"/>
                <a:gd name="connsiteY0" fmla="*/ 0 h 67627"/>
                <a:gd name="connsiteX1" fmla="*/ 289560 w 289559"/>
                <a:gd name="connsiteY1" fmla="*/ 5715 h 67627"/>
                <a:gd name="connsiteX2" fmla="*/ 144780 w 289559"/>
                <a:gd name="connsiteY2" fmla="*/ 67628 h 67627"/>
                <a:gd name="connsiteX3" fmla="*/ 0 w 289559"/>
                <a:gd name="connsiteY3" fmla="*/ 19050 h 67627"/>
                <a:gd name="connsiteX4" fmla="*/ 0 w 289559"/>
                <a:gd name="connsiteY4" fmla="*/ 14288 h 67627"/>
                <a:gd name="connsiteX5" fmla="*/ 144780 w 289559"/>
                <a:gd name="connsiteY5" fmla="*/ 64770 h 67627"/>
                <a:gd name="connsiteX6" fmla="*/ 289560 w 289559"/>
                <a:gd name="connsiteY6" fmla="*/ 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559" h="67627">
                  <a:moveTo>
                    <a:pt x="289560" y="0"/>
                  </a:moveTo>
                  <a:lnTo>
                    <a:pt x="289560" y="5715"/>
                  </a:lnTo>
                  <a:cubicBezTo>
                    <a:pt x="262890" y="36195"/>
                    <a:pt x="216218" y="67628"/>
                    <a:pt x="144780" y="67628"/>
                  </a:cubicBezTo>
                  <a:cubicBezTo>
                    <a:pt x="63818" y="67628"/>
                    <a:pt x="26670" y="43815"/>
                    <a:pt x="0" y="19050"/>
                  </a:cubicBezTo>
                  <a:lnTo>
                    <a:pt x="0" y="14288"/>
                  </a:lnTo>
                  <a:cubicBezTo>
                    <a:pt x="26670" y="40005"/>
                    <a:pt x="62865" y="64770"/>
                    <a:pt x="144780" y="64770"/>
                  </a:cubicBezTo>
                  <a:cubicBezTo>
                    <a:pt x="217170" y="62865"/>
                    <a:pt x="262890" y="30480"/>
                    <a:pt x="289560" y="0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FB07481F-EDF1-AC8B-FDFE-16E4A71C3753}"/>
                </a:ext>
              </a:extLst>
            </p:cNvPr>
            <p:cNvSpPr/>
            <p:nvPr/>
          </p:nvSpPr>
          <p:spPr>
            <a:xfrm>
              <a:off x="5993130" y="3713797"/>
              <a:ext cx="214312" cy="51435"/>
            </a:xfrm>
            <a:custGeom>
              <a:avLst/>
              <a:gdLst>
                <a:gd name="connsiteX0" fmla="*/ 214313 w 214312"/>
                <a:gd name="connsiteY0" fmla="*/ 40957 h 51435"/>
                <a:gd name="connsiteX1" fmla="*/ 212408 w 214312"/>
                <a:gd name="connsiteY1" fmla="*/ 40957 h 51435"/>
                <a:gd name="connsiteX2" fmla="*/ 212408 w 214312"/>
                <a:gd name="connsiteY2" fmla="*/ 40957 h 51435"/>
                <a:gd name="connsiteX3" fmla="*/ 91440 w 214312"/>
                <a:gd name="connsiteY3" fmla="*/ 51435 h 51435"/>
                <a:gd name="connsiteX4" fmla="*/ 1905 w 214312"/>
                <a:gd name="connsiteY4" fmla="*/ 44767 h 51435"/>
                <a:gd name="connsiteX5" fmla="*/ 0 w 214312"/>
                <a:gd name="connsiteY5" fmla="*/ 44767 h 51435"/>
                <a:gd name="connsiteX6" fmla="*/ 2857 w 214312"/>
                <a:gd name="connsiteY6" fmla="*/ 21907 h 51435"/>
                <a:gd name="connsiteX7" fmla="*/ 4763 w 214312"/>
                <a:gd name="connsiteY7" fmla="*/ 21907 h 51435"/>
                <a:gd name="connsiteX8" fmla="*/ 94298 w 214312"/>
                <a:gd name="connsiteY8" fmla="*/ 21907 h 51435"/>
                <a:gd name="connsiteX9" fmla="*/ 202883 w 214312"/>
                <a:gd name="connsiteY9" fmla="*/ 952 h 51435"/>
                <a:gd name="connsiteX10" fmla="*/ 204788 w 214312"/>
                <a:gd name="connsiteY10" fmla="*/ 0 h 51435"/>
                <a:gd name="connsiteX11" fmla="*/ 214313 w 214312"/>
                <a:gd name="connsiteY11" fmla="*/ 40957 h 5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312" h="51435">
                  <a:moveTo>
                    <a:pt x="214313" y="40957"/>
                  </a:moveTo>
                  <a:cubicBezTo>
                    <a:pt x="213360" y="40957"/>
                    <a:pt x="213360" y="40957"/>
                    <a:pt x="212408" y="40957"/>
                  </a:cubicBezTo>
                  <a:lnTo>
                    <a:pt x="212408" y="40957"/>
                  </a:lnTo>
                  <a:cubicBezTo>
                    <a:pt x="179070" y="47625"/>
                    <a:pt x="135255" y="51435"/>
                    <a:pt x="91440" y="51435"/>
                  </a:cubicBezTo>
                  <a:cubicBezTo>
                    <a:pt x="57150" y="51435"/>
                    <a:pt x="26670" y="48577"/>
                    <a:pt x="1905" y="44767"/>
                  </a:cubicBezTo>
                  <a:cubicBezTo>
                    <a:pt x="952" y="44767"/>
                    <a:pt x="952" y="44767"/>
                    <a:pt x="0" y="44767"/>
                  </a:cubicBezTo>
                  <a:cubicBezTo>
                    <a:pt x="952" y="39052"/>
                    <a:pt x="2857" y="30480"/>
                    <a:pt x="2857" y="21907"/>
                  </a:cubicBezTo>
                  <a:cubicBezTo>
                    <a:pt x="3810" y="21907"/>
                    <a:pt x="3810" y="21907"/>
                    <a:pt x="4763" y="21907"/>
                  </a:cubicBezTo>
                  <a:cubicBezTo>
                    <a:pt x="31432" y="24765"/>
                    <a:pt x="61913" y="24765"/>
                    <a:pt x="94298" y="21907"/>
                  </a:cubicBezTo>
                  <a:cubicBezTo>
                    <a:pt x="131445" y="19050"/>
                    <a:pt x="169545" y="11430"/>
                    <a:pt x="202883" y="952"/>
                  </a:cubicBezTo>
                  <a:cubicBezTo>
                    <a:pt x="203835" y="952"/>
                    <a:pt x="203835" y="952"/>
                    <a:pt x="204788" y="0"/>
                  </a:cubicBezTo>
                  <a:cubicBezTo>
                    <a:pt x="204788" y="12382"/>
                    <a:pt x="206693" y="25717"/>
                    <a:pt x="214313" y="40957"/>
                  </a:cubicBezTo>
                  <a:close/>
                </a:path>
              </a:pathLst>
            </a:custGeom>
            <a:gradFill>
              <a:gsLst>
                <a:gs pos="0">
                  <a:srgbClr val="E7EBF5"/>
                </a:gs>
                <a:gs pos="98000">
                  <a:srgbClr val="D7E2F5"/>
                </a:gs>
              </a:gsLst>
              <a:lin ang="2136192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BBE7A013-2114-50C4-7003-F7229F59A770}"/>
                </a:ext>
              </a:extLst>
            </p:cNvPr>
            <p:cNvSpPr/>
            <p:nvPr/>
          </p:nvSpPr>
          <p:spPr>
            <a:xfrm>
              <a:off x="6214110" y="3229927"/>
              <a:ext cx="25717" cy="236220"/>
            </a:xfrm>
            <a:custGeom>
              <a:avLst/>
              <a:gdLst>
                <a:gd name="connsiteX0" fmla="*/ 25717 w 25717"/>
                <a:gd name="connsiteY0" fmla="*/ 23813 h 236220"/>
                <a:gd name="connsiteX1" fmla="*/ 25717 w 25717"/>
                <a:gd name="connsiteY1" fmla="*/ 51435 h 236220"/>
                <a:gd name="connsiteX2" fmla="*/ 25717 w 25717"/>
                <a:gd name="connsiteY2" fmla="*/ 179070 h 236220"/>
                <a:gd name="connsiteX3" fmla="*/ 0 w 25717"/>
                <a:gd name="connsiteY3" fmla="*/ 236220 h 236220"/>
                <a:gd name="connsiteX4" fmla="*/ 8572 w 25717"/>
                <a:gd name="connsiteY4" fmla="*/ 0 h 236220"/>
                <a:gd name="connsiteX5" fmla="*/ 18097 w 25717"/>
                <a:gd name="connsiteY5" fmla="*/ 6667 h 236220"/>
                <a:gd name="connsiteX6" fmla="*/ 25717 w 25717"/>
                <a:gd name="connsiteY6" fmla="*/ 23813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17" h="236220">
                  <a:moveTo>
                    <a:pt x="25717" y="23813"/>
                  </a:moveTo>
                  <a:cubicBezTo>
                    <a:pt x="25717" y="23813"/>
                    <a:pt x="25717" y="34290"/>
                    <a:pt x="25717" y="51435"/>
                  </a:cubicBezTo>
                  <a:lnTo>
                    <a:pt x="25717" y="179070"/>
                  </a:lnTo>
                  <a:cubicBezTo>
                    <a:pt x="25717" y="213360"/>
                    <a:pt x="19050" y="228600"/>
                    <a:pt x="0" y="236220"/>
                  </a:cubicBezTo>
                  <a:cubicBezTo>
                    <a:pt x="20002" y="210503"/>
                    <a:pt x="11430" y="43815"/>
                    <a:pt x="8572" y="0"/>
                  </a:cubicBezTo>
                  <a:cubicBezTo>
                    <a:pt x="12382" y="952"/>
                    <a:pt x="16192" y="3810"/>
                    <a:pt x="18097" y="6667"/>
                  </a:cubicBezTo>
                  <a:cubicBezTo>
                    <a:pt x="22860" y="10477"/>
                    <a:pt x="25717" y="17145"/>
                    <a:pt x="25717" y="23813"/>
                  </a:cubicBezTo>
                  <a:close/>
                </a:path>
              </a:pathLst>
            </a:custGeom>
            <a:gradFill>
              <a:gsLst>
                <a:gs pos="0">
                  <a:srgbClr val="E7EBF5"/>
                </a:gs>
                <a:gs pos="98000">
                  <a:srgbClr val="D7E2F5"/>
                </a:gs>
              </a:gsLst>
              <a:lin ang="1636993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8AC3C54-69AB-B605-5C12-356F46F0AF52}"/>
                </a:ext>
              </a:extLst>
            </p:cNvPr>
            <p:cNvSpPr/>
            <p:nvPr/>
          </p:nvSpPr>
          <p:spPr>
            <a:xfrm>
              <a:off x="5990272" y="3113722"/>
              <a:ext cx="206692" cy="77152"/>
            </a:xfrm>
            <a:custGeom>
              <a:avLst/>
              <a:gdLst>
                <a:gd name="connsiteX0" fmla="*/ 206692 w 206692"/>
                <a:gd name="connsiteY0" fmla="*/ 73343 h 77152"/>
                <a:gd name="connsiteX1" fmla="*/ 205740 w 206692"/>
                <a:gd name="connsiteY1" fmla="*/ 75248 h 77152"/>
                <a:gd name="connsiteX2" fmla="*/ 190500 w 206692"/>
                <a:gd name="connsiteY2" fmla="*/ 67628 h 77152"/>
                <a:gd name="connsiteX3" fmla="*/ 180023 w 206692"/>
                <a:gd name="connsiteY3" fmla="*/ 43815 h 77152"/>
                <a:gd name="connsiteX4" fmla="*/ 185738 w 206692"/>
                <a:gd name="connsiteY4" fmla="*/ 20003 h 77152"/>
                <a:gd name="connsiteX5" fmla="*/ 185738 w 206692"/>
                <a:gd name="connsiteY5" fmla="*/ 20003 h 77152"/>
                <a:gd name="connsiteX6" fmla="*/ 112395 w 206692"/>
                <a:gd name="connsiteY6" fmla="*/ 952 h 77152"/>
                <a:gd name="connsiteX7" fmla="*/ 111443 w 206692"/>
                <a:gd name="connsiteY7" fmla="*/ 952 h 77152"/>
                <a:gd name="connsiteX8" fmla="*/ 20003 w 206692"/>
                <a:gd name="connsiteY8" fmla="*/ 26670 h 77152"/>
                <a:gd name="connsiteX9" fmla="*/ 39053 w 206692"/>
                <a:gd name="connsiteY9" fmla="*/ 60960 h 77152"/>
                <a:gd name="connsiteX10" fmla="*/ 31433 w 206692"/>
                <a:gd name="connsiteY10" fmla="*/ 74295 h 77152"/>
                <a:gd name="connsiteX11" fmla="*/ 29528 w 206692"/>
                <a:gd name="connsiteY11" fmla="*/ 75248 h 77152"/>
                <a:gd name="connsiteX12" fmla="*/ 29528 w 206692"/>
                <a:gd name="connsiteY12" fmla="*/ 75248 h 77152"/>
                <a:gd name="connsiteX13" fmla="*/ 19050 w 206692"/>
                <a:gd name="connsiteY13" fmla="*/ 77153 h 77152"/>
                <a:gd name="connsiteX14" fmla="*/ 953 w 206692"/>
                <a:gd name="connsiteY14" fmla="*/ 73343 h 77152"/>
                <a:gd name="connsiteX15" fmla="*/ 0 w 206692"/>
                <a:gd name="connsiteY15" fmla="*/ 71437 h 77152"/>
                <a:gd name="connsiteX16" fmla="*/ 28575 w 206692"/>
                <a:gd name="connsiteY16" fmla="*/ 74295 h 77152"/>
                <a:gd name="connsiteX17" fmla="*/ 953 w 206692"/>
                <a:gd name="connsiteY17" fmla="*/ 24765 h 77152"/>
                <a:gd name="connsiteX18" fmla="*/ 1905 w 206692"/>
                <a:gd name="connsiteY18" fmla="*/ 22860 h 77152"/>
                <a:gd name="connsiteX19" fmla="*/ 31433 w 206692"/>
                <a:gd name="connsiteY19" fmla="*/ 72390 h 77152"/>
                <a:gd name="connsiteX20" fmla="*/ 31433 w 206692"/>
                <a:gd name="connsiteY20" fmla="*/ 72390 h 77152"/>
                <a:gd name="connsiteX21" fmla="*/ 38100 w 206692"/>
                <a:gd name="connsiteY21" fmla="*/ 60960 h 77152"/>
                <a:gd name="connsiteX22" fmla="*/ 4763 w 206692"/>
                <a:gd name="connsiteY22" fmla="*/ 17145 h 77152"/>
                <a:gd name="connsiteX23" fmla="*/ 5715 w 206692"/>
                <a:gd name="connsiteY23" fmla="*/ 15240 h 77152"/>
                <a:gd name="connsiteX24" fmla="*/ 19050 w 206692"/>
                <a:gd name="connsiteY24" fmla="*/ 25717 h 77152"/>
                <a:gd name="connsiteX25" fmla="*/ 111443 w 206692"/>
                <a:gd name="connsiteY25" fmla="*/ 0 h 77152"/>
                <a:gd name="connsiteX26" fmla="*/ 112395 w 206692"/>
                <a:gd name="connsiteY26" fmla="*/ 0 h 77152"/>
                <a:gd name="connsiteX27" fmla="*/ 186690 w 206692"/>
                <a:gd name="connsiteY27" fmla="*/ 20003 h 77152"/>
                <a:gd name="connsiteX28" fmla="*/ 198120 w 206692"/>
                <a:gd name="connsiteY28" fmla="*/ 7620 h 77152"/>
                <a:gd name="connsiteX29" fmla="*/ 199073 w 206692"/>
                <a:gd name="connsiteY29" fmla="*/ 8572 h 77152"/>
                <a:gd name="connsiteX30" fmla="*/ 181928 w 206692"/>
                <a:gd name="connsiteY30" fmla="*/ 43815 h 77152"/>
                <a:gd name="connsiteX31" fmla="*/ 191453 w 206692"/>
                <a:gd name="connsiteY31" fmla="*/ 66675 h 77152"/>
                <a:gd name="connsiteX32" fmla="*/ 206692 w 206692"/>
                <a:gd name="connsiteY32" fmla="*/ 73343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6692" h="77152">
                  <a:moveTo>
                    <a:pt x="206692" y="73343"/>
                  </a:moveTo>
                  <a:cubicBezTo>
                    <a:pt x="206692" y="74295"/>
                    <a:pt x="205740" y="74295"/>
                    <a:pt x="205740" y="75248"/>
                  </a:cubicBezTo>
                  <a:cubicBezTo>
                    <a:pt x="200025" y="74295"/>
                    <a:pt x="194310" y="71437"/>
                    <a:pt x="190500" y="67628"/>
                  </a:cubicBezTo>
                  <a:cubicBezTo>
                    <a:pt x="183833" y="61912"/>
                    <a:pt x="180023" y="53340"/>
                    <a:pt x="180023" y="43815"/>
                  </a:cubicBezTo>
                  <a:cubicBezTo>
                    <a:pt x="180023" y="33338"/>
                    <a:pt x="181928" y="25717"/>
                    <a:pt x="185738" y="20003"/>
                  </a:cubicBezTo>
                  <a:cubicBezTo>
                    <a:pt x="185738" y="20003"/>
                    <a:pt x="185738" y="20003"/>
                    <a:pt x="185738" y="20003"/>
                  </a:cubicBezTo>
                  <a:cubicBezTo>
                    <a:pt x="185738" y="20003"/>
                    <a:pt x="158115" y="952"/>
                    <a:pt x="112395" y="952"/>
                  </a:cubicBezTo>
                  <a:lnTo>
                    <a:pt x="111443" y="952"/>
                  </a:lnTo>
                  <a:cubicBezTo>
                    <a:pt x="69533" y="952"/>
                    <a:pt x="26670" y="22860"/>
                    <a:pt x="20003" y="26670"/>
                  </a:cubicBezTo>
                  <a:cubicBezTo>
                    <a:pt x="31433" y="37148"/>
                    <a:pt x="39053" y="50482"/>
                    <a:pt x="39053" y="60960"/>
                  </a:cubicBezTo>
                  <a:cubicBezTo>
                    <a:pt x="39053" y="66675"/>
                    <a:pt x="36195" y="71437"/>
                    <a:pt x="31433" y="74295"/>
                  </a:cubicBezTo>
                  <a:cubicBezTo>
                    <a:pt x="30480" y="74295"/>
                    <a:pt x="30480" y="75248"/>
                    <a:pt x="29528" y="75248"/>
                  </a:cubicBezTo>
                  <a:cubicBezTo>
                    <a:pt x="29528" y="75248"/>
                    <a:pt x="29528" y="75248"/>
                    <a:pt x="29528" y="75248"/>
                  </a:cubicBezTo>
                  <a:cubicBezTo>
                    <a:pt x="26670" y="76200"/>
                    <a:pt x="22860" y="77153"/>
                    <a:pt x="19050" y="77153"/>
                  </a:cubicBezTo>
                  <a:cubicBezTo>
                    <a:pt x="13335" y="77153"/>
                    <a:pt x="7620" y="76200"/>
                    <a:pt x="953" y="73343"/>
                  </a:cubicBezTo>
                  <a:cubicBezTo>
                    <a:pt x="953" y="72390"/>
                    <a:pt x="0" y="71437"/>
                    <a:pt x="0" y="71437"/>
                  </a:cubicBezTo>
                  <a:cubicBezTo>
                    <a:pt x="12383" y="76200"/>
                    <a:pt x="22860" y="76200"/>
                    <a:pt x="28575" y="74295"/>
                  </a:cubicBezTo>
                  <a:cubicBezTo>
                    <a:pt x="32385" y="52388"/>
                    <a:pt x="12383" y="31432"/>
                    <a:pt x="953" y="24765"/>
                  </a:cubicBezTo>
                  <a:cubicBezTo>
                    <a:pt x="953" y="23813"/>
                    <a:pt x="953" y="23813"/>
                    <a:pt x="1905" y="22860"/>
                  </a:cubicBezTo>
                  <a:cubicBezTo>
                    <a:pt x="14288" y="28575"/>
                    <a:pt x="34290" y="49530"/>
                    <a:pt x="31433" y="72390"/>
                  </a:cubicBezTo>
                  <a:cubicBezTo>
                    <a:pt x="31433" y="72390"/>
                    <a:pt x="31433" y="72390"/>
                    <a:pt x="31433" y="72390"/>
                  </a:cubicBezTo>
                  <a:cubicBezTo>
                    <a:pt x="36195" y="69533"/>
                    <a:pt x="38100" y="65723"/>
                    <a:pt x="38100" y="60960"/>
                  </a:cubicBezTo>
                  <a:cubicBezTo>
                    <a:pt x="38100" y="46673"/>
                    <a:pt x="22860" y="26670"/>
                    <a:pt x="4763" y="17145"/>
                  </a:cubicBezTo>
                  <a:cubicBezTo>
                    <a:pt x="4763" y="16192"/>
                    <a:pt x="5715" y="16192"/>
                    <a:pt x="5715" y="15240"/>
                  </a:cubicBezTo>
                  <a:cubicBezTo>
                    <a:pt x="10478" y="18098"/>
                    <a:pt x="15240" y="20955"/>
                    <a:pt x="19050" y="25717"/>
                  </a:cubicBezTo>
                  <a:cubicBezTo>
                    <a:pt x="23813" y="22860"/>
                    <a:pt x="67628" y="0"/>
                    <a:pt x="111443" y="0"/>
                  </a:cubicBezTo>
                  <a:lnTo>
                    <a:pt x="112395" y="0"/>
                  </a:lnTo>
                  <a:cubicBezTo>
                    <a:pt x="159067" y="0"/>
                    <a:pt x="186690" y="19050"/>
                    <a:pt x="186690" y="20003"/>
                  </a:cubicBezTo>
                  <a:cubicBezTo>
                    <a:pt x="189548" y="15240"/>
                    <a:pt x="193358" y="11430"/>
                    <a:pt x="198120" y="7620"/>
                  </a:cubicBezTo>
                  <a:cubicBezTo>
                    <a:pt x="198120" y="7620"/>
                    <a:pt x="199073" y="8572"/>
                    <a:pt x="199073" y="8572"/>
                  </a:cubicBezTo>
                  <a:cubicBezTo>
                    <a:pt x="188595" y="16192"/>
                    <a:pt x="180975" y="24765"/>
                    <a:pt x="181928" y="43815"/>
                  </a:cubicBezTo>
                  <a:cubicBezTo>
                    <a:pt x="181928" y="53340"/>
                    <a:pt x="185738" y="60960"/>
                    <a:pt x="191453" y="66675"/>
                  </a:cubicBezTo>
                  <a:cubicBezTo>
                    <a:pt x="195263" y="70485"/>
                    <a:pt x="200978" y="72390"/>
                    <a:pt x="206692" y="73343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6BCF445-B529-818C-FB28-26CA9544E7A1}"/>
                </a:ext>
              </a:extLst>
            </p:cNvPr>
            <p:cNvSpPr/>
            <p:nvPr/>
          </p:nvSpPr>
          <p:spPr>
            <a:xfrm>
              <a:off x="6182586" y="3128962"/>
              <a:ext cx="18188" cy="49529"/>
            </a:xfrm>
            <a:custGeom>
              <a:avLst/>
              <a:gdLst>
                <a:gd name="connsiteX0" fmla="*/ 18189 w 18188"/>
                <a:gd name="connsiteY0" fmla="*/ 47625 h 49529"/>
                <a:gd name="connsiteX1" fmla="*/ 18189 w 18188"/>
                <a:gd name="connsiteY1" fmla="*/ 49530 h 49529"/>
                <a:gd name="connsiteX2" fmla="*/ 91 w 18188"/>
                <a:gd name="connsiteY2" fmla="*/ 25717 h 49529"/>
                <a:gd name="connsiteX3" fmla="*/ 13426 w 18188"/>
                <a:gd name="connsiteY3" fmla="*/ 0 h 49529"/>
                <a:gd name="connsiteX4" fmla="*/ 14378 w 18188"/>
                <a:gd name="connsiteY4" fmla="*/ 1905 h 49529"/>
                <a:gd name="connsiteX5" fmla="*/ 1996 w 18188"/>
                <a:gd name="connsiteY5" fmla="*/ 25717 h 49529"/>
                <a:gd name="connsiteX6" fmla="*/ 18189 w 18188"/>
                <a:gd name="connsiteY6" fmla="*/ 4762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88" h="49529">
                  <a:moveTo>
                    <a:pt x="18189" y="47625"/>
                  </a:moveTo>
                  <a:cubicBezTo>
                    <a:pt x="18189" y="48578"/>
                    <a:pt x="18189" y="48578"/>
                    <a:pt x="18189" y="49530"/>
                  </a:cubicBezTo>
                  <a:cubicBezTo>
                    <a:pt x="7711" y="46672"/>
                    <a:pt x="1044" y="39053"/>
                    <a:pt x="91" y="25717"/>
                  </a:cubicBezTo>
                  <a:cubicBezTo>
                    <a:pt x="-861" y="9525"/>
                    <a:pt x="5806" y="3810"/>
                    <a:pt x="13426" y="0"/>
                  </a:cubicBezTo>
                  <a:cubicBezTo>
                    <a:pt x="13426" y="952"/>
                    <a:pt x="14378" y="952"/>
                    <a:pt x="14378" y="1905"/>
                  </a:cubicBezTo>
                  <a:cubicBezTo>
                    <a:pt x="7711" y="5715"/>
                    <a:pt x="1044" y="10477"/>
                    <a:pt x="1996" y="25717"/>
                  </a:cubicBezTo>
                  <a:cubicBezTo>
                    <a:pt x="1996" y="38100"/>
                    <a:pt x="7711" y="45720"/>
                    <a:pt x="18189" y="47625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955CDD9-D07B-8B20-F2C6-A277F34B07AD}"/>
                </a:ext>
              </a:extLst>
            </p:cNvPr>
            <p:cNvSpPr/>
            <p:nvPr/>
          </p:nvSpPr>
          <p:spPr>
            <a:xfrm>
              <a:off x="5994082" y="3304221"/>
              <a:ext cx="191452" cy="131445"/>
            </a:xfrm>
            <a:custGeom>
              <a:avLst/>
              <a:gdLst>
                <a:gd name="connsiteX0" fmla="*/ 191453 w 191452"/>
                <a:gd name="connsiteY0" fmla="*/ 16193 h 131445"/>
                <a:gd name="connsiteX1" fmla="*/ 191453 w 191452"/>
                <a:gd name="connsiteY1" fmla="*/ 115253 h 131445"/>
                <a:gd name="connsiteX2" fmla="*/ 175260 w 191452"/>
                <a:gd name="connsiteY2" fmla="*/ 131445 h 131445"/>
                <a:gd name="connsiteX3" fmla="*/ 16193 w 191452"/>
                <a:gd name="connsiteY3" fmla="*/ 131445 h 131445"/>
                <a:gd name="connsiteX4" fmla="*/ 0 w 191452"/>
                <a:gd name="connsiteY4" fmla="*/ 115253 h 131445"/>
                <a:gd name="connsiteX5" fmla="*/ 0 w 191452"/>
                <a:gd name="connsiteY5" fmla="*/ 16193 h 131445"/>
                <a:gd name="connsiteX6" fmla="*/ 16193 w 191452"/>
                <a:gd name="connsiteY6" fmla="*/ 0 h 131445"/>
                <a:gd name="connsiteX7" fmla="*/ 175260 w 191452"/>
                <a:gd name="connsiteY7" fmla="*/ 0 h 131445"/>
                <a:gd name="connsiteX8" fmla="*/ 191453 w 191452"/>
                <a:gd name="connsiteY8" fmla="*/ 16193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52" h="131445">
                  <a:moveTo>
                    <a:pt x="191453" y="16193"/>
                  </a:moveTo>
                  <a:lnTo>
                    <a:pt x="191453" y="115253"/>
                  </a:lnTo>
                  <a:cubicBezTo>
                    <a:pt x="191453" y="123825"/>
                    <a:pt x="183833" y="131445"/>
                    <a:pt x="175260" y="131445"/>
                  </a:cubicBezTo>
                  <a:lnTo>
                    <a:pt x="16193" y="131445"/>
                  </a:lnTo>
                  <a:cubicBezTo>
                    <a:pt x="7620" y="131445"/>
                    <a:pt x="0" y="123825"/>
                    <a:pt x="0" y="115253"/>
                  </a:cubicBezTo>
                  <a:lnTo>
                    <a:pt x="0" y="16193"/>
                  </a:lnTo>
                  <a:cubicBezTo>
                    <a:pt x="0" y="7620"/>
                    <a:pt x="7620" y="0"/>
                    <a:pt x="16193" y="0"/>
                  </a:cubicBezTo>
                  <a:lnTo>
                    <a:pt x="175260" y="0"/>
                  </a:lnTo>
                  <a:cubicBezTo>
                    <a:pt x="184785" y="0"/>
                    <a:pt x="191453" y="7620"/>
                    <a:pt x="191453" y="16193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AE27EE3-918A-EFBA-7D5F-C95ABEFA8EB1}"/>
                </a:ext>
              </a:extLst>
            </p:cNvPr>
            <p:cNvSpPr/>
            <p:nvPr/>
          </p:nvSpPr>
          <p:spPr>
            <a:xfrm>
              <a:off x="6055042" y="3304221"/>
              <a:ext cx="130492" cy="131445"/>
            </a:xfrm>
            <a:custGeom>
              <a:avLst/>
              <a:gdLst>
                <a:gd name="connsiteX0" fmla="*/ 130493 w 130492"/>
                <a:gd name="connsiteY0" fmla="*/ 16193 h 131445"/>
                <a:gd name="connsiteX1" fmla="*/ 130493 w 130492"/>
                <a:gd name="connsiteY1" fmla="*/ 115253 h 131445"/>
                <a:gd name="connsiteX2" fmla="*/ 114300 w 130492"/>
                <a:gd name="connsiteY2" fmla="*/ 131445 h 131445"/>
                <a:gd name="connsiteX3" fmla="*/ 0 w 130492"/>
                <a:gd name="connsiteY3" fmla="*/ 131445 h 131445"/>
                <a:gd name="connsiteX4" fmla="*/ 107632 w 130492"/>
                <a:gd name="connsiteY4" fmla="*/ 0 h 131445"/>
                <a:gd name="connsiteX5" fmla="*/ 114300 w 130492"/>
                <a:gd name="connsiteY5" fmla="*/ 0 h 131445"/>
                <a:gd name="connsiteX6" fmla="*/ 130493 w 130492"/>
                <a:gd name="connsiteY6" fmla="*/ 16193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492" h="131445">
                  <a:moveTo>
                    <a:pt x="130493" y="16193"/>
                  </a:moveTo>
                  <a:lnTo>
                    <a:pt x="130493" y="115253"/>
                  </a:lnTo>
                  <a:cubicBezTo>
                    <a:pt x="130493" y="123825"/>
                    <a:pt x="122872" y="131445"/>
                    <a:pt x="114300" y="131445"/>
                  </a:cubicBezTo>
                  <a:lnTo>
                    <a:pt x="0" y="131445"/>
                  </a:lnTo>
                  <a:cubicBezTo>
                    <a:pt x="29527" y="96203"/>
                    <a:pt x="89535" y="22860"/>
                    <a:pt x="107632" y="0"/>
                  </a:cubicBezTo>
                  <a:lnTo>
                    <a:pt x="114300" y="0"/>
                  </a:lnTo>
                  <a:cubicBezTo>
                    <a:pt x="123825" y="0"/>
                    <a:pt x="130493" y="7620"/>
                    <a:pt x="130493" y="1619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D9255E6-4A75-AE4C-8CF8-13AE1121D587}"/>
                </a:ext>
              </a:extLst>
            </p:cNvPr>
            <p:cNvSpPr/>
            <p:nvPr/>
          </p:nvSpPr>
          <p:spPr>
            <a:xfrm>
              <a:off x="6006465" y="3317557"/>
              <a:ext cx="167640" cy="104774"/>
            </a:xfrm>
            <a:custGeom>
              <a:avLst/>
              <a:gdLst>
                <a:gd name="connsiteX0" fmla="*/ 0 w 167640"/>
                <a:gd name="connsiteY0" fmla="*/ 0 h 104774"/>
                <a:gd name="connsiteX1" fmla="*/ 167640 w 167640"/>
                <a:gd name="connsiteY1" fmla="*/ 0 h 104774"/>
                <a:gd name="connsiteX2" fmla="*/ 167640 w 167640"/>
                <a:gd name="connsiteY2" fmla="*/ 104775 h 104774"/>
                <a:gd name="connsiteX3" fmla="*/ 0 w 167640"/>
                <a:gd name="connsiteY3" fmla="*/ 104775 h 10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" h="104774">
                  <a:moveTo>
                    <a:pt x="0" y="0"/>
                  </a:moveTo>
                  <a:lnTo>
                    <a:pt x="167640" y="0"/>
                  </a:lnTo>
                  <a:lnTo>
                    <a:pt x="167640" y="104775"/>
                  </a:lnTo>
                  <a:lnTo>
                    <a:pt x="0" y="104775"/>
                  </a:ln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6D7D5F7F-17CC-CCCF-F54A-A5F265656A13}"/>
                </a:ext>
              </a:extLst>
            </p:cNvPr>
            <p:cNvSpPr/>
            <p:nvPr/>
          </p:nvSpPr>
          <p:spPr>
            <a:xfrm>
              <a:off x="6066472" y="3317556"/>
              <a:ext cx="107632" cy="104775"/>
            </a:xfrm>
            <a:custGeom>
              <a:avLst/>
              <a:gdLst>
                <a:gd name="connsiteX0" fmla="*/ 107633 w 107632"/>
                <a:gd name="connsiteY0" fmla="*/ 0 h 104775"/>
                <a:gd name="connsiteX1" fmla="*/ 107633 w 107632"/>
                <a:gd name="connsiteY1" fmla="*/ 104775 h 104775"/>
                <a:gd name="connsiteX2" fmla="*/ 0 w 107632"/>
                <a:gd name="connsiteY2" fmla="*/ 104775 h 104775"/>
                <a:gd name="connsiteX3" fmla="*/ 85725 w 107632"/>
                <a:gd name="connsiteY3" fmla="*/ 0 h 104775"/>
                <a:gd name="connsiteX4" fmla="*/ 107633 w 107632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2" h="104775">
                  <a:moveTo>
                    <a:pt x="107633" y="0"/>
                  </a:moveTo>
                  <a:lnTo>
                    <a:pt x="107633" y="104775"/>
                  </a:lnTo>
                  <a:lnTo>
                    <a:pt x="0" y="104775"/>
                  </a:lnTo>
                  <a:cubicBezTo>
                    <a:pt x="18097" y="82868"/>
                    <a:pt x="69533" y="20003"/>
                    <a:pt x="85725" y="0"/>
                  </a:cubicBezTo>
                  <a:lnTo>
                    <a:pt x="107633" y="0"/>
                  </a:ln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D6FA741-BF72-E09E-7FCD-1E9448E37FEA}"/>
                </a:ext>
              </a:extLst>
            </p:cNvPr>
            <p:cNvSpPr/>
            <p:nvPr/>
          </p:nvSpPr>
          <p:spPr>
            <a:xfrm>
              <a:off x="6042659" y="3147059"/>
              <a:ext cx="40005" cy="40070"/>
            </a:xfrm>
            <a:custGeom>
              <a:avLst/>
              <a:gdLst>
                <a:gd name="connsiteX0" fmla="*/ 0 w 40005"/>
                <a:gd name="connsiteY0" fmla="*/ 20003 h 40070"/>
                <a:gd name="connsiteX1" fmla="*/ 20003 w 40005"/>
                <a:gd name="connsiteY1" fmla="*/ 0 h 40070"/>
                <a:gd name="connsiteX2" fmla="*/ 40005 w 40005"/>
                <a:gd name="connsiteY2" fmla="*/ 20003 h 40070"/>
                <a:gd name="connsiteX3" fmla="*/ 20003 w 40005"/>
                <a:gd name="connsiteY3" fmla="*/ 40005 h 40070"/>
                <a:gd name="connsiteX4" fmla="*/ 0 w 40005"/>
                <a:gd name="connsiteY4" fmla="*/ 20003 h 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70">
                  <a:moveTo>
                    <a:pt x="0" y="20003"/>
                  </a:moveTo>
                  <a:cubicBezTo>
                    <a:pt x="0" y="8573"/>
                    <a:pt x="9525" y="0"/>
                    <a:pt x="20003" y="0"/>
                  </a:cubicBezTo>
                  <a:cubicBezTo>
                    <a:pt x="31433" y="0"/>
                    <a:pt x="40005" y="9525"/>
                    <a:pt x="40005" y="20003"/>
                  </a:cubicBezTo>
                  <a:cubicBezTo>
                    <a:pt x="40005" y="31432"/>
                    <a:pt x="30480" y="40005"/>
                    <a:pt x="20003" y="40005"/>
                  </a:cubicBezTo>
                  <a:cubicBezTo>
                    <a:pt x="8572" y="40957"/>
                    <a:pt x="0" y="31432"/>
                    <a:pt x="0" y="20003"/>
                  </a:cubicBezTo>
                  <a:close/>
                </a:path>
              </a:pathLst>
            </a:custGeom>
            <a:solidFill>
              <a:srgbClr val="0C0CA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5C8A05E-9E4C-9336-5AE8-D6A9094AF790}"/>
                </a:ext>
              </a:extLst>
            </p:cNvPr>
            <p:cNvSpPr/>
            <p:nvPr/>
          </p:nvSpPr>
          <p:spPr>
            <a:xfrm>
              <a:off x="6120765" y="3143249"/>
              <a:ext cx="40004" cy="40070"/>
            </a:xfrm>
            <a:custGeom>
              <a:avLst/>
              <a:gdLst>
                <a:gd name="connsiteX0" fmla="*/ 0 w 40004"/>
                <a:gd name="connsiteY0" fmla="*/ 20003 h 40070"/>
                <a:gd name="connsiteX1" fmla="*/ 20003 w 40004"/>
                <a:gd name="connsiteY1" fmla="*/ 0 h 40070"/>
                <a:gd name="connsiteX2" fmla="*/ 40005 w 40004"/>
                <a:gd name="connsiteY2" fmla="*/ 20003 h 40070"/>
                <a:gd name="connsiteX3" fmla="*/ 20003 w 40004"/>
                <a:gd name="connsiteY3" fmla="*/ 40005 h 40070"/>
                <a:gd name="connsiteX4" fmla="*/ 0 w 40004"/>
                <a:gd name="connsiteY4" fmla="*/ 20003 h 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4" h="40070">
                  <a:moveTo>
                    <a:pt x="0" y="20003"/>
                  </a:moveTo>
                  <a:cubicBezTo>
                    <a:pt x="0" y="8573"/>
                    <a:pt x="9525" y="0"/>
                    <a:pt x="20003" y="0"/>
                  </a:cubicBezTo>
                  <a:cubicBezTo>
                    <a:pt x="31433" y="0"/>
                    <a:pt x="40005" y="9525"/>
                    <a:pt x="40005" y="20003"/>
                  </a:cubicBezTo>
                  <a:cubicBezTo>
                    <a:pt x="40005" y="31433"/>
                    <a:pt x="30480" y="40005"/>
                    <a:pt x="20003" y="40005"/>
                  </a:cubicBezTo>
                  <a:cubicBezTo>
                    <a:pt x="8572" y="40958"/>
                    <a:pt x="0" y="31433"/>
                    <a:pt x="0" y="20003"/>
                  </a:cubicBezTo>
                  <a:close/>
                </a:path>
              </a:pathLst>
            </a:custGeom>
            <a:solidFill>
              <a:srgbClr val="0C0CA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F2C0460-E26A-96F3-96F2-75766BFA0AC3}"/>
                </a:ext>
              </a:extLst>
            </p:cNvPr>
            <p:cNvSpPr/>
            <p:nvPr/>
          </p:nvSpPr>
          <p:spPr>
            <a:xfrm>
              <a:off x="5954721" y="3234079"/>
              <a:ext cx="21770" cy="22872"/>
            </a:xfrm>
            <a:custGeom>
              <a:avLst/>
              <a:gdLst>
                <a:gd name="connsiteX0" fmla="*/ 7929 w 21770"/>
                <a:gd name="connsiteY0" fmla="*/ 4420 h 22872"/>
                <a:gd name="connsiteX1" fmla="*/ 1261 w 21770"/>
                <a:gd name="connsiteY1" fmla="*/ 22518 h 22872"/>
                <a:gd name="connsiteX2" fmla="*/ 20311 w 21770"/>
                <a:gd name="connsiteY2" fmla="*/ 6325 h 22872"/>
                <a:gd name="connsiteX3" fmla="*/ 7929 w 21770"/>
                <a:gd name="connsiteY3" fmla="*/ 4420 h 2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0" h="22872">
                  <a:moveTo>
                    <a:pt x="7929" y="4420"/>
                  </a:moveTo>
                  <a:cubicBezTo>
                    <a:pt x="309" y="11088"/>
                    <a:pt x="-1596" y="20613"/>
                    <a:pt x="1261" y="22518"/>
                  </a:cubicBezTo>
                  <a:cubicBezTo>
                    <a:pt x="7929" y="25375"/>
                    <a:pt x="16501" y="10135"/>
                    <a:pt x="20311" y="6325"/>
                  </a:cubicBezTo>
                  <a:cubicBezTo>
                    <a:pt x="25074" y="1563"/>
                    <a:pt x="17454" y="-4152"/>
                    <a:pt x="7929" y="4420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E87B663-FA37-89E3-10C0-891324BBF75F}"/>
                </a:ext>
              </a:extLst>
            </p:cNvPr>
            <p:cNvSpPr/>
            <p:nvPr/>
          </p:nvSpPr>
          <p:spPr>
            <a:xfrm>
              <a:off x="5955855" y="3342321"/>
              <a:ext cx="7161" cy="73342"/>
            </a:xfrm>
            <a:custGeom>
              <a:avLst/>
              <a:gdLst>
                <a:gd name="connsiteX0" fmla="*/ 3937 w 7161"/>
                <a:gd name="connsiteY0" fmla="*/ 0 h 73342"/>
                <a:gd name="connsiteX1" fmla="*/ 3937 w 7161"/>
                <a:gd name="connsiteY1" fmla="*/ 73342 h 73342"/>
                <a:gd name="connsiteX2" fmla="*/ 3937 w 7161"/>
                <a:gd name="connsiteY2" fmla="*/ 0 h 7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1" h="73342">
                  <a:moveTo>
                    <a:pt x="3937" y="0"/>
                  </a:moveTo>
                  <a:cubicBezTo>
                    <a:pt x="-1778" y="0"/>
                    <a:pt x="-825" y="73342"/>
                    <a:pt x="3937" y="73342"/>
                  </a:cubicBezTo>
                  <a:cubicBezTo>
                    <a:pt x="7747" y="73342"/>
                    <a:pt x="8700" y="0"/>
                    <a:pt x="3937" y="0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45498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2F9CE61-CD8A-0960-D7D3-F45768749DAA}"/>
                </a:ext>
              </a:extLst>
            </p:cNvPr>
            <p:cNvSpPr/>
            <p:nvPr/>
          </p:nvSpPr>
          <p:spPr>
            <a:xfrm>
              <a:off x="5984073" y="3518534"/>
              <a:ext cx="14538" cy="94570"/>
            </a:xfrm>
            <a:custGeom>
              <a:avLst/>
              <a:gdLst>
                <a:gd name="connsiteX0" fmla="*/ 10009 w 14538"/>
                <a:gd name="connsiteY0" fmla="*/ 0 h 94570"/>
                <a:gd name="connsiteX1" fmla="*/ 4294 w 14538"/>
                <a:gd name="connsiteY1" fmla="*/ 43815 h 94570"/>
                <a:gd name="connsiteX2" fmla="*/ 1436 w 14538"/>
                <a:gd name="connsiteY2" fmla="*/ 94297 h 94570"/>
                <a:gd name="connsiteX3" fmla="*/ 13819 w 14538"/>
                <a:gd name="connsiteY3" fmla="*/ 55245 h 94570"/>
                <a:gd name="connsiteX4" fmla="*/ 10009 w 14538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8" h="94570">
                  <a:moveTo>
                    <a:pt x="10009" y="0"/>
                  </a:moveTo>
                  <a:cubicBezTo>
                    <a:pt x="3341" y="0"/>
                    <a:pt x="5246" y="9525"/>
                    <a:pt x="4294" y="43815"/>
                  </a:cubicBezTo>
                  <a:cubicBezTo>
                    <a:pt x="2389" y="78105"/>
                    <a:pt x="-2374" y="91440"/>
                    <a:pt x="1436" y="94297"/>
                  </a:cubicBezTo>
                  <a:cubicBezTo>
                    <a:pt x="5246" y="97155"/>
                    <a:pt x="11914" y="77152"/>
                    <a:pt x="13819" y="55245"/>
                  </a:cubicBezTo>
                  <a:cubicBezTo>
                    <a:pt x="14771" y="32385"/>
                    <a:pt x="15724" y="0"/>
                    <a:pt x="10009" y="0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45499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314C3B58-B494-B3EB-D8E9-CF8B86D995EF}"/>
                </a:ext>
              </a:extLst>
            </p:cNvPr>
            <p:cNvSpPr/>
            <p:nvPr/>
          </p:nvSpPr>
          <p:spPr>
            <a:xfrm>
              <a:off x="5909309" y="3515676"/>
              <a:ext cx="42862" cy="18097"/>
            </a:xfrm>
            <a:custGeom>
              <a:avLst/>
              <a:gdLst>
                <a:gd name="connsiteX0" fmla="*/ 42863 w 42862"/>
                <a:gd name="connsiteY0" fmla="*/ 14288 h 18097"/>
                <a:gd name="connsiteX1" fmla="*/ 34290 w 42862"/>
                <a:gd name="connsiteY1" fmla="*/ 18098 h 18097"/>
                <a:gd name="connsiteX2" fmla="*/ 0 w 42862"/>
                <a:gd name="connsiteY2" fmla="*/ 7620 h 18097"/>
                <a:gd name="connsiteX3" fmla="*/ 0 w 42862"/>
                <a:gd name="connsiteY3" fmla="*/ 7620 h 18097"/>
                <a:gd name="connsiteX4" fmla="*/ 8573 w 42862"/>
                <a:gd name="connsiteY4" fmla="*/ 5715 h 18097"/>
                <a:gd name="connsiteX5" fmla="*/ 17145 w 42862"/>
                <a:gd name="connsiteY5" fmla="*/ 0 h 18097"/>
                <a:gd name="connsiteX6" fmla="*/ 30480 w 42862"/>
                <a:gd name="connsiteY6" fmla="*/ 3810 h 18097"/>
                <a:gd name="connsiteX7" fmla="*/ 42863 w 42862"/>
                <a:gd name="connsiteY7" fmla="*/ 1428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18097">
                  <a:moveTo>
                    <a:pt x="42863" y="14288"/>
                  </a:moveTo>
                  <a:cubicBezTo>
                    <a:pt x="42863" y="17145"/>
                    <a:pt x="40958" y="18098"/>
                    <a:pt x="34290" y="18098"/>
                  </a:cubicBezTo>
                  <a:cubicBezTo>
                    <a:pt x="19050" y="16193"/>
                    <a:pt x="5715" y="9525"/>
                    <a:pt x="0" y="7620"/>
                  </a:cubicBezTo>
                  <a:lnTo>
                    <a:pt x="0" y="7620"/>
                  </a:lnTo>
                  <a:cubicBezTo>
                    <a:pt x="3810" y="7620"/>
                    <a:pt x="6668" y="6668"/>
                    <a:pt x="8573" y="5715"/>
                  </a:cubicBezTo>
                  <a:cubicBezTo>
                    <a:pt x="12383" y="3810"/>
                    <a:pt x="14288" y="1905"/>
                    <a:pt x="17145" y="0"/>
                  </a:cubicBezTo>
                  <a:cubicBezTo>
                    <a:pt x="21908" y="953"/>
                    <a:pt x="26670" y="2858"/>
                    <a:pt x="30480" y="3810"/>
                  </a:cubicBezTo>
                  <a:cubicBezTo>
                    <a:pt x="38100" y="5715"/>
                    <a:pt x="42863" y="10478"/>
                    <a:pt x="42863" y="1428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C89822AA-AEC2-D618-0C9D-A327FBD29F9C}"/>
                </a:ext>
              </a:extLst>
            </p:cNvPr>
            <p:cNvSpPr/>
            <p:nvPr/>
          </p:nvSpPr>
          <p:spPr>
            <a:xfrm>
              <a:off x="5909309" y="3521392"/>
              <a:ext cx="42862" cy="12382"/>
            </a:xfrm>
            <a:custGeom>
              <a:avLst/>
              <a:gdLst>
                <a:gd name="connsiteX0" fmla="*/ 42863 w 42862"/>
                <a:gd name="connsiteY0" fmla="*/ 8572 h 12382"/>
                <a:gd name="connsiteX1" fmla="*/ 34290 w 42862"/>
                <a:gd name="connsiteY1" fmla="*/ 12382 h 12382"/>
                <a:gd name="connsiteX2" fmla="*/ 0 w 42862"/>
                <a:gd name="connsiteY2" fmla="*/ 1905 h 12382"/>
                <a:gd name="connsiteX3" fmla="*/ 0 w 42862"/>
                <a:gd name="connsiteY3" fmla="*/ 1905 h 12382"/>
                <a:gd name="connsiteX4" fmla="*/ 8573 w 42862"/>
                <a:gd name="connsiteY4" fmla="*/ 0 h 12382"/>
                <a:gd name="connsiteX5" fmla="*/ 42863 w 42862"/>
                <a:gd name="connsiteY5" fmla="*/ 8572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12382">
                  <a:moveTo>
                    <a:pt x="42863" y="8572"/>
                  </a:moveTo>
                  <a:cubicBezTo>
                    <a:pt x="42863" y="11430"/>
                    <a:pt x="40958" y="12382"/>
                    <a:pt x="34290" y="12382"/>
                  </a:cubicBezTo>
                  <a:cubicBezTo>
                    <a:pt x="19050" y="10477"/>
                    <a:pt x="5715" y="3810"/>
                    <a:pt x="0" y="1905"/>
                  </a:cubicBezTo>
                  <a:lnTo>
                    <a:pt x="0" y="1905"/>
                  </a:lnTo>
                  <a:cubicBezTo>
                    <a:pt x="3810" y="1905"/>
                    <a:pt x="6668" y="952"/>
                    <a:pt x="8573" y="0"/>
                  </a:cubicBezTo>
                  <a:cubicBezTo>
                    <a:pt x="18098" y="6668"/>
                    <a:pt x="31433" y="11430"/>
                    <a:pt x="42863" y="8572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75588D4-EA99-6F42-8B08-590918960D07}"/>
                </a:ext>
              </a:extLst>
            </p:cNvPr>
            <p:cNvSpPr/>
            <p:nvPr/>
          </p:nvSpPr>
          <p:spPr>
            <a:xfrm>
              <a:off x="6006465" y="3317556"/>
              <a:ext cx="80009" cy="94297"/>
            </a:xfrm>
            <a:custGeom>
              <a:avLst/>
              <a:gdLst>
                <a:gd name="connsiteX0" fmla="*/ 80010 w 80009"/>
                <a:gd name="connsiteY0" fmla="*/ 0 h 94297"/>
                <a:gd name="connsiteX1" fmla="*/ 0 w 80009"/>
                <a:gd name="connsiteY1" fmla="*/ 94298 h 94297"/>
                <a:gd name="connsiteX2" fmla="*/ 0 w 80009"/>
                <a:gd name="connsiteY2" fmla="*/ 53340 h 94297"/>
                <a:gd name="connsiteX3" fmla="*/ 41910 w 80009"/>
                <a:gd name="connsiteY3" fmla="*/ 0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09" h="94297">
                  <a:moveTo>
                    <a:pt x="80010" y="0"/>
                  </a:moveTo>
                  <a:lnTo>
                    <a:pt x="0" y="94298"/>
                  </a:lnTo>
                  <a:lnTo>
                    <a:pt x="0" y="53340"/>
                  </a:lnTo>
                  <a:lnTo>
                    <a:pt x="41910" y="0"/>
                  </a:ln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6155431-D9EC-E370-2464-0B3D38069EC7}"/>
                </a:ext>
              </a:extLst>
            </p:cNvPr>
            <p:cNvSpPr/>
            <p:nvPr/>
          </p:nvSpPr>
          <p:spPr>
            <a:xfrm>
              <a:off x="5931110" y="3475672"/>
              <a:ext cx="329690" cy="94302"/>
            </a:xfrm>
            <a:custGeom>
              <a:avLst/>
              <a:gdLst>
                <a:gd name="connsiteX0" fmla="*/ 313480 w 329690"/>
                <a:gd name="connsiteY0" fmla="*/ 94297 h 94302"/>
                <a:gd name="connsiteX1" fmla="*/ 21062 w 329690"/>
                <a:gd name="connsiteY1" fmla="*/ 94297 h 94302"/>
                <a:gd name="connsiteX2" fmla="*/ 107 w 329690"/>
                <a:gd name="connsiteY2" fmla="*/ 78105 h 94302"/>
                <a:gd name="connsiteX3" fmla="*/ 6775 w 329690"/>
                <a:gd name="connsiteY3" fmla="*/ 41910 h 94302"/>
                <a:gd name="connsiteX4" fmla="*/ 7727 w 329690"/>
                <a:gd name="connsiteY4" fmla="*/ 37147 h 94302"/>
                <a:gd name="connsiteX5" fmla="*/ 13442 w 329690"/>
                <a:gd name="connsiteY5" fmla="*/ 8572 h 94302"/>
                <a:gd name="connsiteX6" fmla="*/ 33445 w 329690"/>
                <a:gd name="connsiteY6" fmla="*/ 952 h 94302"/>
                <a:gd name="connsiteX7" fmla="*/ 282047 w 329690"/>
                <a:gd name="connsiteY7" fmla="*/ 0 h 94302"/>
                <a:gd name="connsiteX8" fmla="*/ 302050 w 329690"/>
                <a:gd name="connsiteY8" fmla="*/ 11430 h 94302"/>
                <a:gd name="connsiteX9" fmla="*/ 314432 w 329690"/>
                <a:gd name="connsiteY9" fmla="*/ 39052 h 94302"/>
                <a:gd name="connsiteX10" fmla="*/ 317290 w 329690"/>
                <a:gd name="connsiteY10" fmla="*/ 44767 h 94302"/>
                <a:gd name="connsiteX11" fmla="*/ 327767 w 329690"/>
                <a:gd name="connsiteY11" fmla="*/ 70485 h 94302"/>
                <a:gd name="connsiteX12" fmla="*/ 313480 w 329690"/>
                <a:gd name="connsiteY12" fmla="*/ 94297 h 9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9690" h="94302">
                  <a:moveTo>
                    <a:pt x="313480" y="94297"/>
                  </a:moveTo>
                  <a:cubicBezTo>
                    <a:pt x="313480" y="94297"/>
                    <a:pt x="50590" y="94297"/>
                    <a:pt x="21062" y="94297"/>
                  </a:cubicBezTo>
                  <a:cubicBezTo>
                    <a:pt x="-2750" y="94297"/>
                    <a:pt x="107" y="78105"/>
                    <a:pt x="107" y="78105"/>
                  </a:cubicBezTo>
                  <a:lnTo>
                    <a:pt x="6775" y="41910"/>
                  </a:lnTo>
                  <a:lnTo>
                    <a:pt x="7727" y="37147"/>
                  </a:lnTo>
                  <a:lnTo>
                    <a:pt x="13442" y="8572"/>
                  </a:lnTo>
                  <a:cubicBezTo>
                    <a:pt x="15347" y="0"/>
                    <a:pt x="33445" y="952"/>
                    <a:pt x="33445" y="952"/>
                  </a:cubicBezTo>
                  <a:cubicBezTo>
                    <a:pt x="33445" y="952"/>
                    <a:pt x="262997" y="0"/>
                    <a:pt x="282047" y="0"/>
                  </a:cubicBezTo>
                  <a:cubicBezTo>
                    <a:pt x="298240" y="0"/>
                    <a:pt x="302050" y="11430"/>
                    <a:pt x="302050" y="11430"/>
                  </a:cubicBezTo>
                  <a:cubicBezTo>
                    <a:pt x="302050" y="11430"/>
                    <a:pt x="307765" y="23813"/>
                    <a:pt x="314432" y="39052"/>
                  </a:cubicBezTo>
                  <a:cubicBezTo>
                    <a:pt x="315385" y="40957"/>
                    <a:pt x="316337" y="42863"/>
                    <a:pt x="317290" y="44767"/>
                  </a:cubicBezTo>
                  <a:cubicBezTo>
                    <a:pt x="321100" y="53340"/>
                    <a:pt x="324910" y="61913"/>
                    <a:pt x="327767" y="70485"/>
                  </a:cubicBezTo>
                  <a:cubicBezTo>
                    <a:pt x="336340" y="95250"/>
                    <a:pt x="313480" y="94297"/>
                    <a:pt x="313480" y="94297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8B8F6C3-7D51-5984-CA90-F58F9DA06B35}"/>
                </a:ext>
              </a:extLst>
            </p:cNvPr>
            <p:cNvSpPr/>
            <p:nvPr/>
          </p:nvSpPr>
          <p:spPr>
            <a:xfrm>
              <a:off x="5940742" y="3487101"/>
              <a:ext cx="307471" cy="72390"/>
            </a:xfrm>
            <a:custGeom>
              <a:avLst/>
              <a:gdLst>
                <a:gd name="connsiteX0" fmla="*/ 303848 w 307471"/>
                <a:gd name="connsiteY0" fmla="*/ 72390 h 72390"/>
                <a:gd name="connsiteX1" fmla="*/ 303848 w 307471"/>
                <a:gd name="connsiteY1" fmla="*/ 72390 h 72390"/>
                <a:gd name="connsiteX2" fmla="*/ 11430 w 307471"/>
                <a:gd name="connsiteY2" fmla="*/ 72390 h 72390"/>
                <a:gd name="connsiteX3" fmla="*/ 953 w 307471"/>
                <a:gd name="connsiteY3" fmla="*/ 69533 h 72390"/>
                <a:gd name="connsiteX4" fmla="*/ 0 w 307471"/>
                <a:gd name="connsiteY4" fmla="*/ 68580 h 72390"/>
                <a:gd name="connsiteX5" fmla="*/ 13335 w 307471"/>
                <a:gd name="connsiteY5" fmla="*/ 953 h 72390"/>
                <a:gd name="connsiteX6" fmla="*/ 271463 w 307471"/>
                <a:gd name="connsiteY6" fmla="*/ 0 h 72390"/>
                <a:gd name="connsiteX7" fmla="*/ 280988 w 307471"/>
                <a:gd name="connsiteY7" fmla="*/ 3810 h 72390"/>
                <a:gd name="connsiteX8" fmla="*/ 280988 w 307471"/>
                <a:gd name="connsiteY8" fmla="*/ 4763 h 72390"/>
                <a:gd name="connsiteX9" fmla="*/ 280988 w 307471"/>
                <a:gd name="connsiteY9" fmla="*/ 5715 h 72390"/>
                <a:gd name="connsiteX10" fmla="*/ 305753 w 307471"/>
                <a:gd name="connsiteY10" fmla="*/ 63818 h 72390"/>
                <a:gd name="connsiteX11" fmla="*/ 306705 w 307471"/>
                <a:gd name="connsiteY11" fmla="*/ 72390 h 72390"/>
                <a:gd name="connsiteX12" fmla="*/ 303848 w 307471"/>
                <a:gd name="connsiteY12" fmla="*/ 72390 h 72390"/>
                <a:gd name="connsiteX13" fmla="*/ 303848 w 307471"/>
                <a:gd name="connsiteY13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471" h="72390">
                  <a:moveTo>
                    <a:pt x="303848" y="72390"/>
                  </a:moveTo>
                  <a:lnTo>
                    <a:pt x="303848" y="72390"/>
                  </a:lnTo>
                  <a:cubicBezTo>
                    <a:pt x="303848" y="72390"/>
                    <a:pt x="21908" y="72390"/>
                    <a:pt x="11430" y="72390"/>
                  </a:cubicBezTo>
                  <a:cubicBezTo>
                    <a:pt x="5715" y="72390"/>
                    <a:pt x="1905" y="71438"/>
                    <a:pt x="953" y="69533"/>
                  </a:cubicBezTo>
                  <a:cubicBezTo>
                    <a:pt x="953" y="69533"/>
                    <a:pt x="0" y="68580"/>
                    <a:pt x="0" y="68580"/>
                  </a:cubicBezTo>
                  <a:lnTo>
                    <a:pt x="13335" y="953"/>
                  </a:lnTo>
                  <a:cubicBezTo>
                    <a:pt x="14288" y="953"/>
                    <a:pt x="253365" y="0"/>
                    <a:pt x="271463" y="0"/>
                  </a:cubicBezTo>
                  <a:cubicBezTo>
                    <a:pt x="279083" y="0"/>
                    <a:pt x="280988" y="3810"/>
                    <a:pt x="280988" y="3810"/>
                  </a:cubicBezTo>
                  <a:lnTo>
                    <a:pt x="280988" y="4763"/>
                  </a:lnTo>
                  <a:lnTo>
                    <a:pt x="280988" y="5715"/>
                  </a:lnTo>
                  <a:cubicBezTo>
                    <a:pt x="280988" y="5715"/>
                    <a:pt x="296228" y="39053"/>
                    <a:pt x="305753" y="63818"/>
                  </a:cubicBezTo>
                  <a:cubicBezTo>
                    <a:pt x="307658" y="70485"/>
                    <a:pt x="306705" y="72390"/>
                    <a:pt x="306705" y="72390"/>
                  </a:cubicBezTo>
                  <a:cubicBezTo>
                    <a:pt x="308610" y="71438"/>
                    <a:pt x="306705" y="72390"/>
                    <a:pt x="303848" y="72390"/>
                  </a:cubicBezTo>
                  <a:lnTo>
                    <a:pt x="303848" y="7239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C8FFA27-5FCC-BE64-D6CE-A1D6F43290B3}"/>
                </a:ext>
              </a:extLst>
            </p:cNvPr>
            <p:cNvSpPr/>
            <p:nvPr/>
          </p:nvSpPr>
          <p:spPr>
            <a:xfrm>
              <a:off x="5938837" y="3512819"/>
              <a:ext cx="27622" cy="9345"/>
            </a:xfrm>
            <a:custGeom>
              <a:avLst/>
              <a:gdLst>
                <a:gd name="connsiteX0" fmla="*/ 27622 w 27622"/>
                <a:gd name="connsiteY0" fmla="*/ 6668 h 9345"/>
                <a:gd name="connsiteX1" fmla="*/ 8572 w 27622"/>
                <a:gd name="connsiteY1" fmla="*/ 7620 h 9345"/>
                <a:gd name="connsiteX2" fmla="*/ 0 w 27622"/>
                <a:gd name="connsiteY2" fmla="*/ 4763 h 9345"/>
                <a:gd name="connsiteX3" fmla="*/ 953 w 27622"/>
                <a:gd name="connsiteY3" fmla="*/ 0 h 9345"/>
                <a:gd name="connsiteX4" fmla="*/ 14288 w 27622"/>
                <a:gd name="connsiteY4" fmla="*/ 4763 h 9345"/>
                <a:gd name="connsiteX5" fmla="*/ 27622 w 27622"/>
                <a:gd name="connsiteY5" fmla="*/ 6668 h 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22" h="9345">
                  <a:moveTo>
                    <a:pt x="27622" y="6668"/>
                  </a:moveTo>
                  <a:cubicBezTo>
                    <a:pt x="21908" y="9525"/>
                    <a:pt x="14288" y="10478"/>
                    <a:pt x="8572" y="7620"/>
                  </a:cubicBezTo>
                  <a:cubicBezTo>
                    <a:pt x="3810" y="5715"/>
                    <a:pt x="1905" y="4763"/>
                    <a:pt x="0" y="4763"/>
                  </a:cubicBezTo>
                  <a:lnTo>
                    <a:pt x="953" y="0"/>
                  </a:lnTo>
                  <a:cubicBezTo>
                    <a:pt x="4763" y="0"/>
                    <a:pt x="9525" y="2857"/>
                    <a:pt x="14288" y="4763"/>
                  </a:cubicBezTo>
                  <a:cubicBezTo>
                    <a:pt x="20955" y="7620"/>
                    <a:pt x="27622" y="6668"/>
                    <a:pt x="27622" y="6668"/>
                  </a:cubicBezTo>
                  <a:close/>
                </a:path>
              </a:pathLst>
            </a:custGeom>
            <a:solidFill>
              <a:srgbClr val="A5143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2DF6546-F56B-4936-FD35-0E611AF4F65F}"/>
                </a:ext>
              </a:extLst>
            </p:cNvPr>
            <p:cNvSpPr/>
            <p:nvPr/>
          </p:nvSpPr>
          <p:spPr>
            <a:xfrm>
              <a:off x="6090284" y="3448049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  <a:gd name="connsiteX2" fmla="*/ 0 w 9525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E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CBEFA42-123A-8065-C671-43BD5978D2DA}"/>
                </a:ext>
              </a:extLst>
            </p:cNvPr>
            <p:cNvSpPr/>
            <p:nvPr/>
          </p:nvSpPr>
          <p:spPr>
            <a:xfrm>
              <a:off x="6144577" y="3446144"/>
              <a:ext cx="952" cy="952"/>
            </a:xfrm>
            <a:custGeom>
              <a:avLst/>
              <a:gdLst>
                <a:gd name="connsiteX0" fmla="*/ 953 w 952"/>
                <a:gd name="connsiteY0" fmla="*/ 0 h 952"/>
                <a:gd name="connsiteX1" fmla="*/ 0 w 952"/>
                <a:gd name="connsiteY1" fmla="*/ 0 h 952"/>
                <a:gd name="connsiteX2" fmla="*/ 953 w 952"/>
                <a:gd name="connsiteY2" fmla="*/ 953 h 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" h="952">
                  <a:moveTo>
                    <a:pt x="953" y="0"/>
                  </a:moveTo>
                  <a:lnTo>
                    <a:pt x="0" y="0"/>
                  </a:lnTo>
                  <a:lnTo>
                    <a:pt x="953" y="953"/>
                  </a:lnTo>
                  <a:close/>
                </a:path>
              </a:pathLst>
            </a:custGeom>
            <a:solidFill>
              <a:srgbClr val="F79E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C931A1D-16EB-CDA5-E460-46B703D47967}"/>
                </a:ext>
              </a:extLst>
            </p:cNvPr>
            <p:cNvSpPr/>
            <p:nvPr/>
          </p:nvSpPr>
          <p:spPr>
            <a:xfrm>
              <a:off x="6090284" y="3448287"/>
              <a:ext cx="9525" cy="714"/>
            </a:xfrm>
            <a:custGeom>
              <a:avLst/>
              <a:gdLst>
                <a:gd name="connsiteX0" fmla="*/ 0 w 9525"/>
                <a:gd name="connsiteY0" fmla="*/ 714 h 714"/>
                <a:gd name="connsiteX1" fmla="*/ 0 w 9525"/>
                <a:gd name="connsiteY1" fmla="*/ 714 h 714"/>
                <a:gd name="connsiteX2" fmla="*/ 0 w 9525"/>
                <a:gd name="connsiteY2" fmla="*/ 714 h 714"/>
                <a:gd name="connsiteX3" fmla="*/ 0 w 9525"/>
                <a:gd name="connsiteY3" fmla="*/ 714 h 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714">
                  <a:moveTo>
                    <a:pt x="0" y="714"/>
                  </a:moveTo>
                  <a:cubicBezTo>
                    <a:pt x="0" y="714"/>
                    <a:pt x="0" y="714"/>
                    <a:pt x="0" y="714"/>
                  </a:cubicBezTo>
                  <a:cubicBezTo>
                    <a:pt x="0" y="-238"/>
                    <a:pt x="0" y="-238"/>
                    <a:pt x="0" y="714"/>
                  </a:cubicBezTo>
                  <a:cubicBezTo>
                    <a:pt x="0" y="-238"/>
                    <a:pt x="0" y="-238"/>
                    <a:pt x="0" y="714"/>
                  </a:cubicBezTo>
                  <a:close/>
                </a:path>
              </a:pathLst>
            </a:custGeom>
            <a:solidFill>
              <a:srgbClr val="F79E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155E321-275E-AFCB-1825-A85AA030B3D8}"/>
                </a:ext>
              </a:extLst>
            </p:cNvPr>
            <p:cNvSpPr/>
            <p:nvPr/>
          </p:nvSpPr>
          <p:spPr>
            <a:xfrm>
              <a:off x="6097905" y="3529964"/>
              <a:ext cx="60959" cy="11430"/>
            </a:xfrm>
            <a:custGeom>
              <a:avLst/>
              <a:gdLst>
                <a:gd name="connsiteX0" fmla="*/ 60960 w 60959"/>
                <a:gd name="connsiteY0" fmla="*/ 5715 h 11430"/>
                <a:gd name="connsiteX1" fmla="*/ 30480 w 60959"/>
                <a:gd name="connsiteY1" fmla="*/ 11430 h 11430"/>
                <a:gd name="connsiteX2" fmla="*/ 0 w 60959"/>
                <a:gd name="connsiteY2" fmla="*/ 5715 h 11430"/>
                <a:gd name="connsiteX3" fmla="*/ 30480 w 60959"/>
                <a:gd name="connsiteY3" fmla="*/ 0 h 11430"/>
                <a:gd name="connsiteX4" fmla="*/ 60960 w 60959"/>
                <a:gd name="connsiteY4" fmla="*/ 5715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59" h="11430">
                  <a:moveTo>
                    <a:pt x="60960" y="5715"/>
                  </a:moveTo>
                  <a:cubicBezTo>
                    <a:pt x="60960" y="8573"/>
                    <a:pt x="47625" y="11430"/>
                    <a:pt x="30480" y="11430"/>
                  </a:cubicBezTo>
                  <a:cubicBezTo>
                    <a:pt x="13335" y="11430"/>
                    <a:pt x="0" y="8573"/>
                    <a:pt x="0" y="5715"/>
                  </a:cubicBezTo>
                  <a:cubicBezTo>
                    <a:pt x="0" y="2858"/>
                    <a:pt x="13335" y="0"/>
                    <a:pt x="30480" y="0"/>
                  </a:cubicBezTo>
                  <a:cubicBezTo>
                    <a:pt x="47625" y="0"/>
                    <a:pt x="60960" y="1905"/>
                    <a:pt x="60960" y="5715"/>
                  </a:cubicBezTo>
                  <a:close/>
                </a:path>
              </a:pathLst>
            </a:custGeom>
            <a:solidFill>
              <a:srgbClr val="A5143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A60A9369-5A31-7DD6-6E8D-71EF3F1EBD0B}"/>
                </a:ext>
              </a:extLst>
            </p:cNvPr>
            <p:cNvSpPr/>
            <p:nvPr/>
          </p:nvSpPr>
          <p:spPr>
            <a:xfrm>
              <a:off x="6097905" y="3451859"/>
              <a:ext cx="55602" cy="84772"/>
            </a:xfrm>
            <a:custGeom>
              <a:avLst/>
              <a:gdLst>
                <a:gd name="connsiteX0" fmla="*/ 52388 w 55602"/>
                <a:gd name="connsiteY0" fmla="*/ 82867 h 84772"/>
                <a:gd name="connsiteX1" fmla="*/ 40005 w 55602"/>
                <a:gd name="connsiteY1" fmla="*/ 84772 h 84772"/>
                <a:gd name="connsiteX2" fmla="*/ 39052 w 55602"/>
                <a:gd name="connsiteY2" fmla="*/ 84772 h 84772"/>
                <a:gd name="connsiteX3" fmla="*/ 20002 w 55602"/>
                <a:gd name="connsiteY3" fmla="*/ 84772 h 84772"/>
                <a:gd name="connsiteX4" fmla="*/ 19050 w 55602"/>
                <a:gd name="connsiteY4" fmla="*/ 84772 h 84772"/>
                <a:gd name="connsiteX5" fmla="*/ 16192 w 55602"/>
                <a:gd name="connsiteY5" fmla="*/ 84772 h 84772"/>
                <a:gd name="connsiteX6" fmla="*/ 2857 w 55602"/>
                <a:gd name="connsiteY6" fmla="*/ 77152 h 84772"/>
                <a:gd name="connsiteX7" fmla="*/ 1905 w 55602"/>
                <a:gd name="connsiteY7" fmla="*/ 45720 h 84772"/>
                <a:gd name="connsiteX8" fmla="*/ 0 w 55602"/>
                <a:gd name="connsiteY8" fmla="*/ 0 h 84772"/>
                <a:gd name="connsiteX9" fmla="*/ 14288 w 55602"/>
                <a:gd name="connsiteY9" fmla="*/ 5715 h 84772"/>
                <a:gd name="connsiteX10" fmla="*/ 15240 w 55602"/>
                <a:gd name="connsiteY10" fmla="*/ 5715 h 84772"/>
                <a:gd name="connsiteX11" fmla="*/ 25717 w 55602"/>
                <a:gd name="connsiteY11" fmla="*/ 6667 h 84772"/>
                <a:gd name="connsiteX12" fmla="*/ 40957 w 55602"/>
                <a:gd name="connsiteY12" fmla="*/ 5715 h 84772"/>
                <a:gd name="connsiteX13" fmla="*/ 41910 w 55602"/>
                <a:gd name="connsiteY13" fmla="*/ 5715 h 84772"/>
                <a:gd name="connsiteX14" fmla="*/ 53340 w 55602"/>
                <a:gd name="connsiteY14" fmla="*/ 0 h 84772"/>
                <a:gd name="connsiteX15" fmla="*/ 54293 w 55602"/>
                <a:gd name="connsiteY15" fmla="*/ 45720 h 84772"/>
                <a:gd name="connsiteX16" fmla="*/ 55245 w 55602"/>
                <a:gd name="connsiteY16" fmla="*/ 68580 h 84772"/>
                <a:gd name="connsiteX17" fmla="*/ 52388 w 55602"/>
                <a:gd name="connsiteY17" fmla="*/ 8286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602" h="84772">
                  <a:moveTo>
                    <a:pt x="52388" y="82867"/>
                  </a:moveTo>
                  <a:cubicBezTo>
                    <a:pt x="49530" y="83820"/>
                    <a:pt x="44768" y="83820"/>
                    <a:pt x="40005" y="84772"/>
                  </a:cubicBezTo>
                  <a:cubicBezTo>
                    <a:pt x="40005" y="84772"/>
                    <a:pt x="39052" y="84772"/>
                    <a:pt x="39052" y="84772"/>
                  </a:cubicBezTo>
                  <a:cubicBezTo>
                    <a:pt x="33338" y="84772"/>
                    <a:pt x="26670" y="84772"/>
                    <a:pt x="20002" y="84772"/>
                  </a:cubicBezTo>
                  <a:lnTo>
                    <a:pt x="19050" y="84772"/>
                  </a:lnTo>
                  <a:cubicBezTo>
                    <a:pt x="18097" y="84772"/>
                    <a:pt x="17145" y="84772"/>
                    <a:pt x="16192" y="84772"/>
                  </a:cubicBezTo>
                  <a:cubicBezTo>
                    <a:pt x="1905" y="84772"/>
                    <a:pt x="2857" y="79057"/>
                    <a:pt x="2857" y="77152"/>
                  </a:cubicBezTo>
                  <a:cubicBezTo>
                    <a:pt x="2857" y="76200"/>
                    <a:pt x="1905" y="61913"/>
                    <a:pt x="1905" y="45720"/>
                  </a:cubicBezTo>
                  <a:cubicBezTo>
                    <a:pt x="952" y="26670"/>
                    <a:pt x="952" y="4763"/>
                    <a:pt x="0" y="0"/>
                  </a:cubicBezTo>
                  <a:cubicBezTo>
                    <a:pt x="952" y="2857"/>
                    <a:pt x="6667" y="4763"/>
                    <a:pt x="14288" y="5715"/>
                  </a:cubicBezTo>
                  <a:cubicBezTo>
                    <a:pt x="14288" y="5715"/>
                    <a:pt x="15240" y="5715"/>
                    <a:pt x="15240" y="5715"/>
                  </a:cubicBezTo>
                  <a:cubicBezTo>
                    <a:pt x="18097" y="5715"/>
                    <a:pt x="21907" y="6667"/>
                    <a:pt x="25717" y="6667"/>
                  </a:cubicBezTo>
                  <a:cubicBezTo>
                    <a:pt x="31432" y="6667"/>
                    <a:pt x="36195" y="6667"/>
                    <a:pt x="40957" y="5715"/>
                  </a:cubicBezTo>
                  <a:cubicBezTo>
                    <a:pt x="40957" y="5715"/>
                    <a:pt x="41910" y="5715"/>
                    <a:pt x="41910" y="5715"/>
                  </a:cubicBezTo>
                  <a:cubicBezTo>
                    <a:pt x="47625" y="4763"/>
                    <a:pt x="52388" y="2857"/>
                    <a:pt x="53340" y="0"/>
                  </a:cubicBezTo>
                  <a:cubicBezTo>
                    <a:pt x="53340" y="6667"/>
                    <a:pt x="54293" y="28575"/>
                    <a:pt x="54293" y="45720"/>
                  </a:cubicBezTo>
                  <a:cubicBezTo>
                    <a:pt x="54293" y="56197"/>
                    <a:pt x="54293" y="64770"/>
                    <a:pt x="55245" y="68580"/>
                  </a:cubicBezTo>
                  <a:cubicBezTo>
                    <a:pt x="56197" y="77152"/>
                    <a:pt x="55245" y="81915"/>
                    <a:pt x="52388" y="82867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CAA96376-64F6-EF5E-E2C9-564EE97AC09A}"/>
                </a:ext>
              </a:extLst>
            </p:cNvPr>
            <p:cNvSpPr/>
            <p:nvPr/>
          </p:nvSpPr>
          <p:spPr>
            <a:xfrm>
              <a:off x="6096952" y="3444239"/>
              <a:ext cx="55245" cy="13335"/>
            </a:xfrm>
            <a:custGeom>
              <a:avLst/>
              <a:gdLst>
                <a:gd name="connsiteX0" fmla="*/ 55245 w 55245"/>
                <a:gd name="connsiteY0" fmla="*/ 4763 h 13335"/>
                <a:gd name="connsiteX1" fmla="*/ 55245 w 55245"/>
                <a:gd name="connsiteY1" fmla="*/ 4763 h 13335"/>
                <a:gd name="connsiteX2" fmla="*/ 30480 w 55245"/>
                <a:gd name="connsiteY2" fmla="*/ 0 h 13335"/>
                <a:gd name="connsiteX3" fmla="*/ 0 w 55245"/>
                <a:gd name="connsiteY3" fmla="*/ 5715 h 13335"/>
                <a:gd name="connsiteX4" fmla="*/ 0 w 55245"/>
                <a:gd name="connsiteY4" fmla="*/ 5715 h 13335"/>
                <a:gd name="connsiteX5" fmla="*/ 0 w 55245"/>
                <a:gd name="connsiteY5" fmla="*/ 6668 h 13335"/>
                <a:gd name="connsiteX6" fmla="*/ 26670 w 55245"/>
                <a:gd name="connsiteY6" fmla="*/ 13335 h 13335"/>
                <a:gd name="connsiteX7" fmla="*/ 55245 w 55245"/>
                <a:gd name="connsiteY7" fmla="*/ 6668 h 13335"/>
                <a:gd name="connsiteX8" fmla="*/ 55245 w 55245"/>
                <a:gd name="connsiteY8" fmla="*/ 5715 h 13335"/>
                <a:gd name="connsiteX9" fmla="*/ 55245 w 55245"/>
                <a:gd name="connsiteY9" fmla="*/ 4763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45" h="13335">
                  <a:moveTo>
                    <a:pt x="55245" y="4763"/>
                  </a:moveTo>
                  <a:cubicBezTo>
                    <a:pt x="55245" y="4763"/>
                    <a:pt x="55245" y="4763"/>
                    <a:pt x="55245" y="4763"/>
                  </a:cubicBezTo>
                  <a:cubicBezTo>
                    <a:pt x="53340" y="1905"/>
                    <a:pt x="46672" y="0"/>
                    <a:pt x="30480" y="0"/>
                  </a:cubicBezTo>
                  <a:cubicBezTo>
                    <a:pt x="14288" y="0"/>
                    <a:pt x="953" y="1905"/>
                    <a:pt x="0" y="5715"/>
                  </a:cubicBezTo>
                  <a:cubicBezTo>
                    <a:pt x="0" y="5715"/>
                    <a:pt x="0" y="5715"/>
                    <a:pt x="0" y="5715"/>
                  </a:cubicBezTo>
                  <a:cubicBezTo>
                    <a:pt x="0" y="5715"/>
                    <a:pt x="0" y="5715"/>
                    <a:pt x="0" y="6668"/>
                  </a:cubicBezTo>
                  <a:cubicBezTo>
                    <a:pt x="953" y="10478"/>
                    <a:pt x="11430" y="12383"/>
                    <a:pt x="26670" y="13335"/>
                  </a:cubicBezTo>
                  <a:cubicBezTo>
                    <a:pt x="40005" y="13335"/>
                    <a:pt x="53340" y="10478"/>
                    <a:pt x="55245" y="6668"/>
                  </a:cubicBezTo>
                  <a:cubicBezTo>
                    <a:pt x="55245" y="6668"/>
                    <a:pt x="55245" y="5715"/>
                    <a:pt x="55245" y="5715"/>
                  </a:cubicBezTo>
                  <a:cubicBezTo>
                    <a:pt x="55245" y="4763"/>
                    <a:pt x="55245" y="4763"/>
                    <a:pt x="55245" y="476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3CFB337-E830-5BD3-3E28-2C25E1556046}"/>
                </a:ext>
              </a:extLst>
            </p:cNvPr>
            <p:cNvSpPr/>
            <p:nvPr/>
          </p:nvSpPr>
          <p:spPr>
            <a:xfrm>
              <a:off x="6102667" y="3497579"/>
              <a:ext cx="50482" cy="36194"/>
            </a:xfrm>
            <a:custGeom>
              <a:avLst/>
              <a:gdLst>
                <a:gd name="connsiteX0" fmla="*/ 45720 w 50482"/>
                <a:gd name="connsiteY0" fmla="*/ 35243 h 36194"/>
                <a:gd name="connsiteX1" fmla="*/ 34290 w 50482"/>
                <a:gd name="connsiteY1" fmla="*/ 36195 h 36194"/>
                <a:gd name="connsiteX2" fmla="*/ 33338 w 50482"/>
                <a:gd name="connsiteY2" fmla="*/ 36195 h 36194"/>
                <a:gd name="connsiteX3" fmla="*/ 16192 w 50482"/>
                <a:gd name="connsiteY3" fmla="*/ 36195 h 36194"/>
                <a:gd name="connsiteX4" fmla="*/ 15240 w 50482"/>
                <a:gd name="connsiteY4" fmla="*/ 36195 h 36194"/>
                <a:gd name="connsiteX5" fmla="*/ 13335 w 50482"/>
                <a:gd name="connsiteY5" fmla="*/ 36195 h 36194"/>
                <a:gd name="connsiteX6" fmla="*/ 952 w 50482"/>
                <a:gd name="connsiteY6" fmla="*/ 29527 h 36194"/>
                <a:gd name="connsiteX7" fmla="*/ 0 w 50482"/>
                <a:gd name="connsiteY7" fmla="*/ 952 h 36194"/>
                <a:gd name="connsiteX8" fmla="*/ 49530 w 50482"/>
                <a:gd name="connsiteY8" fmla="*/ 0 h 36194"/>
                <a:gd name="connsiteX9" fmla="*/ 50482 w 50482"/>
                <a:gd name="connsiteY9" fmla="*/ 20002 h 36194"/>
                <a:gd name="connsiteX10" fmla="*/ 45720 w 50482"/>
                <a:gd name="connsiteY10" fmla="*/ 35243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482" h="36194">
                  <a:moveTo>
                    <a:pt x="45720" y="35243"/>
                  </a:moveTo>
                  <a:cubicBezTo>
                    <a:pt x="43815" y="36195"/>
                    <a:pt x="39052" y="36195"/>
                    <a:pt x="34290" y="36195"/>
                  </a:cubicBezTo>
                  <a:cubicBezTo>
                    <a:pt x="34290" y="36195"/>
                    <a:pt x="33338" y="36195"/>
                    <a:pt x="33338" y="36195"/>
                  </a:cubicBezTo>
                  <a:cubicBezTo>
                    <a:pt x="27622" y="36195"/>
                    <a:pt x="21907" y="36195"/>
                    <a:pt x="16192" y="36195"/>
                  </a:cubicBezTo>
                  <a:lnTo>
                    <a:pt x="15240" y="36195"/>
                  </a:lnTo>
                  <a:cubicBezTo>
                    <a:pt x="14288" y="36195"/>
                    <a:pt x="13335" y="36195"/>
                    <a:pt x="13335" y="36195"/>
                  </a:cubicBezTo>
                  <a:cubicBezTo>
                    <a:pt x="952" y="36195"/>
                    <a:pt x="952" y="30480"/>
                    <a:pt x="952" y="29527"/>
                  </a:cubicBezTo>
                  <a:cubicBezTo>
                    <a:pt x="952" y="28575"/>
                    <a:pt x="952" y="16193"/>
                    <a:pt x="0" y="952"/>
                  </a:cubicBezTo>
                  <a:cubicBezTo>
                    <a:pt x="11430" y="1905"/>
                    <a:pt x="33338" y="2857"/>
                    <a:pt x="49530" y="0"/>
                  </a:cubicBezTo>
                  <a:cubicBezTo>
                    <a:pt x="49530" y="9525"/>
                    <a:pt x="49530" y="17145"/>
                    <a:pt x="50482" y="20002"/>
                  </a:cubicBezTo>
                  <a:cubicBezTo>
                    <a:pt x="48577" y="30480"/>
                    <a:pt x="47625" y="34290"/>
                    <a:pt x="45720" y="35243"/>
                  </a:cubicBezTo>
                  <a:close/>
                </a:path>
              </a:pathLst>
            </a:custGeom>
            <a:solidFill>
              <a:srgbClr val="D7E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768E056-271F-4D79-6BCE-8EC8297881FF}"/>
                </a:ext>
              </a:extLst>
            </p:cNvPr>
            <p:cNvSpPr/>
            <p:nvPr/>
          </p:nvSpPr>
          <p:spPr>
            <a:xfrm>
              <a:off x="6112192" y="3456622"/>
              <a:ext cx="4762" cy="80009"/>
            </a:xfrm>
            <a:custGeom>
              <a:avLst/>
              <a:gdLst>
                <a:gd name="connsiteX0" fmla="*/ 4763 w 4762"/>
                <a:gd name="connsiteY0" fmla="*/ 80010 h 80009"/>
                <a:gd name="connsiteX1" fmla="*/ 3810 w 4762"/>
                <a:gd name="connsiteY1" fmla="*/ 80010 h 80009"/>
                <a:gd name="connsiteX2" fmla="*/ 0 w 4762"/>
                <a:gd name="connsiteY2" fmla="*/ 0 h 80009"/>
                <a:gd name="connsiteX3" fmla="*/ 952 w 4762"/>
                <a:gd name="connsiteY3" fmla="*/ 0 h 80009"/>
                <a:gd name="connsiteX4" fmla="*/ 4763 w 4762"/>
                <a:gd name="connsiteY4" fmla="*/ 8001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" h="80009">
                  <a:moveTo>
                    <a:pt x="4763" y="80010"/>
                  </a:moveTo>
                  <a:lnTo>
                    <a:pt x="3810" y="80010"/>
                  </a:lnTo>
                  <a:lnTo>
                    <a:pt x="0" y="0"/>
                  </a:lnTo>
                  <a:cubicBezTo>
                    <a:pt x="0" y="0"/>
                    <a:pt x="952" y="0"/>
                    <a:pt x="952" y="0"/>
                  </a:cubicBezTo>
                  <a:lnTo>
                    <a:pt x="4763" y="80010"/>
                  </a:lnTo>
                  <a:close/>
                </a:path>
              </a:pathLst>
            </a:custGeom>
            <a:solidFill>
              <a:srgbClr val="EF7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04CC24-07E1-F621-8016-5E8B974C9DBC}"/>
                </a:ext>
              </a:extLst>
            </p:cNvPr>
            <p:cNvSpPr/>
            <p:nvPr/>
          </p:nvSpPr>
          <p:spPr>
            <a:xfrm>
              <a:off x="6136957" y="3455669"/>
              <a:ext cx="3810" cy="80010"/>
            </a:xfrm>
            <a:custGeom>
              <a:avLst/>
              <a:gdLst>
                <a:gd name="connsiteX0" fmla="*/ 3810 w 3810"/>
                <a:gd name="connsiteY0" fmla="*/ 0 h 80010"/>
                <a:gd name="connsiteX1" fmla="*/ 953 w 3810"/>
                <a:gd name="connsiteY1" fmla="*/ 80010 h 80010"/>
                <a:gd name="connsiteX2" fmla="*/ 0 w 3810"/>
                <a:gd name="connsiteY2" fmla="*/ 80010 h 80010"/>
                <a:gd name="connsiteX3" fmla="*/ 2857 w 3810"/>
                <a:gd name="connsiteY3" fmla="*/ 0 h 80010"/>
                <a:gd name="connsiteX4" fmla="*/ 3810 w 3810"/>
                <a:gd name="connsiteY4" fmla="*/ 0 h 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" h="80010">
                  <a:moveTo>
                    <a:pt x="3810" y="0"/>
                  </a:moveTo>
                  <a:lnTo>
                    <a:pt x="953" y="80010"/>
                  </a:lnTo>
                  <a:cubicBezTo>
                    <a:pt x="953" y="80010"/>
                    <a:pt x="0" y="80010"/>
                    <a:pt x="0" y="80010"/>
                  </a:cubicBezTo>
                  <a:lnTo>
                    <a:pt x="2857" y="0"/>
                  </a:lnTo>
                  <a:cubicBezTo>
                    <a:pt x="2857" y="953"/>
                    <a:pt x="3810" y="0"/>
                    <a:pt x="3810" y="0"/>
                  </a:cubicBezTo>
                  <a:close/>
                </a:path>
              </a:pathLst>
            </a:custGeom>
            <a:solidFill>
              <a:srgbClr val="EF7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2DF830EE-F8DF-5CAE-2B12-8C4421DCA8DC}"/>
                </a:ext>
              </a:extLst>
            </p:cNvPr>
            <p:cNvSpPr/>
            <p:nvPr/>
          </p:nvSpPr>
          <p:spPr>
            <a:xfrm>
              <a:off x="5907404" y="3489585"/>
              <a:ext cx="62865" cy="32758"/>
            </a:xfrm>
            <a:custGeom>
              <a:avLst/>
              <a:gdLst>
                <a:gd name="connsiteX0" fmla="*/ 61913 w 62865"/>
                <a:gd name="connsiteY0" fmla="*/ 27044 h 32758"/>
                <a:gd name="connsiteX1" fmla="*/ 46673 w 62865"/>
                <a:gd name="connsiteY1" fmla="*/ 28949 h 32758"/>
                <a:gd name="connsiteX2" fmla="*/ 28575 w 62865"/>
                <a:gd name="connsiteY2" fmla="*/ 23234 h 32758"/>
                <a:gd name="connsiteX3" fmla="*/ 23813 w 62865"/>
                <a:gd name="connsiteY3" fmla="*/ 23234 h 32758"/>
                <a:gd name="connsiteX4" fmla="*/ 20955 w 62865"/>
                <a:gd name="connsiteY4" fmla="*/ 25139 h 32758"/>
                <a:gd name="connsiteX5" fmla="*/ 3810 w 62865"/>
                <a:gd name="connsiteY5" fmla="*/ 32759 h 32758"/>
                <a:gd name="connsiteX6" fmla="*/ 0 w 62865"/>
                <a:gd name="connsiteY6" fmla="*/ 32759 h 32758"/>
                <a:gd name="connsiteX7" fmla="*/ 0 w 62865"/>
                <a:gd name="connsiteY7" fmla="*/ 28949 h 32758"/>
                <a:gd name="connsiteX8" fmla="*/ 7620 w 62865"/>
                <a:gd name="connsiteY8" fmla="*/ 7994 h 32758"/>
                <a:gd name="connsiteX9" fmla="*/ 16192 w 62865"/>
                <a:gd name="connsiteY9" fmla="*/ 2279 h 32758"/>
                <a:gd name="connsiteX10" fmla="*/ 27623 w 62865"/>
                <a:gd name="connsiteY10" fmla="*/ 374 h 32758"/>
                <a:gd name="connsiteX11" fmla="*/ 62865 w 62865"/>
                <a:gd name="connsiteY11" fmla="*/ 20376 h 32758"/>
                <a:gd name="connsiteX12" fmla="*/ 61913 w 62865"/>
                <a:gd name="connsiteY12" fmla="*/ 27044 h 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865" h="32758">
                  <a:moveTo>
                    <a:pt x="61913" y="27044"/>
                  </a:moveTo>
                  <a:cubicBezTo>
                    <a:pt x="60008" y="30854"/>
                    <a:pt x="53340" y="31806"/>
                    <a:pt x="46673" y="28949"/>
                  </a:cubicBezTo>
                  <a:cubicBezTo>
                    <a:pt x="39053" y="27044"/>
                    <a:pt x="33338" y="24186"/>
                    <a:pt x="28575" y="23234"/>
                  </a:cubicBezTo>
                  <a:cubicBezTo>
                    <a:pt x="26670" y="23234"/>
                    <a:pt x="24765" y="23234"/>
                    <a:pt x="23813" y="23234"/>
                  </a:cubicBezTo>
                  <a:cubicBezTo>
                    <a:pt x="22860" y="23234"/>
                    <a:pt x="21908" y="24186"/>
                    <a:pt x="20955" y="25139"/>
                  </a:cubicBezTo>
                  <a:cubicBezTo>
                    <a:pt x="17145" y="27996"/>
                    <a:pt x="12383" y="32759"/>
                    <a:pt x="3810" y="32759"/>
                  </a:cubicBezTo>
                  <a:cubicBezTo>
                    <a:pt x="2858" y="32759"/>
                    <a:pt x="1905" y="32759"/>
                    <a:pt x="0" y="32759"/>
                  </a:cubicBezTo>
                  <a:cubicBezTo>
                    <a:pt x="0" y="32759"/>
                    <a:pt x="0" y="30854"/>
                    <a:pt x="0" y="28949"/>
                  </a:cubicBezTo>
                  <a:cubicBezTo>
                    <a:pt x="953" y="23234"/>
                    <a:pt x="2858" y="12756"/>
                    <a:pt x="7620" y="7994"/>
                  </a:cubicBezTo>
                  <a:cubicBezTo>
                    <a:pt x="8573" y="7041"/>
                    <a:pt x="12383" y="4184"/>
                    <a:pt x="16192" y="2279"/>
                  </a:cubicBezTo>
                  <a:cubicBezTo>
                    <a:pt x="20003" y="374"/>
                    <a:pt x="23813" y="-579"/>
                    <a:pt x="27623" y="374"/>
                  </a:cubicBezTo>
                  <a:cubicBezTo>
                    <a:pt x="33338" y="1326"/>
                    <a:pt x="60960" y="8946"/>
                    <a:pt x="62865" y="20376"/>
                  </a:cubicBezTo>
                  <a:cubicBezTo>
                    <a:pt x="62865" y="23234"/>
                    <a:pt x="62865" y="26091"/>
                    <a:pt x="61913" y="27044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A7B440F-CF4D-F3F4-92EF-BE5CBFC6C756}"/>
                </a:ext>
              </a:extLst>
            </p:cNvPr>
            <p:cNvSpPr/>
            <p:nvPr/>
          </p:nvSpPr>
          <p:spPr>
            <a:xfrm>
              <a:off x="5906452" y="3492817"/>
              <a:ext cx="28575" cy="30480"/>
            </a:xfrm>
            <a:custGeom>
              <a:avLst/>
              <a:gdLst>
                <a:gd name="connsiteX0" fmla="*/ 28575 w 28575"/>
                <a:gd name="connsiteY0" fmla="*/ 20955 h 30480"/>
                <a:gd name="connsiteX1" fmla="*/ 23813 w 28575"/>
                <a:gd name="connsiteY1" fmla="*/ 20955 h 30480"/>
                <a:gd name="connsiteX2" fmla="*/ 20955 w 28575"/>
                <a:gd name="connsiteY2" fmla="*/ 22860 h 30480"/>
                <a:gd name="connsiteX3" fmla="*/ 3810 w 28575"/>
                <a:gd name="connsiteY3" fmla="*/ 30480 h 30480"/>
                <a:gd name="connsiteX4" fmla="*/ 0 w 28575"/>
                <a:gd name="connsiteY4" fmla="*/ 30480 h 30480"/>
                <a:gd name="connsiteX5" fmla="*/ 0 w 28575"/>
                <a:gd name="connsiteY5" fmla="*/ 26670 h 30480"/>
                <a:gd name="connsiteX6" fmla="*/ 7620 w 28575"/>
                <a:gd name="connsiteY6" fmla="*/ 5715 h 30480"/>
                <a:gd name="connsiteX7" fmla="*/ 16192 w 28575"/>
                <a:gd name="connsiteY7" fmla="*/ 0 h 30480"/>
                <a:gd name="connsiteX8" fmla="*/ 28575 w 28575"/>
                <a:gd name="connsiteY8" fmla="*/ 20955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" h="30480">
                  <a:moveTo>
                    <a:pt x="28575" y="20955"/>
                  </a:moveTo>
                  <a:cubicBezTo>
                    <a:pt x="26670" y="20955"/>
                    <a:pt x="24765" y="20955"/>
                    <a:pt x="23813" y="20955"/>
                  </a:cubicBezTo>
                  <a:cubicBezTo>
                    <a:pt x="22860" y="20955"/>
                    <a:pt x="21907" y="21907"/>
                    <a:pt x="20955" y="22860"/>
                  </a:cubicBezTo>
                  <a:cubicBezTo>
                    <a:pt x="17145" y="25718"/>
                    <a:pt x="12382" y="30480"/>
                    <a:pt x="3810" y="30480"/>
                  </a:cubicBezTo>
                  <a:cubicBezTo>
                    <a:pt x="2857" y="30480"/>
                    <a:pt x="1905" y="30480"/>
                    <a:pt x="0" y="30480"/>
                  </a:cubicBezTo>
                  <a:cubicBezTo>
                    <a:pt x="0" y="30480"/>
                    <a:pt x="0" y="28575"/>
                    <a:pt x="0" y="26670"/>
                  </a:cubicBezTo>
                  <a:cubicBezTo>
                    <a:pt x="952" y="20955"/>
                    <a:pt x="2857" y="10477"/>
                    <a:pt x="7620" y="5715"/>
                  </a:cubicBezTo>
                  <a:cubicBezTo>
                    <a:pt x="8572" y="4763"/>
                    <a:pt x="12382" y="1905"/>
                    <a:pt x="16192" y="0"/>
                  </a:cubicBezTo>
                  <a:cubicBezTo>
                    <a:pt x="17145" y="5715"/>
                    <a:pt x="20955" y="14288"/>
                    <a:pt x="28575" y="20955"/>
                  </a:cubicBezTo>
                  <a:close/>
                </a:path>
              </a:pathLst>
            </a:custGeom>
            <a:gradFill>
              <a:gsLst>
                <a:gs pos="500">
                  <a:srgbClr val="3126D6"/>
                </a:gs>
                <a:gs pos="100000">
                  <a:srgbClr val="1D14C8"/>
                </a:gs>
              </a:gsLst>
              <a:lin ang="409186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CC62C50-77A7-C34F-C2CF-D757AF395ABD}"/>
                </a:ext>
              </a:extLst>
            </p:cNvPr>
            <p:cNvSpPr/>
            <p:nvPr/>
          </p:nvSpPr>
          <p:spPr>
            <a:xfrm>
              <a:off x="5906452" y="3509504"/>
              <a:ext cx="62864" cy="12839"/>
            </a:xfrm>
            <a:custGeom>
              <a:avLst/>
              <a:gdLst>
                <a:gd name="connsiteX0" fmla="*/ 62865 w 62864"/>
                <a:gd name="connsiteY0" fmla="*/ 7125 h 12839"/>
                <a:gd name="connsiteX1" fmla="*/ 47625 w 62864"/>
                <a:gd name="connsiteY1" fmla="*/ 9030 h 12839"/>
                <a:gd name="connsiteX2" fmla="*/ 23813 w 62864"/>
                <a:gd name="connsiteY2" fmla="*/ 3315 h 12839"/>
                <a:gd name="connsiteX3" fmla="*/ 20955 w 62864"/>
                <a:gd name="connsiteY3" fmla="*/ 5220 h 12839"/>
                <a:gd name="connsiteX4" fmla="*/ 3810 w 62864"/>
                <a:gd name="connsiteY4" fmla="*/ 12840 h 12839"/>
                <a:gd name="connsiteX5" fmla="*/ 0 w 62864"/>
                <a:gd name="connsiteY5" fmla="*/ 12840 h 12839"/>
                <a:gd name="connsiteX6" fmla="*/ 0 w 62864"/>
                <a:gd name="connsiteY6" fmla="*/ 9030 h 12839"/>
                <a:gd name="connsiteX7" fmla="*/ 15240 w 62864"/>
                <a:gd name="connsiteY7" fmla="*/ 6172 h 12839"/>
                <a:gd name="connsiteX8" fmla="*/ 41910 w 62864"/>
                <a:gd name="connsiteY8" fmla="*/ 4267 h 12839"/>
                <a:gd name="connsiteX9" fmla="*/ 62865 w 62864"/>
                <a:gd name="connsiteY9" fmla="*/ 7125 h 1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4" h="12839">
                  <a:moveTo>
                    <a:pt x="62865" y="7125"/>
                  </a:moveTo>
                  <a:cubicBezTo>
                    <a:pt x="60960" y="10935"/>
                    <a:pt x="54293" y="11887"/>
                    <a:pt x="47625" y="9030"/>
                  </a:cubicBezTo>
                  <a:cubicBezTo>
                    <a:pt x="37147" y="6172"/>
                    <a:pt x="28575" y="1410"/>
                    <a:pt x="23813" y="3315"/>
                  </a:cubicBezTo>
                  <a:cubicBezTo>
                    <a:pt x="22860" y="3315"/>
                    <a:pt x="21907" y="4267"/>
                    <a:pt x="20955" y="5220"/>
                  </a:cubicBezTo>
                  <a:cubicBezTo>
                    <a:pt x="17145" y="8077"/>
                    <a:pt x="12382" y="12840"/>
                    <a:pt x="3810" y="12840"/>
                  </a:cubicBezTo>
                  <a:cubicBezTo>
                    <a:pt x="2857" y="12840"/>
                    <a:pt x="1905" y="12840"/>
                    <a:pt x="0" y="12840"/>
                  </a:cubicBezTo>
                  <a:cubicBezTo>
                    <a:pt x="0" y="12840"/>
                    <a:pt x="0" y="10935"/>
                    <a:pt x="0" y="9030"/>
                  </a:cubicBezTo>
                  <a:cubicBezTo>
                    <a:pt x="4763" y="9982"/>
                    <a:pt x="10477" y="9982"/>
                    <a:pt x="15240" y="6172"/>
                  </a:cubicBezTo>
                  <a:cubicBezTo>
                    <a:pt x="20955" y="457"/>
                    <a:pt x="25717" y="-3353"/>
                    <a:pt x="41910" y="4267"/>
                  </a:cubicBezTo>
                  <a:cubicBezTo>
                    <a:pt x="52388" y="8077"/>
                    <a:pt x="58102" y="9030"/>
                    <a:pt x="62865" y="712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BC60661-71E1-3481-2D7F-3ECC044000D7}"/>
                </a:ext>
              </a:extLst>
            </p:cNvPr>
            <p:cNvSpPr/>
            <p:nvPr/>
          </p:nvSpPr>
          <p:spPr>
            <a:xfrm>
              <a:off x="5893726" y="3277552"/>
              <a:ext cx="56541" cy="71506"/>
            </a:xfrm>
            <a:custGeom>
              <a:avLst/>
              <a:gdLst>
                <a:gd name="connsiteX0" fmla="*/ 55589 w 56541"/>
                <a:gd name="connsiteY0" fmla="*/ 62865 h 71506"/>
                <a:gd name="connsiteX1" fmla="*/ 14631 w 56541"/>
                <a:gd name="connsiteY1" fmla="*/ 62865 h 71506"/>
                <a:gd name="connsiteX2" fmla="*/ 344 w 56541"/>
                <a:gd name="connsiteY2" fmla="*/ 35242 h 71506"/>
                <a:gd name="connsiteX3" fmla="*/ 4154 w 56541"/>
                <a:gd name="connsiteY3" fmla="*/ 16192 h 71506"/>
                <a:gd name="connsiteX4" fmla="*/ 43206 w 56541"/>
                <a:gd name="connsiteY4" fmla="*/ 4763 h 71506"/>
                <a:gd name="connsiteX5" fmla="*/ 52731 w 56541"/>
                <a:gd name="connsiteY5" fmla="*/ 3810 h 71506"/>
                <a:gd name="connsiteX6" fmla="*/ 56541 w 56541"/>
                <a:gd name="connsiteY6" fmla="*/ 0 h 71506"/>
                <a:gd name="connsiteX7" fmla="*/ 56541 w 56541"/>
                <a:gd name="connsiteY7" fmla="*/ 62865 h 7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541" h="71506">
                  <a:moveTo>
                    <a:pt x="55589" y="62865"/>
                  </a:moveTo>
                  <a:cubicBezTo>
                    <a:pt x="43206" y="79057"/>
                    <a:pt x="18441" y="68580"/>
                    <a:pt x="14631" y="62865"/>
                  </a:cubicBezTo>
                  <a:cubicBezTo>
                    <a:pt x="11774" y="59055"/>
                    <a:pt x="2249" y="47625"/>
                    <a:pt x="344" y="35242"/>
                  </a:cubicBezTo>
                  <a:cubicBezTo>
                    <a:pt x="-609" y="29528"/>
                    <a:pt x="344" y="22860"/>
                    <a:pt x="4154" y="16192"/>
                  </a:cubicBezTo>
                  <a:cubicBezTo>
                    <a:pt x="15584" y="-3810"/>
                    <a:pt x="34634" y="953"/>
                    <a:pt x="43206" y="4763"/>
                  </a:cubicBezTo>
                  <a:cubicBezTo>
                    <a:pt x="47016" y="6667"/>
                    <a:pt x="49874" y="5715"/>
                    <a:pt x="52731" y="3810"/>
                  </a:cubicBezTo>
                  <a:cubicBezTo>
                    <a:pt x="55589" y="1905"/>
                    <a:pt x="56541" y="0"/>
                    <a:pt x="56541" y="0"/>
                  </a:cubicBezTo>
                  <a:lnTo>
                    <a:pt x="56541" y="62865"/>
                  </a:ln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49F61E9-B142-C12A-9FF4-9EEFA6F2A2BE}"/>
                </a:ext>
              </a:extLst>
            </p:cNvPr>
            <p:cNvSpPr/>
            <p:nvPr/>
          </p:nvSpPr>
          <p:spPr>
            <a:xfrm>
              <a:off x="5894070" y="3277552"/>
              <a:ext cx="55245" cy="71506"/>
            </a:xfrm>
            <a:custGeom>
              <a:avLst/>
              <a:gdLst>
                <a:gd name="connsiteX0" fmla="*/ 55245 w 55245"/>
                <a:gd name="connsiteY0" fmla="*/ 62865 h 71506"/>
                <a:gd name="connsiteX1" fmla="*/ 14288 w 55245"/>
                <a:gd name="connsiteY1" fmla="*/ 62865 h 71506"/>
                <a:gd name="connsiteX2" fmla="*/ 0 w 55245"/>
                <a:gd name="connsiteY2" fmla="*/ 35242 h 71506"/>
                <a:gd name="connsiteX3" fmla="*/ 37147 w 55245"/>
                <a:gd name="connsiteY3" fmla="*/ 43815 h 71506"/>
                <a:gd name="connsiteX4" fmla="*/ 51435 w 55245"/>
                <a:gd name="connsiteY4" fmla="*/ 3810 h 71506"/>
                <a:gd name="connsiteX5" fmla="*/ 55245 w 55245"/>
                <a:gd name="connsiteY5" fmla="*/ 0 h 71506"/>
                <a:gd name="connsiteX6" fmla="*/ 55245 w 55245"/>
                <a:gd name="connsiteY6" fmla="*/ 62865 h 7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" h="71506">
                  <a:moveTo>
                    <a:pt x="55245" y="62865"/>
                  </a:moveTo>
                  <a:cubicBezTo>
                    <a:pt x="42863" y="79057"/>
                    <a:pt x="18097" y="68580"/>
                    <a:pt x="14288" y="62865"/>
                  </a:cubicBezTo>
                  <a:cubicBezTo>
                    <a:pt x="11430" y="59055"/>
                    <a:pt x="1905" y="47625"/>
                    <a:pt x="0" y="35242"/>
                  </a:cubicBezTo>
                  <a:cubicBezTo>
                    <a:pt x="7620" y="44767"/>
                    <a:pt x="21908" y="54292"/>
                    <a:pt x="37147" y="43815"/>
                  </a:cubicBezTo>
                  <a:cubicBezTo>
                    <a:pt x="51435" y="34290"/>
                    <a:pt x="55245" y="18097"/>
                    <a:pt x="51435" y="3810"/>
                  </a:cubicBezTo>
                  <a:cubicBezTo>
                    <a:pt x="54293" y="1905"/>
                    <a:pt x="55245" y="0"/>
                    <a:pt x="55245" y="0"/>
                  </a:cubicBezTo>
                  <a:lnTo>
                    <a:pt x="55245" y="62865"/>
                  </a:ln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540560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AD5D147-FBC4-B7C9-8C21-181E2B3F1572}"/>
                </a:ext>
              </a:extLst>
            </p:cNvPr>
            <p:cNvSpPr/>
            <p:nvPr/>
          </p:nvSpPr>
          <p:spPr>
            <a:xfrm>
              <a:off x="5901436" y="3284215"/>
              <a:ext cx="25311" cy="21751"/>
            </a:xfrm>
            <a:custGeom>
              <a:avLst/>
              <a:gdLst>
                <a:gd name="connsiteX0" fmla="*/ 1206 w 25311"/>
                <a:gd name="connsiteY0" fmla="*/ 19054 h 21751"/>
                <a:gd name="connsiteX1" fmla="*/ 24066 w 25311"/>
                <a:gd name="connsiteY1" fmla="*/ 1909 h 21751"/>
                <a:gd name="connsiteX2" fmla="*/ 1206 w 25311"/>
                <a:gd name="connsiteY2" fmla="*/ 19054 h 2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11" h="21751">
                  <a:moveTo>
                    <a:pt x="1206" y="19054"/>
                  </a:moveTo>
                  <a:cubicBezTo>
                    <a:pt x="8826" y="28579"/>
                    <a:pt x="30733" y="10481"/>
                    <a:pt x="24066" y="1909"/>
                  </a:cubicBezTo>
                  <a:cubicBezTo>
                    <a:pt x="17398" y="-5711"/>
                    <a:pt x="-5462" y="11434"/>
                    <a:pt x="1206" y="19054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7F1FF6AB-F511-1ACC-F6EC-E48111347470}"/>
                </a:ext>
              </a:extLst>
            </p:cNvPr>
            <p:cNvSpPr/>
            <p:nvPr/>
          </p:nvSpPr>
          <p:spPr>
            <a:xfrm>
              <a:off x="5823585" y="3455402"/>
              <a:ext cx="91678" cy="69799"/>
            </a:xfrm>
            <a:custGeom>
              <a:avLst/>
              <a:gdLst>
                <a:gd name="connsiteX0" fmla="*/ 91440 w 91678"/>
                <a:gd name="connsiteY0" fmla="*/ 43129 h 69799"/>
                <a:gd name="connsiteX1" fmla="*/ 85725 w 91678"/>
                <a:gd name="connsiteY1" fmla="*/ 64084 h 69799"/>
                <a:gd name="connsiteX2" fmla="*/ 80010 w 91678"/>
                <a:gd name="connsiteY2" fmla="*/ 69799 h 69799"/>
                <a:gd name="connsiteX3" fmla="*/ 19050 w 91678"/>
                <a:gd name="connsiteY3" fmla="*/ 43129 h 69799"/>
                <a:gd name="connsiteX4" fmla="*/ 0 w 91678"/>
                <a:gd name="connsiteY4" fmla="*/ 20269 h 69799"/>
                <a:gd name="connsiteX5" fmla="*/ 0 w 91678"/>
                <a:gd name="connsiteY5" fmla="*/ 20269 h 69799"/>
                <a:gd name="connsiteX6" fmla="*/ 0 w 91678"/>
                <a:gd name="connsiteY6" fmla="*/ 17412 h 69799"/>
                <a:gd name="connsiteX7" fmla="*/ 8572 w 91678"/>
                <a:gd name="connsiteY7" fmla="*/ 3124 h 69799"/>
                <a:gd name="connsiteX8" fmla="*/ 16192 w 91678"/>
                <a:gd name="connsiteY8" fmla="*/ 267 h 69799"/>
                <a:gd name="connsiteX9" fmla="*/ 84773 w 91678"/>
                <a:gd name="connsiteY9" fmla="*/ 22174 h 69799"/>
                <a:gd name="connsiteX10" fmla="*/ 90488 w 91678"/>
                <a:gd name="connsiteY10" fmla="*/ 26937 h 69799"/>
                <a:gd name="connsiteX11" fmla="*/ 91440 w 91678"/>
                <a:gd name="connsiteY11" fmla="*/ 43129 h 6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678" h="69799">
                  <a:moveTo>
                    <a:pt x="91440" y="43129"/>
                  </a:moveTo>
                  <a:cubicBezTo>
                    <a:pt x="90488" y="47892"/>
                    <a:pt x="88583" y="57417"/>
                    <a:pt x="85725" y="64084"/>
                  </a:cubicBezTo>
                  <a:cubicBezTo>
                    <a:pt x="83820" y="67894"/>
                    <a:pt x="81915" y="69799"/>
                    <a:pt x="80010" y="69799"/>
                  </a:cubicBezTo>
                  <a:cubicBezTo>
                    <a:pt x="75248" y="69799"/>
                    <a:pt x="33338" y="50749"/>
                    <a:pt x="19050" y="43129"/>
                  </a:cubicBezTo>
                  <a:cubicBezTo>
                    <a:pt x="5715" y="36462"/>
                    <a:pt x="952" y="29794"/>
                    <a:pt x="0" y="20269"/>
                  </a:cubicBezTo>
                  <a:lnTo>
                    <a:pt x="0" y="20269"/>
                  </a:lnTo>
                  <a:cubicBezTo>
                    <a:pt x="0" y="19317"/>
                    <a:pt x="0" y="18364"/>
                    <a:pt x="0" y="17412"/>
                  </a:cubicBezTo>
                  <a:cubicBezTo>
                    <a:pt x="0" y="9792"/>
                    <a:pt x="2857" y="5982"/>
                    <a:pt x="8572" y="3124"/>
                  </a:cubicBezTo>
                  <a:cubicBezTo>
                    <a:pt x="10478" y="2172"/>
                    <a:pt x="13335" y="1219"/>
                    <a:pt x="16192" y="267"/>
                  </a:cubicBezTo>
                  <a:cubicBezTo>
                    <a:pt x="26670" y="-2591"/>
                    <a:pt x="76200" y="18364"/>
                    <a:pt x="84773" y="22174"/>
                  </a:cubicBezTo>
                  <a:cubicBezTo>
                    <a:pt x="87630" y="23127"/>
                    <a:pt x="89535" y="25032"/>
                    <a:pt x="90488" y="26937"/>
                  </a:cubicBezTo>
                  <a:cubicBezTo>
                    <a:pt x="92393" y="31699"/>
                    <a:pt x="91440" y="37414"/>
                    <a:pt x="91440" y="43129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D45B680C-9C9E-BEF6-F9FC-0B97B7382F0C}"/>
                </a:ext>
              </a:extLst>
            </p:cNvPr>
            <p:cNvSpPr/>
            <p:nvPr/>
          </p:nvSpPr>
          <p:spPr>
            <a:xfrm>
              <a:off x="5822632" y="3474719"/>
              <a:ext cx="85725" cy="49530"/>
            </a:xfrm>
            <a:custGeom>
              <a:avLst/>
              <a:gdLst>
                <a:gd name="connsiteX0" fmla="*/ 85725 w 85725"/>
                <a:gd name="connsiteY0" fmla="*/ 43815 h 49530"/>
                <a:gd name="connsiteX1" fmla="*/ 80010 w 85725"/>
                <a:gd name="connsiteY1" fmla="*/ 49530 h 49530"/>
                <a:gd name="connsiteX2" fmla="*/ 19050 w 85725"/>
                <a:gd name="connsiteY2" fmla="*/ 22860 h 49530"/>
                <a:gd name="connsiteX3" fmla="*/ 0 w 85725"/>
                <a:gd name="connsiteY3" fmla="*/ 0 h 49530"/>
                <a:gd name="connsiteX4" fmla="*/ 24765 w 85725"/>
                <a:gd name="connsiteY4" fmla="*/ 18098 h 49530"/>
                <a:gd name="connsiteX5" fmla="*/ 85725 w 85725"/>
                <a:gd name="connsiteY5" fmla="*/ 4381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49530">
                  <a:moveTo>
                    <a:pt x="85725" y="43815"/>
                  </a:moveTo>
                  <a:cubicBezTo>
                    <a:pt x="83820" y="47625"/>
                    <a:pt x="81915" y="49530"/>
                    <a:pt x="80010" y="49530"/>
                  </a:cubicBezTo>
                  <a:cubicBezTo>
                    <a:pt x="75248" y="49530"/>
                    <a:pt x="33338" y="30480"/>
                    <a:pt x="19050" y="22860"/>
                  </a:cubicBezTo>
                  <a:cubicBezTo>
                    <a:pt x="5715" y="16193"/>
                    <a:pt x="952" y="9525"/>
                    <a:pt x="0" y="0"/>
                  </a:cubicBezTo>
                  <a:cubicBezTo>
                    <a:pt x="2858" y="6668"/>
                    <a:pt x="8573" y="12382"/>
                    <a:pt x="24765" y="18098"/>
                  </a:cubicBezTo>
                  <a:cubicBezTo>
                    <a:pt x="46673" y="26670"/>
                    <a:pt x="76200" y="37148"/>
                    <a:pt x="85725" y="43815"/>
                  </a:cubicBezTo>
                  <a:close/>
                </a:path>
              </a:pathLst>
            </a:custGeom>
            <a:solidFill>
              <a:srgbClr val="E4EDFC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E21667E5-551F-F699-CDC5-D3FAEEC009AE}"/>
                </a:ext>
              </a:extLst>
            </p:cNvPr>
            <p:cNvSpPr/>
            <p:nvPr/>
          </p:nvSpPr>
          <p:spPr>
            <a:xfrm>
              <a:off x="5831205" y="3455402"/>
              <a:ext cx="82867" cy="26936"/>
            </a:xfrm>
            <a:custGeom>
              <a:avLst/>
              <a:gdLst>
                <a:gd name="connsiteX0" fmla="*/ 82867 w 82867"/>
                <a:gd name="connsiteY0" fmla="*/ 26937 h 26936"/>
                <a:gd name="connsiteX1" fmla="*/ 34290 w 82867"/>
                <a:gd name="connsiteY1" fmla="*/ 16459 h 26936"/>
                <a:gd name="connsiteX2" fmla="*/ 0 w 82867"/>
                <a:gd name="connsiteY2" fmla="*/ 3124 h 26936"/>
                <a:gd name="connsiteX3" fmla="*/ 7620 w 82867"/>
                <a:gd name="connsiteY3" fmla="*/ 267 h 26936"/>
                <a:gd name="connsiteX4" fmla="*/ 76200 w 82867"/>
                <a:gd name="connsiteY4" fmla="*/ 22174 h 26936"/>
                <a:gd name="connsiteX5" fmla="*/ 82867 w 82867"/>
                <a:gd name="connsiteY5" fmla="*/ 26937 h 2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867" h="26936">
                  <a:moveTo>
                    <a:pt x="82867" y="26937"/>
                  </a:moveTo>
                  <a:cubicBezTo>
                    <a:pt x="71438" y="23127"/>
                    <a:pt x="51435" y="18364"/>
                    <a:pt x="34290" y="16459"/>
                  </a:cubicBezTo>
                  <a:cubicBezTo>
                    <a:pt x="14288" y="13602"/>
                    <a:pt x="4763" y="8839"/>
                    <a:pt x="0" y="3124"/>
                  </a:cubicBezTo>
                  <a:cubicBezTo>
                    <a:pt x="1905" y="2172"/>
                    <a:pt x="4763" y="1219"/>
                    <a:pt x="7620" y="267"/>
                  </a:cubicBezTo>
                  <a:cubicBezTo>
                    <a:pt x="18097" y="-2591"/>
                    <a:pt x="67628" y="18364"/>
                    <a:pt x="76200" y="22174"/>
                  </a:cubicBezTo>
                  <a:cubicBezTo>
                    <a:pt x="80963" y="23127"/>
                    <a:pt x="81915" y="25032"/>
                    <a:pt x="82867" y="26937"/>
                  </a:cubicBezTo>
                  <a:close/>
                </a:path>
              </a:pathLst>
            </a:custGeom>
            <a:solidFill>
              <a:srgbClr val="E4EDFC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0682EAE6-4976-CD0C-ABA8-B2A12D695767}"/>
                </a:ext>
              </a:extLst>
            </p:cNvPr>
            <p:cNvSpPr/>
            <p:nvPr/>
          </p:nvSpPr>
          <p:spPr>
            <a:xfrm>
              <a:off x="5855881" y="3489080"/>
              <a:ext cx="28751" cy="12177"/>
            </a:xfrm>
            <a:custGeom>
              <a:avLst/>
              <a:gdLst>
                <a:gd name="connsiteX0" fmla="*/ 88 w 28751"/>
                <a:gd name="connsiteY0" fmla="*/ 879 h 12177"/>
                <a:gd name="connsiteX1" fmla="*/ 28663 w 28751"/>
                <a:gd name="connsiteY1" fmla="*/ 11356 h 12177"/>
                <a:gd name="connsiteX2" fmla="*/ 88 w 28751"/>
                <a:gd name="connsiteY2" fmla="*/ 879 h 1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51" h="12177">
                  <a:moveTo>
                    <a:pt x="88" y="879"/>
                  </a:moveTo>
                  <a:cubicBezTo>
                    <a:pt x="-1817" y="4689"/>
                    <a:pt x="27711" y="15166"/>
                    <a:pt x="28663" y="11356"/>
                  </a:cubicBezTo>
                  <a:cubicBezTo>
                    <a:pt x="30568" y="6594"/>
                    <a:pt x="1041" y="-2931"/>
                    <a:pt x="88" y="879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2698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B8F2FAE-EE62-0628-FE99-14EA00E34EF0}"/>
                </a:ext>
              </a:extLst>
            </p:cNvPr>
            <p:cNvSpPr/>
            <p:nvPr/>
          </p:nvSpPr>
          <p:spPr>
            <a:xfrm>
              <a:off x="5820666" y="3315743"/>
              <a:ext cx="92453" cy="157071"/>
            </a:xfrm>
            <a:custGeom>
              <a:avLst/>
              <a:gdLst>
                <a:gd name="connsiteX0" fmla="*/ 61021 w 92453"/>
                <a:gd name="connsiteY0" fmla="*/ 76109 h 157071"/>
                <a:gd name="connsiteX1" fmla="*/ 44828 w 92453"/>
                <a:gd name="connsiteY1" fmla="*/ 133259 h 157071"/>
                <a:gd name="connsiteX2" fmla="*/ 30541 w 92453"/>
                <a:gd name="connsiteY2" fmla="*/ 157071 h 157071"/>
                <a:gd name="connsiteX3" fmla="*/ 24826 w 92453"/>
                <a:gd name="connsiteY3" fmla="*/ 157071 h 157071"/>
                <a:gd name="connsiteX4" fmla="*/ 61 w 92453"/>
                <a:gd name="connsiteY4" fmla="*/ 135164 h 157071"/>
                <a:gd name="connsiteX5" fmla="*/ 17206 w 92453"/>
                <a:gd name="connsiteY5" fmla="*/ 68489 h 157071"/>
                <a:gd name="connsiteX6" fmla="*/ 54353 w 92453"/>
                <a:gd name="connsiteY6" fmla="*/ 5624 h 157071"/>
                <a:gd name="connsiteX7" fmla="*/ 69593 w 92453"/>
                <a:gd name="connsiteY7" fmla="*/ 1814 h 157071"/>
                <a:gd name="connsiteX8" fmla="*/ 79118 w 92453"/>
                <a:gd name="connsiteY8" fmla="*/ 12291 h 157071"/>
                <a:gd name="connsiteX9" fmla="*/ 92453 w 92453"/>
                <a:gd name="connsiteY9" fmla="*/ 36104 h 157071"/>
                <a:gd name="connsiteX10" fmla="*/ 61021 w 92453"/>
                <a:gd name="connsiteY10" fmla="*/ 76109 h 15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453" h="157071">
                  <a:moveTo>
                    <a:pt x="61021" y="76109"/>
                  </a:moveTo>
                  <a:cubicBezTo>
                    <a:pt x="41018" y="92301"/>
                    <a:pt x="44828" y="123734"/>
                    <a:pt x="44828" y="133259"/>
                  </a:cubicBezTo>
                  <a:cubicBezTo>
                    <a:pt x="44828" y="142784"/>
                    <a:pt x="43876" y="155166"/>
                    <a:pt x="30541" y="157071"/>
                  </a:cubicBezTo>
                  <a:cubicBezTo>
                    <a:pt x="28636" y="157071"/>
                    <a:pt x="26731" y="157071"/>
                    <a:pt x="24826" y="157071"/>
                  </a:cubicBezTo>
                  <a:cubicBezTo>
                    <a:pt x="5776" y="155166"/>
                    <a:pt x="61" y="149451"/>
                    <a:pt x="61" y="135164"/>
                  </a:cubicBezTo>
                  <a:cubicBezTo>
                    <a:pt x="-892" y="120876"/>
                    <a:pt x="9586" y="99921"/>
                    <a:pt x="17206" y="68489"/>
                  </a:cubicBezTo>
                  <a:cubicBezTo>
                    <a:pt x="24826" y="37056"/>
                    <a:pt x="42923" y="17054"/>
                    <a:pt x="54353" y="5624"/>
                  </a:cubicBezTo>
                  <a:cubicBezTo>
                    <a:pt x="61021" y="-1044"/>
                    <a:pt x="65783" y="-1044"/>
                    <a:pt x="69593" y="1814"/>
                  </a:cubicBezTo>
                  <a:cubicBezTo>
                    <a:pt x="72451" y="3719"/>
                    <a:pt x="76261" y="8481"/>
                    <a:pt x="79118" y="12291"/>
                  </a:cubicBezTo>
                  <a:cubicBezTo>
                    <a:pt x="83881" y="18006"/>
                    <a:pt x="91501" y="23721"/>
                    <a:pt x="92453" y="36104"/>
                  </a:cubicBezTo>
                  <a:cubicBezTo>
                    <a:pt x="92453" y="49439"/>
                    <a:pt x="80071" y="59916"/>
                    <a:pt x="61021" y="76109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220347A-09FD-454F-C3AC-E5091FBF9B34}"/>
                </a:ext>
              </a:extLst>
            </p:cNvPr>
            <p:cNvSpPr/>
            <p:nvPr/>
          </p:nvSpPr>
          <p:spPr>
            <a:xfrm>
              <a:off x="5851207" y="3318509"/>
              <a:ext cx="61912" cy="154304"/>
            </a:xfrm>
            <a:custGeom>
              <a:avLst/>
              <a:gdLst>
                <a:gd name="connsiteX0" fmla="*/ 30480 w 61912"/>
                <a:gd name="connsiteY0" fmla="*/ 73343 h 154304"/>
                <a:gd name="connsiteX1" fmla="*/ 14288 w 61912"/>
                <a:gd name="connsiteY1" fmla="*/ 130492 h 154304"/>
                <a:gd name="connsiteX2" fmla="*/ 0 w 61912"/>
                <a:gd name="connsiteY2" fmla="*/ 154305 h 154304"/>
                <a:gd name="connsiteX3" fmla="*/ 5715 w 61912"/>
                <a:gd name="connsiteY3" fmla="*/ 119063 h 154304"/>
                <a:gd name="connsiteX4" fmla="*/ 19050 w 61912"/>
                <a:gd name="connsiteY4" fmla="*/ 69533 h 154304"/>
                <a:gd name="connsiteX5" fmla="*/ 39053 w 61912"/>
                <a:gd name="connsiteY5" fmla="*/ 0 h 154304"/>
                <a:gd name="connsiteX6" fmla="*/ 48577 w 61912"/>
                <a:gd name="connsiteY6" fmla="*/ 10478 h 154304"/>
                <a:gd name="connsiteX7" fmla="*/ 61913 w 61912"/>
                <a:gd name="connsiteY7" fmla="*/ 34290 h 154304"/>
                <a:gd name="connsiteX8" fmla="*/ 30480 w 61912"/>
                <a:gd name="connsiteY8" fmla="*/ 73343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12" h="154304">
                  <a:moveTo>
                    <a:pt x="30480" y="73343"/>
                  </a:moveTo>
                  <a:cubicBezTo>
                    <a:pt x="10478" y="89535"/>
                    <a:pt x="14288" y="120967"/>
                    <a:pt x="14288" y="130492"/>
                  </a:cubicBezTo>
                  <a:cubicBezTo>
                    <a:pt x="14288" y="140017"/>
                    <a:pt x="13335" y="152400"/>
                    <a:pt x="0" y="154305"/>
                  </a:cubicBezTo>
                  <a:cubicBezTo>
                    <a:pt x="2857" y="144780"/>
                    <a:pt x="4763" y="132398"/>
                    <a:pt x="5715" y="119063"/>
                  </a:cubicBezTo>
                  <a:cubicBezTo>
                    <a:pt x="8572" y="95250"/>
                    <a:pt x="-1905" y="90488"/>
                    <a:pt x="19050" y="69533"/>
                  </a:cubicBezTo>
                  <a:cubicBezTo>
                    <a:pt x="37148" y="50483"/>
                    <a:pt x="38100" y="30480"/>
                    <a:pt x="39053" y="0"/>
                  </a:cubicBezTo>
                  <a:cubicBezTo>
                    <a:pt x="41910" y="1905"/>
                    <a:pt x="45720" y="6668"/>
                    <a:pt x="48577" y="10478"/>
                  </a:cubicBezTo>
                  <a:cubicBezTo>
                    <a:pt x="53340" y="16193"/>
                    <a:pt x="60960" y="21908"/>
                    <a:pt x="61913" y="34290"/>
                  </a:cubicBezTo>
                  <a:cubicBezTo>
                    <a:pt x="61913" y="46672"/>
                    <a:pt x="49530" y="57150"/>
                    <a:pt x="30480" y="7334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65484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DC396F1-57E1-D350-5030-DEF4237E089D}"/>
                </a:ext>
              </a:extLst>
            </p:cNvPr>
            <p:cNvSpPr/>
            <p:nvPr/>
          </p:nvSpPr>
          <p:spPr>
            <a:xfrm>
              <a:off x="6007417" y="3529964"/>
              <a:ext cx="51434" cy="11430"/>
            </a:xfrm>
            <a:custGeom>
              <a:avLst/>
              <a:gdLst>
                <a:gd name="connsiteX0" fmla="*/ 51435 w 51434"/>
                <a:gd name="connsiteY0" fmla="*/ 5715 h 11430"/>
                <a:gd name="connsiteX1" fmla="*/ 25717 w 51434"/>
                <a:gd name="connsiteY1" fmla="*/ 11430 h 11430"/>
                <a:gd name="connsiteX2" fmla="*/ 0 w 51434"/>
                <a:gd name="connsiteY2" fmla="*/ 5715 h 11430"/>
                <a:gd name="connsiteX3" fmla="*/ 25717 w 51434"/>
                <a:gd name="connsiteY3" fmla="*/ 0 h 11430"/>
                <a:gd name="connsiteX4" fmla="*/ 51435 w 51434"/>
                <a:gd name="connsiteY4" fmla="*/ 5715 h 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" h="11430">
                  <a:moveTo>
                    <a:pt x="51435" y="5715"/>
                  </a:moveTo>
                  <a:cubicBezTo>
                    <a:pt x="51435" y="8573"/>
                    <a:pt x="40005" y="11430"/>
                    <a:pt x="25717" y="11430"/>
                  </a:cubicBezTo>
                  <a:cubicBezTo>
                    <a:pt x="11430" y="11430"/>
                    <a:pt x="0" y="9525"/>
                    <a:pt x="0" y="5715"/>
                  </a:cubicBezTo>
                  <a:cubicBezTo>
                    <a:pt x="0" y="2858"/>
                    <a:pt x="11430" y="0"/>
                    <a:pt x="25717" y="0"/>
                  </a:cubicBezTo>
                  <a:cubicBezTo>
                    <a:pt x="40005" y="953"/>
                    <a:pt x="51435" y="2858"/>
                    <a:pt x="51435" y="5715"/>
                  </a:cubicBezTo>
                  <a:close/>
                </a:path>
              </a:pathLst>
            </a:custGeom>
            <a:solidFill>
              <a:srgbClr val="A5143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9C3E60CB-4346-12C0-48CD-7799A4208D8E}"/>
                </a:ext>
              </a:extLst>
            </p:cNvPr>
            <p:cNvSpPr/>
            <p:nvPr/>
          </p:nvSpPr>
          <p:spPr>
            <a:xfrm>
              <a:off x="6020752" y="3443155"/>
              <a:ext cx="20954" cy="6450"/>
            </a:xfrm>
            <a:custGeom>
              <a:avLst/>
              <a:gdLst>
                <a:gd name="connsiteX0" fmla="*/ 0 w 20954"/>
                <a:gd name="connsiteY0" fmla="*/ 2989 h 6450"/>
                <a:gd name="connsiteX1" fmla="*/ 20955 w 20954"/>
                <a:gd name="connsiteY1" fmla="*/ 2037 h 6450"/>
                <a:gd name="connsiteX2" fmla="*/ 0 w 20954"/>
                <a:gd name="connsiteY2" fmla="*/ 2989 h 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4" h="6450">
                  <a:moveTo>
                    <a:pt x="0" y="2989"/>
                  </a:moveTo>
                  <a:cubicBezTo>
                    <a:pt x="0" y="7752"/>
                    <a:pt x="20955" y="7752"/>
                    <a:pt x="20955" y="2037"/>
                  </a:cubicBezTo>
                  <a:cubicBezTo>
                    <a:pt x="20955" y="-821"/>
                    <a:pt x="0" y="-821"/>
                    <a:pt x="0" y="2989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70375E16-A721-F625-A678-33AF15BEBD23}"/>
                </a:ext>
              </a:extLst>
            </p:cNvPr>
            <p:cNvSpPr/>
            <p:nvPr/>
          </p:nvSpPr>
          <p:spPr>
            <a:xfrm>
              <a:off x="6010275" y="3465194"/>
              <a:ext cx="45898" cy="71542"/>
            </a:xfrm>
            <a:custGeom>
              <a:avLst/>
              <a:gdLst>
                <a:gd name="connsiteX0" fmla="*/ 45720 w 45898"/>
                <a:gd name="connsiteY0" fmla="*/ 13335 h 71542"/>
                <a:gd name="connsiteX1" fmla="*/ 45720 w 45898"/>
                <a:gd name="connsiteY1" fmla="*/ 22860 h 71542"/>
                <a:gd name="connsiteX2" fmla="*/ 45720 w 45898"/>
                <a:gd name="connsiteY2" fmla="*/ 60960 h 71542"/>
                <a:gd name="connsiteX3" fmla="*/ 34290 w 45898"/>
                <a:gd name="connsiteY3" fmla="*/ 71438 h 71542"/>
                <a:gd name="connsiteX4" fmla="*/ 34290 w 45898"/>
                <a:gd name="connsiteY4" fmla="*/ 71438 h 71542"/>
                <a:gd name="connsiteX5" fmla="*/ 9525 w 45898"/>
                <a:gd name="connsiteY5" fmla="*/ 71438 h 71542"/>
                <a:gd name="connsiteX6" fmla="*/ 0 w 45898"/>
                <a:gd name="connsiteY6" fmla="*/ 61913 h 71542"/>
                <a:gd name="connsiteX7" fmla="*/ 0 w 45898"/>
                <a:gd name="connsiteY7" fmla="*/ 47625 h 71542"/>
                <a:gd name="connsiteX8" fmla="*/ 0 w 45898"/>
                <a:gd name="connsiteY8" fmla="*/ 9525 h 71542"/>
                <a:gd name="connsiteX9" fmla="*/ 10478 w 45898"/>
                <a:gd name="connsiteY9" fmla="*/ 0 h 71542"/>
                <a:gd name="connsiteX10" fmla="*/ 20955 w 45898"/>
                <a:gd name="connsiteY10" fmla="*/ 3810 h 71542"/>
                <a:gd name="connsiteX11" fmla="*/ 30480 w 45898"/>
                <a:gd name="connsiteY11" fmla="*/ 1905 h 71542"/>
                <a:gd name="connsiteX12" fmla="*/ 31432 w 45898"/>
                <a:gd name="connsiteY12" fmla="*/ 953 h 71542"/>
                <a:gd name="connsiteX13" fmla="*/ 31432 w 45898"/>
                <a:gd name="connsiteY13" fmla="*/ 953 h 71542"/>
                <a:gd name="connsiteX14" fmla="*/ 45720 w 45898"/>
                <a:gd name="connsiteY14" fmla="*/ 13335 h 7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98" h="71542">
                  <a:moveTo>
                    <a:pt x="45720" y="13335"/>
                  </a:moveTo>
                  <a:cubicBezTo>
                    <a:pt x="45720" y="13335"/>
                    <a:pt x="45720" y="17145"/>
                    <a:pt x="45720" y="22860"/>
                  </a:cubicBezTo>
                  <a:lnTo>
                    <a:pt x="45720" y="60960"/>
                  </a:lnTo>
                  <a:cubicBezTo>
                    <a:pt x="45720" y="73343"/>
                    <a:pt x="34290" y="71438"/>
                    <a:pt x="34290" y="71438"/>
                  </a:cubicBezTo>
                  <a:cubicBezTo>
                    <a:pt x="34290" y="71438"/>
                    <a:pt x="34290" y="71438"/>
                    <a:pt x="34290" y="71438"/>
                  </a:cubicBezTo>
                  <a:lnTo>
                    <a:pt x="9525" y="71438"/>
                  </a:lnTo>
                  <a:cubicBezTo>
                    <a:pt x="0" y="71438"/>
                    <a:pt x="0" y="61913"/>
                    <a:pt x="0" y="61913"/>
                  </a:cubicBezTo>
                  <a:cubicBezTo>
                    <a:pt x="0" y="61913"/>
                    <a:pt x="0" y="56198"/>
                    <a:pt x="0" y="47625"/>
                  </a:cubicBezTo>
                  <a:lnTo>
                    <a:pt x="0" y="9525"/>
                  </a:lnTo>
                  <a:cubicBezTo>
                    <a:pt x="0" y="3810"/>
                    <a:pt x="4763" y="953"/>
                    <a:pt x="10478" y="0"/>
                  </a:cubicBezTo>
                  <a:cubicBezTo>
                    <a:pt x="10478" y="953"/>
                    <a:pt x="12382" y="3810"/>
                    <a:pt x="20955" y="3810"/>
                  </a:cubicBezTo>
                  <a:cubicBezTo>
                    <a:pt x="27622" y="3810"/>
                    <a:pt x="29528" y="2857"/>
                    <a:pt x="30480" y="1905"/>
                  </a:cubicBezTo>
                  <a:cubicBezTo>
                    <a:pt x="31432" y="1905"/>
                    <a:pt x="31432" y="953"/>
                    <a:pt x="31432" y="953"/>
                  </a:cubicBezTo>
                  <a:lnTo>
                    <a:pt x="31432" y="953"/>
                  </a:lnTo>
                  <a:cubicBezTo>
                    <a:pt x="48578" y="3810"/>
                    <a:pt x="45720" y="13335"/>
                    <a:pt x="45720" y="13335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36927CE8-E110-04B2-16D5-868B0AE22F6B}"/>
                </a:ext>
              </a:extLst>
            </p:cNvPr>
            <p:cNvSpPr/>
            <p:nvPr/>
          </p:nvSpPr>
          <p:spPr>
            <a:xfrm>
              <a:off x="6020752" y="3446144"/>
              <a:ext cx="20954" cy="22860"/>
            </a:xfrm>
            <a:custGeom>
              <a:avLst/>
              <a:gdLst>
                <a:gd name="connsiteX0" fmla="*/ 20955 w 20954"/>
                <a:gd name="connsiteY0" fmla="*/ 0 h 22860"/>
                <a:gd name="connsiteX1" fmla="*/ 20955 w 20954"/>
                <a:gd name="connsiteY1" fmla="*/ 20003 h 22860"/>
                <a:gd name="connsiteX2" fmla="*/ 20955 w 20954"/>
                <a:gd name="connsiteY2" fmla="*/ 20003 h 22860"/>
                <a:gd name="connsiteX3" fmla="*/ 14288 w 20954"/>
                <a:gd name="connsiteY3" fmla="*/ 22860 h 22860"/>
                <a:gd name="connsiteX4" fmla="*/ 10478 w 20954"/>
                <a:gd name="connsiteY4" fmla="*/ 22860 h 22860"/>
                <a:gd name="connsiteX5" fmla="*/ 0 w 20954"/>
                <a:gd name="connsiteY5" fmla="*/ 19050 h 22860"/>
                <a:gd name="connsiteX6" fmla="*/ 0 w 20954"/>
                <a:gd name="connsiteY6" fmla="*/ 19050 h 22860"/>
                <a:gd name="connsiteX7" fmla="*/ 0 w 20954"/>
                <a:gd name="connsiteY7" fmla="*/ 0 h 22860"/>
                <a:gd name="connsiteX8" fmla="*/ 17145 w 20954"/>
                <a:gd name="connsiteY8" fmla="*/ 2857 h 22860"/>
                <a:gd name="connsiteX9" fmla="*/ 20955 w 20954"/>
                <a:gd name="connsiteY9" fmla="*/ 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4" h="22860">
                  <a:moveTo>
                    <a:pt x="20955" y="0"/>
                  </a:moveTo>
                  <a:cubicBezTo>
                    <a:pt x="20955" y="0"/>
                    <a:pt x="20955" y="17145"/>
                    <a:pt x="20955" y="20003"/>
                  </a:cubicBezTo>
                  <a:lnTo>
                    <a:pt x="20955" y="20003"/>
                  </a:lnTo>
                  <a:cubicBezTo>
                    <a:pt x="20955" y="20955"/>
                    <a:pt x="20003" y="21907"/>
                    <a:pt x="14288" y="22860"/>
                  </a:cubicBezTo>
                  <a:cubicBezTo>
                    <a:pt x="13335" y="22860"/>
                    <a:pt x="11430" y="22860"/>
                    <a:pt x="10478" y="22860"/>
                  </a:cubicBezTo>
                  <a:cubicBezTo>
                    <a:pt x="1905" y="22860"/>
                    <a:pt x="0" y="20003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lnTo>
                    <a:pt x="0" y="0"/>
                  </a:lnTo>
                  <a:cubicBezTo>
                    <a:pt x="0" y="2857"/>
                    <a:pt x="10478" y="3810"/>
                    <a:pt x="17145" y="2857"/>
                  </a:cubicBezTo>
                  <a:cubicBezTo>
                    <a:pt x="19050" y="2857"/>
                    <a:pt x="20955" y="953"/>
                    <a:pt x="20955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C8380AE-4FF9-EBE3-A152-2A18BE393351}"/>
                </a:ext>
              </a:extLst>
            </p:cNvPr>
            <p:cNvSpPr/>
            <p:nvPr/>
          </p:nvSpPr>
          <p:spPr>
            <a:xfrm>
              <a:off x="6010275" y="3488054"/>
              <a:ext cx="45720" cy="25717"/>
            </a:xfrm>
            <a:custGeom>
              <a:avLst/>
              <a:gdLst>
                <a:gd name="connsiteX0" fmla="*/ 0 w 45720"/>
                <a:gd name="connsiteY0" fmla="*/ 0 h 25717"/>
                <a:gd name="connsiteX1" fmla="*/ 45720 w 45720"/>
                <a:gd name="connsiteY1" fmla="*/ 0 h 25717"/>
                <a:gd name="connsiteX2" fmla="*/ 45720 w 45720"/>
                <a:gd name="connsiteY2" fmla="*/ 25718 h 25717"/>
                <a:gd name="connsiteX3" fmla="*/ 0 w 45720"/>
                <a:gd name="connsiteY3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" h="25717">
                  <a:moveTo>
                    <a:pt x="0" y="0"/>
                  </a:moveTo>
                  <a:lnTo>
                    <a:pt x="45720" y="0"/>
                  </a:lnTo>
                  <a:lnTo>
                    <a:pt x="45720" y="25718"/>
                  </a:lnTo>
                  <a:lnTo>
                    <a:pt x="0" y="25718"/>
                  </a:lnTo>
                  <a:close/>
                </a:path>
              </a:pathLst>
            </a:custGeom>
            <a:solidFill>
              <a:srgbClr val="3636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A32AE7FE-666E-7C4D-1C4D-ED80AAF7D10B}"/>
                </a:ext>
              </a:extLst>
            </p:cNvPr>
            <p:cNvSpPr/>
            <p:nvPr/>
          </p:nvSpPr>
          <p:spPr>
            <a:xfrm>
              <a:off x="6035040" y="3446144"/>
              <a:ext cx="6667" cy="22860"/>
            </a:xfrm>
            <a:custGeom>
              <a:avLst/>
              <a:gdLst>
                <a:gd name="connsiteX0" fmla="*/ 6667 w 6667"/>
                <a:gd name="connsiteY0" fmla="*/ 0 h 22860"/>
                <a:gd name="connsiteX1" fmla="*/ 6667 w 6667"/>
                <a:gd name="connsiteY1" fmla="*/ 20003 h 22860"/>
                <a:gd name="connsiteX2" fmla="*/ 6667 w 6667"/>
                <a:gd name="connsiteY2" fmla="*/ 20003 h 22860"/>
                <a:gd name="connsiteX3" fmla="*/ 0 w 6667"/>
                <a:gd name="connsiteY3" fmla="*/ 22860 h 22860"/>
                <a:gd name="connsiteX4" fmla="*/ 1905 w 6667"/>
                <a:gd name="connsiteY4" fmla="*/ 2857 h 22860"/>
                <a:gd name="connsiteX5" fmla="*/ 6667 w 6667"/>
                <a:gd name="connsiteY5" fmla="*/ 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" h="22860">
                  <a:moveTo>
                    <a:pt x="6667" y="0"/>
                  </a:moveTo>
                  <a:cubicBezTo>
                    <a:pt x="6667" y="0"/>
                    <a:pt x="6667" y="17145"/>
                    <a:pt x="6667" y="20003"/>
                  </a:cubicBezTo>
                  <a:lnTo>
                    <a:pt x="6667" y="20003"/>
                  </a:lnTo>
                  <a:cubicBezTo>
                    <a:pt x="6667" y="20955"/>
                    <a:pt x="5715" y="21907"/>
                    <a:pt x="0" y="22860"/>
                  </a:cubicBezTo>
                  <a:cubicBezTo>
                    <a:pt x="953" y="18098"/>
                    <a:pt x="1905" y="10478"/>
                    <a:pt x="1905" y="2857"/>
                  </a:cubicBezTo>
                  <a:cubicBezTo>
                    <a:pt x="4763" y="2857"/>
                    <a:pt x="6667" y="953"/>
                    <a:pt x="6667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59EFA514-2834-C9D4-0D1A-421437D83514}"/>
                </a:ext>
              </a:extLst>
            </p:cNvPr>
            <p:cNvSpPr/>
            <p:nvPr/>
          </p:nvSpPr>
          <p:spPr>
            <a:xfrm>
              <a:off x="6041707" y="3465194"/>
              <a:ext cx="14481" cy="71542"/>
            </a:xfrm>
            <a:custGeom>
              <a:avLst/>
              <a:gdLst>
                <a:gd name="connsiteX0" fmla="*/ 14288 w 14481"/>
                <a:gd name="connsiteY0" fmla="*/ 13335 h 71542"/>
                <a:gd name="connsiteX1" fmla="*/ 14288 w 14481"/>
                <a:gd name="connsiteY1" fmla="*/ 22860 h 71542"/>
                <a:gd name="connsiteX2" fmla="*/ 14288 w 14481"/>
                <a:gd name="connsiteY2" fmla="*/ 60960 h 71542"/>
                <a:gd name="connsiteX3" fmla="*/ 2858 w 14481"/>
                <a:gd name="connsiteY3" fmla="*/ 71438 h 71542"/>
                <a:gd name="connsiteX4" fmla="*/ 2858 w 14481"/>
                <a:gd name="connsiteY4" fmla="*/ 71438 h 71542"/>
                <a:gd name="connsiteX5" fmla="*/ 7620 w 14481"/>
                <a:gd name="connsiteY5" fmla="*/ 57150 h 71542"/>
                <a:gd name="connsiteX6" fmla="*/ 7620 w 14481"/>
                <a:gd name="connsiteY6" fmla="*/ 10478 h 71542"/>
                <a:gd name="connsiteX7" fmla="*/ 0 w 14481"/>
                <a:gd name="connsiteY7" fmla="*/ 953 h 71542"/>
                <a:gd name="connsiteX8" fmla="*/ 953 w 14481"/>
                <a:gd name="connsiteY8" fmla="*/ 0 h 71542"/>
                <a:gd name="connsiteX9" fmla="*/ 953 w 14481"/>
                <a:gd name="connsiteY9" fmla="*/ 0 h 71542"/>
                <a:gd name="connsiteX10" fmla="*/ 14288 w 14481"/>
                <a:gd name="connsiteY10" fmla="*/ 13335 h 7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81" h="71542">
                  <a:moveTo>
                    <a:pt x="14288" y="13335"/>
                  </a:moveTo>
                  <a:cubicBezTo>
                    <a:pt x="14288" y="13335"/>
                    <a:pt x="14288" y="17145"/>
                    <a:pt x="14288" y="22860"/>
                  </a:cubicBezTo>
                  <a:lnTo>
                    <a:pt x="14288" y="60960"/>
                  </a:lnTo>
                  <a:cubicBezTo>
                    <a:pt x="14288" y="73343"/>
                    <a:pt x="2858" y="71438"/>
                    <a:pt x="2858" y="71438"/>
                  </a:cubicBezTo>
                  <a:cubicBezTo>
                    <a:pt x="2858" y="71438"/>
                    <a:pt x="2858" y="71438"/>
                    <a:pt x="2858" y="71438"/>
                  </a:cubicBezTo>
                  <a:cubicBezTo>
                    <a:pt x="7620" y="65723"/>
                    <a:pt x="7620" y="57150"/>
                    <a:pt x="7620" y="57150"/>
                  </a:cubicBezTo>
                  <a:cubicBezTo>
                    <a:pt x="7620" y="57150"/>
                    <a:pt x="8573" y="17145"/>
                    <a:pt x="7620" y="10478"/>
                  </a:cubicBezTo>
                  <a:cubicBezTo>
                    <a:pt x="7620" y="7620"/>
                    <a:pt x="3810" y="3810"/>
                    <a:pt x="0" y="953"/>
                  </a:cubicBezTo>
                  <a:cubicBezTo>
                    <a:pt x="953" y="953"/>
                    <a:pt x="953" y="0"/>
                    <a:pt x="953" y="0"/>
                  </a:cubicBezTo>
                  <a:lnTo>
                    <a:pt x="953" y="0"/>
                  </a:lnTo>
                  <a:cubicBezTo>
                    <a:pt x="17145" y="3810"/>
                    <a:pt x="14288" y="13335"/>
                    <a:pt x="14288" y="1333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AC9B8C25-D780-FCE3-7E4B-21A855D12AD6}"/>
                </a:ext>
              </a:extLst>
            </p:cNvPr>
            <p:cNvSpPr/>
            <p:nvPr/>
          </p:nvSpPr>
          <p:spPr>
            <a:xfrm>
              <a:off x="6022657" y="3450906"/>
              <a:ext cx="1905" cy="15240"/>
            </a:xfrm>
            <a:custGeom>
              <a:avLst/>
              <a:gdLst>
                <a:gd name="connsiteX0" fmla="*/ 1905 w 1905"/>
                <a:gd name="connsiteY0" fmla="*/ 14288 h 15240"/>
                <a:gd name="connsiteX1" fmla="*/ 953 w 1905"/>
                <a:gd name="connsiteY1" fmla="*/ 15240 h 15240"/>
                <a:gd name="connsiteX2" fmla="*/ 953 w 1905"/>
                <a:gd name="connsiteY2" fmla="*/ 15240 h 15240"/>
                <a:gd name="connsiteX3" fmla="*/ 0 w 1905"/>
                <a:gd name="connsiteY3" fmla="*/ 14288 h 15240"/>
                <a:gd name="connsiteX4" fmla="*/ 0 w 1905"/>
                <a:gd name="connsiteY4" fmla="*/ 953 h 15240"/>
                <a:gd name="connsiteX5" fmla="*/ 953 w 1905"/>
                <a:gd name="connsiteY5" fmla="*/ 0 h 15240"/>
                <a:gd name="connsiteX6" fmla="*/ 953 w 1905"/>
                <a:gd name="connsiteY6" fmla="*/ 0 h 15240"/>
                <a:gd name="connsiteX7" fmla="*/ 1905 w 1905"/>
                <a:gd name="connsiteY7" fmla="*/ 953 h 15240"/>
                <a:gd name="connsiteX8" fmla="*/ 1905 w 1905"/>
                <a:gd name="connsiteY8" fmla="*/ 14288 h 1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" h="15240">
                  <a:moveTo>
                    <a:pt x="1905" y="14288"/>
                  </a:moveTo>
                  <a:cubicBezTo>
                    <a:pt x="1905" y="15240"/>
                    <a:pt x="953" y="15240"/>
                    <a:pt x="953" y="15240"/>
                  </a:cubicBezTo>
                  <a:lnTo>
                    <a:pt x="953" y="15240"/>
                  </a:lnTo>
                  <a:cubicBezTo>
                    <a:pt x="0" y="15240"/>
                    <a:pt x="0" y="15240"/>
                    <a:pt x="0" y="14288"/>
                  </a:cubicBezTo>
                  <a:lnTo>
                    <a:pt x="0" y="953"/>
                  </a:lnTo>
                  <a:cubicBezTo>
                    <a:pt x="0" y="0"/>
                    <a:pt x="953" y="0"/>
                    <a:pt x="953" y="0"/>
                  </a:cubicBezTo>
                  <a:lnTo>
                    <a:pt x="953" y="0"/>
                  </a:lnTo>
                  <a:cubicBezTo>
                    <a:pt x="1905" y="0"/>
                    <a:pt x="1905" y="0"/>
                    <a:pt x="1905" y="953"/>
                  </a:cubicBezTo>
                  <a:lnTo>
                    <a:pt x="1905" y="14288"/>
                  </a:lnTo>
                  <a:close/>
                </a:path>
              </a:pathLst>
            </a:custGeom>
            <a:solidFill>
              <a:srgbClr val="FFC062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8D85331F-2876-678A-2A79-C33EB4176951}"/>
                </a:ext>
              </a:extLst>
            </p:cNvPr>
            <p:cNvSpPr/>
            <p:nvPr/>
          </p:nvSpPr>
          <p:spPr>
            <a:xfrm>
              <a:off x="6014084" y="3479481"/>
              <a:ext cx="3809" cy="45719"/>
            </a:xfrm>
            <a:custGeom>
              <a:avLst/>
              <a:gdLst>
                <a:gd name="connsiteX0" fmla="*/ 3810 w 3809"/>
                <a:gd name="connsiteY0" fmla="*/ 43815 h 45719"/>
                <a:gd name="connsiteX1" fmla="*/ 1905 w 3809"/>
                <a:gd name="connsiteY1" fmla="*/ 45720 h 45719"/>
                <a:gd name="connsiteX2" fmla="*/ 1905 w 3809"/>
                <a:gd name="connsiteY2" fmla="*/ 45720 h 45719"/>
                <a:gd name="connsiteX3" fmla="*/ 0 w 3809"/>
                <a:gd name="connsiteY3" fmla="*/ 43815 h 45719"/>
                <a:gd name="connsiteX4" fmla="*/ 0 w 3809"/>
                <a:gd name="connsiteY4" fmla="*/ 1905 h 45719"/>
                <a:gd name="connsiteX5" fmla="*/ 1905 w 3809"/>
                <a:gd name="connsiteY5" fmla="*/ 0 h 45719"/>
                <a:gd name="connsiteX6" fmla="*/ 1905 w 3809"/>
                <a:gd name="connsiteY6" fmla="*/ 0 h 45719"/>
                <a:gd name="connsiteX7" fmla="*/ 3810 w 3809"/>
                <a:gd name="connsiteY7" fmla="*/ 1905 h 45719"/>
                <a:gd name="connsiteX8" fmla="*/ 3810 w 3809"/>
                <a:gd name="connsiteY8" fmla="*/ 43815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9" h="45719">
                  <a:moveTo>
                    <a:pt x="3810" y="43815"/>
                  </a:moveTo>
                  <a:cubicBezTo>
                    <a:pt x="3810" y="44768"/>
                    <a:pt x="2858" y="45720"/>
                    <a:pt x="1905" y="45720"/>
                  </a:cubicBezTo>
                  <a:lnTo>
                    <a:pt x="1905" y="45720"/>
                  </a:lnTo>
                  <a:cubicBezTo>
                    <a:pt x="953" y="45720"/>
                    <a:pt x="0" y="44768"/>
                    <a:pt x="0" y="43815"/>
                  </a:cubicBezTo>
                  <a:lnTo>
                    <a:pt x="0" y="1905"/>
                  </a:lnTo>
                  <a:cubicBezTo>
                    <a:pt x="0" y="953"/>
                    <a:pt x="953" y="0"/>
                    <a:pt x="1905" y="0"/>
                  </a:cubicBezTo>
                  <a:lnTo>
                    <a:pt x="1905" y="0"/>
                  </a:lnTo>
                  <a:cubicBezTo>
                    <a:pt x="2858" y="0"/>
                    <a:pt x="3810" y="953"/>
                    <a:pt x="3810" y="1905"/>
                  </a:cubicBezTo>
                  <a:lnTo>
                    <a:pt x="3810" y="4381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0F590FD-5041-1A9C-1BBB-514FE694AA41}"/>
                </a:ext>
              </a:extLst>
            </p:cNvPr>
            <p:cNvSpPr/>
            <p:nvPr/>
          </p:nvSpPr>
          <p:spPr>
            <a:xfrm>
              <a:off x="6237922" y="3277552"/>
              <a:ext cx="56541" cy="71506"/>
            </a:xfrm>
            <a:custGeom>
              <a:avLst/>
              <a:gdLst>
                <a:gd name="connsiteX0" fmla="*/ 952 w 56541"/>
                <a:gd name="connsiteY0" fmla="*/ 62865 h 71506"/>
                <a:gd name="connsiteX1" fmla="*/ 41910 w 56541"/>
                <a:gd name="connsiteY1" fmla="*/ 62865 h 71506"/>
                <a:gd name="connsiteX2" fmla="*/ 56197 w 56541"/>
                <a:gd name="connsiteY2" fmla="*/ 35242 h 71506"/>
                <a:gd name="connsiteX3" fmla="*/ 52388 w 56541"/>
                <a:gd name="connsiteY3" fmla="*/ 16192 h 71506"/>
                <a:gd name="connsiteX4" fmla="*/ 13335 w 56541"/>
                <a:gd name="connsiteY4" fmla="*/ 4763 h 71506"/>
                <a:gd name="connsiteX5" fmla="*/ 3810 w 56541"/>
                <a:gd name="connsiteY5" fmla="*/ 3810 h 71506"/>
                <a:gd name="connsiteX6" fmla="*/ 0 w 56541"/>
                <a:gd name="connsiteY6" fmla="*/ 0 h 71506"/>
                <a:gd name="connsiteX7" fmla="*/ 952 w 56541"/>
                <a:gd name="connsiteY7" fmla="*/ 62865 h 7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541" h="71506">
                  <a:moveTo>
                    <a:pt x="952" y="62865"/>
                  </a:moveTo>
                  <a:cubicBezTo>
                    <a:pt x="13335" y="79057"/>
                    <a:pt x="38100" y="68580"/>
                    <a:pt x="41910" y="62865"/>
                  </a:cubicBezTo>
                  <a:cubicBezTo>
                    <a:pt x="44767" y="59055"/>
                    <a:pt x="54292" y="47625"/>
                    <a:pt x="56197" y="35242"/>
                  </a:cubicBezTo>
                  <a:cubicBezTo>
                    <a:pt x="57150" y="29528"/>
                    <a:pt x="56197" y="22860"/>
                    <a:pt x="52388" y="16192"/>
                  </a:cubicBezTo>
                  <a:cubicBezTo>
                    <a:pt x="40957" y="-3810"/>
                    <a:pt x="21907" y="953"/>
                    <a:pt x="13335" y="4763"/>
                  </a:cubicBezTo>
                  <a:cubicBezTo>
                    <a:pt x="9525" y="6667"/>
                    <a:pt x="6667" y="5715"/>
                    <a:pt x="3810" y="3810"/>
                  </a:cubicBezTo>
                  <a:cubicBezTo>
                    <a:pt x="952" y="1905"/>
                    <a:pt x="0" y="0"/>
                    <a:pt x="0" y="0"/>
                  </a:cubicBezTo>
                  <a:lnTo>
                    <a:pt x="952" y="62865"/>
                  </a:ln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BC3C796-50DB-0ECC-FAB1-A7CBEFBFEF81}"/>
                </a:ext>
              </a:extLst>
            </p:cNvPr>
            <p:cNvSpPr/>
            <p:nvPr/>
          </p:nvSpPr>
          <p:spPr>
            <a:xfrm>
              <a:off x="6238875" y="3277552"/>
              <a:ext cx="55244" cy="71506"/>
            </a:xfrm>
            <a:custGeom>
              <a:avLst/>
              <a:gdLst>
                <a:gd name="connsiteX0" fmla="*/ 0 w 55244"/>
                <a:gd name="connsiteY0" fmla="*/ 62865 h 71506"/>
                <a:gd name="connsiteX1" fmla="*/ 40957 w 55244"/>
                <a:gd name="connsiteY1" fmla="*/ 62865 h 71506"/>
                <a:gd name="connsiteX2" fmla="*/ 55245 w 55244"/>
                <a:gd name="connsiteY2" fmla="*/ 35242 h 71506"/>
                <a:gd name="connsiteX3" fmla="*/ 18098 w 55244"/>
                <a:gd name="connsiteY3" fmla="*/ 43815 h 71506"/>
                <a:gd name="connsiteX4" fmla="*/ 3810 w 55244"/>
                <a:gd name="connsiteY4" fmla="*/ 3810 h 71506"/>
                <a:gd name="connsiteX5" fmla="*/ 0 w 55244"/>
                <a:gd name="connsiteY5" fmla="*/ 0 h 71506"/>
                <a:gd name="connsiteX6" fmla="*/ 0 w 55244"/>
                <a:gd name="connsiteY6" fmla="*/ 62865 h 7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4" h="71506">
                  <a:moveTo>
                    <a:pt x="0" y="62865"/>
                  </a:moveTo>
                  <a:cubicBezTo>
                    <a:pt x="12382" y="79057"/>
                    <a:pt x="37148" y="68580"/>
                    <a:pt x="40957" y="62865"/>
                  </a:cubicBezTo>
                  <a:cubicBezTo>
                    <a:pt x="43815" y="59055"/>
                    <a:pt x="53340" y="47625"/>
                    <a:pt x="55245" y="35242"/>
                  </a:cubicBezTo>
                  <a:cubicBezTo>
                    <a:pt x="47625" y="44767"/>
                    <a:pt x="33338" y="54292"/>
                    <a:pt x="18098" y="43815"/>
                  </a:cubicBezTo>
                  <a:cubicBezTo>
                    <a:pt x="3810" y="34290"/>
                    <a:pt x="0" y="18097"/>
                    <a:pt x="3810" y="3810"/>
                  </a:cubicBezTo>
                  <a:cubicBezTo>
                    <a:pt x="952" y="1905"/>
                    <a:pt x="0" y="0"/>
                    <a:pt x="0" y="0"/>
                  </a:cubicBezTo>
                  <a:lnTo>
                    <a:pt x="0" y="62865"/>
                  </a:ln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69952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D8501DFD-28A0-6504-1FEB-9B7EFDD4E2E1}"/>
                </a:ext>
              </a:extLst>
            </p:cNvPr>
            <p:cNvSpPr/>
            <p:nvPr/>
          </p:nvSpPr>
          <p:spPr>
            <a:xfrm>
              <a:off x="6262394" y="3284215"/>
              <a:ext cx="25046" cy="21751"/>
            </a:xfrm>
            <a:custGeom>
              <a:avLst/>
              <a:gdLst>
                <a:gd name="connsiteX0" fmla="*/ 24106 w 25046"/>
                <a:gd name="connsiteY0" fmla="*/ 19054 h 21751"/>
                <a:gd name="connsiteX1" fmla="*/ 1246 w 25046"/>
                <a:gd name="connsiteY1" fmla="*/ 1909 h 21751"/>
                <a:gd name="connsiteX2" fmla="*/ 24106 w 25046"/>
                <a:gd name="connsiteY2" fmla="*/ 19054 h 2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46" h="21751">
                  <a:moveTo>
                    <a:pt x="24106" y="19054"/>
                  </a:moveTo>
                  <a:cubicBezTo>
                    <a:pt x="16486" y="28579"/>
                    <a:pt x="-5422" y="10481"/>
                    <a:pt x="1246" y="1909"/>
                  </a:cubicBezTo>
                  <a:cubicBezTo>
                    <a:pt x="7913" y="-5711"/>
                    <a:pt x="29821" y="11434"/>
                    <a:pt x="24106" y="19054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F4FDF4D-2290-302E-5DFE-9609A2BC1BCB}"/>
                </a:ext>
              </a:extLst>
            </p:cNvPr>
            <p:cNvSpPr/>
            <p:nvPr/>
          </p:nvSpPr>
          <p:spPr>
            <a:xfrm>
              <a:off x="6223635" y="3515676"/>
              <a:ext cx="23812" cy="7580"/>
            </a:xfrm>
            <a:custGeom>
              <a:avLst/>
              <a:gdLst>
                <a:gd name="connsiteX0" fmla="*/ 23813 w 23812"/>
                <a:gd name="connsiteY0" fmla="*/ 4763 h 7580"/>
                <a:gd name="connsiteX1" fmla="*/ 12382 w 23812"/>
                <a:gd name="connsiteY1" fmla="*/ 6668 h 7580"/>
                <a:gd name="connsiteX2" fmla="*/ 0 w 23812"/>
                <a:gd name="connsiteY2" fmla="*/ 4763 h 7580"/>
                <a:gd name="connsiteX3" fmla="*/ 11430 w 23812"/>
                <a:gd name="connsiteY3" fmla="*/ 2858 h 7580"/>
                <a:gd name="connsiteX4" fmla="*/ 20955 w 23812"/>
                <a:gd name="connsiteY4" fmla="*/ 0 h 7580"/>
                <a:gd name="connsiteX5" fmla="*/ 23813 w 23812"/>
                <a:gd name="connsiteY5" fmla="*/ 4763 h 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7580">
                  <a:moveTo>
                    <a:pt x="23813" y="4763"/>
                  </a:moveTo>
                  <a:cubicBezTo>
                    <a:pt x="20955" y="4763"/>
                    <a:pt x="17145" y="4763"/>
                    <a:pt x="12382" y="6668"/>
                  </a:cubicBezTo>
                  <a:cubicBezTo>
                    <a:pt x="3810" y="9525"/>
                    <a:pt x="0" y="4763"/>
                    <a:pt x="0" y="4763"/>
                  </a:cubicBezTo>
                  <a:cubicBezTo>
                    <a:pt x="0" y="4763"/>
                    <a:pt x="4763" y="4763"/>
                    <a:pt x="11430" y="2858"/>
                  </a:cubicBezTo>
                  <a:cubicBezTo>
                    <a:pt x="15240" y="1905"/>
                    <a:pt x="19050" y="0"/>
                    <a:pt x="20955" y="0"/>
                  </a:cubicBezTo>
                  <a:cubicBezTo>
                    <a:pt x="22860" y="953"/>
                    <a:pt x="23813" y="2858"/>
                    <a:pt x="23813" y="4763"/>
                  </a:cubicBezTo>
                  <a:close/>
                </a:path>
              </a:pathLst>
            </a:custGeom>
            <a:solidFill>
              <a:srgbClr val="A5143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43E1BB9D-03A5-B89F-B2BC-1105C59E3F4F}"/>
                </a:ext>
              </a:extLst>
            </p:cNvPr>
            <p:cNvSpPr/>
            <p:nvPr/>
          </p:nvSpPr>
          <p:spPr>
            <a:xfrm>
              <a:off x="6218477" y="3489585"/>
              <a:ext cx="63259" cy="32758"/>
            </a:xfrm>
            <a:custGeom>
              <a:avLst/>
              <a:gdLst>
                <a:gd name="connsiteX0" fmla="*/ 1347 w 63259"/>
                <a:gd name="connsiteY0" fmla="*/ 27044 h 32758"/>
                <a:gd name="connsiteX1" fmla="*/ 16587 w 63259"/>
                <a:gd name="connsiteY1" fmla="*/ 28949 h 32758"/>
                <a:gd name="connsiteX2" fmla="*/ 34685 w 63259"/>
                <a:gd name="connsiteY2" fmla="*/ 23234 h 32758"/>
                <a:gd name="connsiteX3" fmla="*/ 39447 w 63259"/>
                <a:gd name="connsiteY3" fmla="*/ 23234 h 32758"/>
                <a:gd name="connsiteX4" fmla="*/ 42305 w 63259"/>
                <a:gd name="connsiteY4" fmla="*/ 25139 h 32758"/>
                <a:gd name="connsiteX5" fmla="*/ 59450 w 63259"/>
                <a:gd name="connsiteY5" fmla="*/ 32759 h 32758"/>
                <a:gd name="connsiteX6" fmla="*/ 63260 w 63259"/>
                <a:gd name="connsiteY6" fmla="*/ 32759 h 32758"/>
                <a:gd name="connsiteX7" fmla="*/ 63260 w 63259"/>
                <a:gd name="connsiteY7" fmla="*/ 28949 h 32758"/>
                <a:gd name="connsiteX8" fmla="*/ 55640 w 63259"/>
                <a:gd name="connsiteY8" fmla="*/ 7994 h 32758"/>
                <a:gd name="connsiteX9" fmla="*/ 47067 w 63259"/>
                <a:gd name="connsiteY9" fmla="*/ 2279 h 32758"/>
                <a:gd name="connsiteX10" fmla="*/ 35637 w 63259"/>
                <a:gd name="connsiteY10" fmla="*/ 374 h 32758"/>
                <a:gd name="connsiteX11" fmla="*/ 395 w 63259"/>
                <a:gd name="connsiteY11" fmla="*/ 20376 h 32758"/>
                <a:gd name="connsiteX12" fmla="*/ 1347 w 63259"/>
                <a:gd name="connsiteY12" fmla="*/ 27044 h 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259" h="32758">
                  <a:moveTo>
                    <a:pt x="1347" y="27044"/>
                  </a:moveTo>
                  <a:cubicBezTo>
                    <a:pt x="3252" y="30854"/>
                    <a:pt x="9920" y="31806"/>
                    <a:pt x="16587" y="28949"/>
                  </a:cubicBezTo>
                  <a:cubicBezTo>
                    <a:pt x="24207" y="27044"/>
                    <a:pt x="29922" y="24186"/>
                    <a:pt x="34685" y="23234"/>
                  </a:cubicBezTo>
                  <a:cubicBezTo>
                    <a:pt x="36590" y="23234"/>
                    <a:pt x="38495" y="23234"/>
                    <a:pt x="39447" y="23234"/>
                  </a:cubicBezTo>
                  <a:cubicBezTo>
                    <a:pt x="40400" y="23234"/>
                    <a:pt x="41352" y="24186"/>
                    <a:pt x="42305" y="25139"/>
                  </a:cubicBezTo>
                  <a:cubicBezTo>
                    <a:pt x="46115" y="27996"/>
                    <a:pt x="50877" y="32759"/>
                    <a:pt x="59450" y="32759"/>
                  </a:cubicBezTo>
                  <a:cubicBezTo>
                    <a:pt x="60402" y="32759"/>
                    <a:pt x="61355" y="32759"/>
                    <a:pt x="63260" y="32759"/>
                  </a:cubicBezTo>
                  <a:cubicBezTo>
                    <a:pt x="63260" y="32759"/>
                    <a:pt x="63260" y="30854"/>
                    <a:pt x="63260" y="28949"/>
                  </a:cubicBezTo>
                  <a:cubicBezTo>
                    <a:pt x="62307" y="23234"/>
                    <a:pt x="60402" y="12756"/>
                    <a:pt x="55640" y="7994"/>
                  </a:cubicBezTo>
                  <a:cubicBezTo>
                    <a:pt x="54687" y="7041"/>
                    <a:pt x="50877" y="4184"/>
                    <a:pt x="47067" y="2279"/>
                  </a:cubicBezTo>
                  <a:cubicBezTo>
                    <a:pt x="43257" y="374"/>
                    <a:pt x="39447" y="-579"/>
                    <a:pt x="35637" y="374"/>
                  </a:cubicBezTo>
                  <a:cubicBezTo>
                    <a:pt x="29922" y="1326"/>
                    <a:pt x="2300" y="8946"/>
                    <a:pt x="395" y="20376"/>
                  </a:cubicBezTo>
                  <a:cubicBezTo>
                    <a:pt x="-558" y="22281"/>
                    <a:pt x="395" y="25139"/>
                    <a:pt x="1347" y="27044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ADE40C57-3C39-1514-9E28-86E2D419506E}"/>
                </a:ext>
              </a:extLst>
            </p:cNvPr>
            <p:cNvSpPr/>
            <p:nvPr/>
          </p:nvSpPr>
          <p:spPr>
            <a:xfrm>
              <a:off x="6254114" y="3491864"/>
              <a:ext cx="28575" cy="30480"/>
            </a:xfrm>
            <a:custGeom>
              <a:avLst/>
              <a:gdLst>
                <a:gd name="connsiteX0" fmla="*/ 0 w 28575"/>
                <a:gd name="connsiteY0" fmla="*/ 20955 h 30480"/>
                <a:gd name="connsiteX1" fmla="*/ 4763 w 28575"/>
                <a:gd name="connsiteY1" fmla="*/ 20955 h 30480"/>
                <a:gd name="connsiteX2" fmla="*/ 7620 w 28575"/>
                <a:gd name="connsiteY2" fmla="*/ 22860 h 30480"/>
                <a:gd name="connsiteX3" fmla="*/ 24765 w 28575"/>
                <a:gd name="connsiteY3" fmla="*/ 30480 h 30480"/>
                <a:gd name="connsiteX4" fmla="*/ 28575 w 28575"/>
                <a:gd name="connsiteY4" fmla="*/ 30480 h 30480"/>
                <a:gd name="connsiteX5" fmla="*/ 28575 w 28575"/>
                <a:gd name="connsiteY5" fmla="*/ 26670 h 30480"/>
                <a:gd name="connsiteX6" fmla="*/ 20955 w 28575"/>
                <a:gd name="connsiteY6" fmla="*/ 5715 h 30480"/>
                <a:gd name="connsiteX7" fmla="*/ 12383 w 28575"/>
                <a:gd name="connsiteY7" fmla="*/ 0 h 30480"/>
                <a:gd name="connsiteX8" fmla="*/ 0 w 28575"/>
                <a:gd name="connsiteY8" fmla="*/ 20955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" h="30480">
                  <a:moveTo>
                    <a:pt x="0" y="20955"/>
                  </a:moveTo>
                  <a:cubicBezTo>
                    <a:pt x="1905" y="20955"/>
                    <a:pt x="3810" y="20955"/>
                    <a:pt x="4763" y="20955"/>
                  </a:cubicBezTo>
                  <a:cubicBezTo>
                    <a:pt x="5715" y="20955"/>
                    <a:pt x="6668" y="21908"/>
                    <a:pt x="7620" y="22860"/>
                  </a:cubicBezTo>
                  <a:cubicBezTo>
                    <a:pt x="11430" y="25718"/>
                    <a:pt x="16193" y="30480"/>
                    <a:pt x="24765" y="30480"/>
                  </a:cubicBezTo>
                  <a:cubicBezTo>
                    <a:pt x="25718" y="30480"/>
                    <a:pt x="26670" y="30480"/>
                    <a:pt x="28575" y="30480"/>
                  </a:cubicBezTo>
                  <a:cubicBezTo>
                    <a:pt x="28575" y="30480"/>
                    <a:pt x="28575" y="28575"/>
                    <a:pt x="28575" y="26670"/>
                  </a:cubicBezTo>
                  <a:cubicBezTo>
                    <a:pt x="27623" y="20955"/>
                    <a:pt x="25718" y="10478"/>
                    <a:pt x="20955" y="5715"/>
                  </a:cubicBezTo>
                  <a:cubicBezTo>
                    <a:pt x="20003" y="4763"/>
                    <a:pt x="16193" y="1905"/>
                    <a:pt x="12383" y="0"/>
                  </a:cubicBezTo>
                  <a:cubicBezTo>
                    <a:pt x="10478" y="5715"/>
                    <a:pt x="7620" y="14288"/>
                    <a:pt x="0" y="20955"/>
                  </a:cubicBezTo>
                  <a:close/>
                </a:path>
              </a:pathLst>
            </a:custGeom>
            <a:gradFill>
              <a:gsLst>
                <a:gs pos="500">
                  <a:srgbClr val="3126D6"/>
                </a:gs>
                <a:gs pos="100000">
                  <a:srgbClr val="1D14C8"/>
                </a:gs>
              </a:gsLst>
              <a:lin ang="6708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21D232F6-AC25-F6FC-DF6E-DBA386CA8D39}"/>
                </a:ext>
              </a:extLst>
            </p:cNvPr>
            <p:cNvSpPr/>
            <p:nvPr/>
          </p:nvSpPr>
          <p:spPr>
            <a:xfrm>
              <a:off x="6219825" y="3508552"/>
              <a:ext cx="62864" cy="13792"/>
            </a:xfrm>
            <a:custGeom>
              <a:avLst/>
              <a:gdLst>
                <a:gd name="connsiteX0" fmla="*/ 0 w 62864"/>
                <a:gd name="connsiteY0" fmla="*/ 8077 h 13792"/>
                <a:gd name="connsiteX1" fmla="*/ 15240 w 62864"/>
                <a:gd name="connsiteY1" fmla="*/ 9982 h 13792"/>
                <a:gd name="connsiteX2" fmla="*/ 39052 w 62864"/>
                <a:gd name="connsiteY2" fmla="*/ 4267 h 13792"/>
                <a:gd name="connsiteX3" fmla="*/ 41910 w 62864"/>
                <a:gd name="connsiteY3" fmla="*/ 6172 h 13792"/>
                <a:gd name="connsiteX4" fmla="*/ 59055 w 62864"/>
                <a:gd name="connsiteY4" fmla="*/ 13792 h 13792"/>
                <a:gd name="connsiteX5" fmla="*/ 62865 w 62864"/>
                <a:gd name="connsiteY5" fmla="*/ 13792 h 13792"/>
                <a:gd name="connsiteX6" fmla="*/ 62865 w 62864"/>
                <a:gd name="connsiteY6" fmla="*/ 9982 h 13792"/>
                <a:gd name="connsiteX7" fmla="*/ 47625 w 62864"/>
                <a:gd name="connsiteY7" fmla="*/ 6172 h 13792"/>
                <a:gd name="connsiteX8" fmla="*/ 20955 w 62864"/>
                <a:gd name="connsiteY8" fmla="*/ 4267 h 13792"/>
                <a:gd name="connsiteX9" fmla="*/ 0 w 62864"/>
                <a:gd name="connsiteY9" fmla="*/ 8077 h 1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4" h="13792">
                  <a:moveTo>
                    <a:pt x="0" y="8077"/>
                  </a:moveTo>
                  <a:cubicBezTo>
                    <a:pt x="1905" y="11887"/>
                    <a:pt x="8573" y="12840"/>
                    <a:pt x="15240" y="9982"/>
                  </a:cubicBezTo>
                  <a:cubicBezTo>
                    <a:pt x="25718" y="7125"/>
                    <a:pt x="34290" y="2362"/>
                    <a:pt x="39052" y="4267"/>
                  </a:cubicBezTo>
                  <a:cubicBezTo>
                    <a:pt x="40005" y="4267"/>
                    <a:pt x="40957" y="5220"/>
                    <a:pt x="41910" y="6172"/>
                  </a:cubicBezTo>
                  <a:cubicBezTo>
                    <a:pt x="45720" y="9030"/>
                    <a:pt x="50482" y="13792"/>
                    <a:pt x="59055" y="13792"/>
                  </a:cubicBezTo>
                  <a:cubicBezTo>
                    <a:pt x="60007" y="13792"/>
                    <a:pt x="60960" y="13792"/>
                    <a:pt x="62865" y="13792"/>
                  </a:cubicBezTo>
                  <a:cubicBezTo>
                    <a:pt x="62865" y="13792"/>
                    <a:pt x="62865" y="11887"/>
                    <a:pt x="62865" y="9982"/>
                  </a:cubicBezTo>
                  <a:cubicBezTo>
                    <a:pt x="58102" y="10935"/>
                    <a:pt x="51435" y="10935"/>
                    <a:pt x="47625" y="6172"/>
                  </a:cubicBezTo>
                  <a:cubicBezTo>
                    <a:pt x="41910" y="457"/>
                    <a:pt x="37148" y="-3353"/>
                    <a:pt x="20955" y="4267"/>
                  </a:cubicBezTo>
                  <a:cubicBezTo>
                    <a:pt x="10477" y="9030"/>
                    <a:pt x="3810" y="9030"/>
                    <a:pt x="0" y="807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D77ECD71-1AC6-D043-274E-F1294D6A626B}"/>
                </a:ext>
              </a:extLst>
            </p:cNvPr>
            <p:cNvSpPr/>
            <p:nvPr/>
          </p:nvSpPr>
          <p:spPr>
            <a:xfrm>
              <a:off x="6273164" y="3455402"/>
              <a:ext cx="92392" cy="69799"/>
            </a:xfrm>
            <a:custGeom>
              <a:avLst/>
              <a:gdLst>
                <a:gd name="connsiteX0" fmla="*/ 953 w 92392"/>
                <a:gd name="connsiteY0" fmla="*/ 43129 h 69799"/>
                <a:gd name="connsiteX1" fmla="*/ 6667 w 92392"/>
                <a:gd name="connsiteY1" fmla="*/ 64084 h 69799"/>
                <a:gd name="connsiteX2" fmla="*/ 12383 w 92392"/>
                <a:gd name="connsiteY2" fmla="*/ 69799 h 69799"/>
                <a:gd name="connsiteX3" fmla="*/ 73343 w 92392"/>
                <a:gd name="connsiteY3" fmla="*/ 43129 h 69799"/>
                <a:gd name="connsiteX4" fmla="*/ 92393 w 92392"/>
                <a:gd name="connsiteY4" fmla="*/ 20269 h 69799"/>
                <a:gd name="connsiteX5" fmla="*/ 92393 w 92392"/>
                <a:gd name="connsiteY5" fmla="*/ 20269 h 69799"/>
                <a:gd name="connsiteX6" fmla="*/ 92393 w 92392"/>
                <a:gd name="connsiteY6" fmla="*/ 17412 h 69799"/>
                <a:gd name="connsiteX7" fmla="*/ 83820 w 92392"/>
                <a:gd name="connsiteY7" fmla="*/ 3124 h 69799"/>
                <a:gd name="connsiteX8" fmla="*/ 76200 w 92392"/>
                <a:gd name="connsiteY8" fmla="*/ 267 h 69799"/>
                <a:gd name="connsiteX9" fmla="*/ 7620 w 92392"/>
                <a:gd name="connsiteY9" fmla="*/ 22174 h 69799"/>
                <a:gd name="connsiteX10" fmla="*/ 1905 w 92392"/>
                <a:gd name="connsiteY10" fmla="*/ 26937 h 69799"/>
                <a:gd name="connsiteX11" fmla="*/ 953 w 92392"/>
                <a:gd name="connsiteY11" fmla="*/ 43129 h 6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392" h="69799">
                  <a:moveTo>
                    <a:pt x="953" y="43129"/>
                  </a:moveTo>
                  <a:cubicBezTo>
                    <a:pt x="1905" y="47892"/>
                    <a:pt x="3810" y="57417"/>
                    <a:pt x="6667" y="64084"/>
                  </a:cubicBezTo>
                  <a:cubicBezTo>
                    <a:pt x="8573" y="67894"/>
                    <a:pt x="10478" y="69799"/>
                    <a:pt x="12383" y="69799"/>
                  </a:cubicBezTo>
                  <a:cubicBezTo>
                    <a:pt x="17145" y="69799"/>
                    <a:pt x="59055" y="50749"/>
                    <a:pt x="73343" y="43129"/>
                  </a:cubicBezTo>
                  <a:cubicBezTo>
                    <a:pt x="86678" y="36462"/>
                    <a:pt x="91440" y="29794"/>
                    <a:pt x="92393" y="20269"/>
                  </a:cubicBezTo>
                  <a:lnTo>
                    <a:pt x="92393" y="20269"/>
                  </a:lnTo>
                  <a:cubicBezTo>
                    <a:pt x="92393" y="19317"/>
                    <a:pt x="92393" y="18364"/>
                    <a:pt x="92393" y="17412"/>
                  </a:cubicBezTo>
                  <a:cubicBezTo>
                    <a:pt x="92393" y="9792"/>
                    <a:pt x="89535" y="5982"/>
                    <a:pt x="83820" y="3124"/>
                  </a:cubicBezTo>
                  <a:cubicBezTo>
                    <a:pt x="81915" y="2172"/>
                    <a:pt x="79058" y="1219"/>
                    <a:pt x="76200" y="267"/>
                  </a:cubicBezTo>
                  <a:cubicBezTo>
                    <a:pt x="65723" y="-2591"/>
                    <a:pt x="16192" y="18364"/>
                    <a:pt x="7620" y="22174"/>
                  </a:cubicBezTo>
                  <a:cubicBezTo>
                    <a:pt x="4762" y="23127"/>
                    <a:pt x="2858" y="25032"/>
                    <a:pt x="1905" y="26937"/>
                  </a:cubicBezTo>
                  <a:cubicBezTo>
                    <a:pt x="-952" y="31699"/>
                    <a:pt x="0" y="37414"/>
                    <a:pt x="953" y="43129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E3F7141C-9714-A543-A4D5-ED464010AEB2}"/>
                </a:ext>
              </a:extLst>
            </p:cNvPr>
            <p:cNvSpPr/>
            <p:nvPr/>
          </p:nvSpPr>
          <p:spPr>
            <a:xfrm>
              <a:off x="6279832" y="3474719"/>
              <a:ext cx="85725" cy="49530"/>
            </a:xfrm>
            <a:custGeom>
              <a:avLst/>
              <a:gdLst>
                <a:gd name="connsiteX0" fmla="*/ 0 w 85725"/>
                <a:gd name="connsiteY0" fmla="*/ 43815 h 49530"/>
                <a:gd name="connsiteX1" fmla="*/ 5715 w 85725"/>
                <a:gd name="connsiteY1" fmla="*/ 49530 h 49530"/>
                <a:gd name="connsiteX2" fmla="*/ 66675 w 85725"/>
                <a:gd name="connsiteY2" fmla="*/ 22860 h 49530"/>
                <a:gd name="connsiteX3" fmla="*/ 85725 w 85725"/>
                <a:gd name="connsiteY3" fmla="*/ 0 h 49530"/>
                <a:gd name="connsiteX4" fmla="*/ 60960 w 85725"/>
                <a:gd name="connsiteY4" fmla="*/ 18098 h 49530"/>
                <a:gd name="connsiteX5" fmla="*/ 0 w 85725"/>
                <a:gd name="connsiteY5" fmla="*/ 4381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49530">
                  <a:moveTo>
                    <a:pt x="0" y="43815"/>
                  </a:moveTo>
                  <a:cubicBezTo>
                    <a:pt x="1905" y="47625"/>
                    <a:pt x="3810" y="49530"/>
                    <a:pt x="5715" y="49530"/>
                  </a:cubicBezTo>
                  <a:cubicBezTo>
                    <a:pt x="10478" y="49530"/>
                    <a:pt x="52388" y="30480"/>
                    <a:pt x="66675" y="22860"/>
                  </a:cubicBezTo>
                  <a:cubicBezTo>
                    <a:pt x="80010" y="16193"/>
                    <a:pt x="84773" y="9525"/>
                    <a:pt x="85725" y="0"/>
                  </a:cubicBezTo>
                  <a:cubicBezTo>
                    <a:pt x="82868" y="6668"/>
                    <a:pt x="77153" y="12382"/>
                    <a:pt x="60960" y="18098"/>
                  </a:cubicBezTo>
                  <a:cubicBezTo>
                    <a:pt x="40005" y="26670"/>
                    <a:pt x="10478" y="37148"/>
                    <a:pt x="0" y="43815"/>
                  </a:cubicBezTo>
                  <a:close/>
                </a:path>
              </a:pathLst>
            </a:custGeom>
            <a:solidFill>
              <a:srgbClr val="E4EDFC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7085B42-BBE0-77E3-E9B4-B961C54B05D8}"/>
                </a:ext>
              </a:extLst>
            </p:cNvPr>
            <p:cNvSpPr/>
            <p:nvPr/>
          </p:nvSpPr>
          <p:spPr>
            <a:xfrm>
              <a:off x="6274117" y="3455402"/>
              <a:ext cx="82867" cy="26936"/>
            </a:xfrm>
            <a:custGeom>
              <a:avLst/>
              <a:gdLst>
                <a:gd name="connsiteX0" fmla="*/ 0 w 82867"/>
                <a:gd name="connsiteY0" fmla="*/ 26937 h 26936"/>
                <a:gd name="connsiteX1" fmla="*/ 48577 w 82867"/>
                <a:gd name="connsiteY1" fmla="*/ 16459 h 26936"/>
                <a:gd name="connsiteX2" fmla="*/ 82868 w 82867"/>
                <a:gd name="connsiteY2" fmla="*/ 3124 h 26936"/>
                <a:gd name="connsiteX3" fmla="*/ 75247 w 82867"/>
                <a:gd name="connsiteY3" fmla="*/ 267 h 26936"/>
                <a:gd name="connsiteX4" fmla="*/ 6668 w 82867"/>
                <a:gd name="connsiteY4" fmla="*/ 22174 h 26936"/>
                <a:gd name="connsiteX5" fmla="*/ 0 w 82867"/>
                <a:gd name="connsiteY5" fmla="*/ 26937 h 2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867" h="26936">
                  <a:moveTo>
                    <a:pt x="0" y="26937"/>
                  </a:moveTo>
                  <a:cubicBezTo>
                    <a:pt x="11430" y="23127"/>
                    <a:pt x="31432" y="18364"/>
                    <a:pt x="48577" y="16459"/>
                  </a:cubicBezTo>
                  <a:cubicBezTo>
                    <a:pt x="68580" y="13602"/>
                    <a:pt x="78105" y="8839"/>
                    <a:pt x="82868" y="3124"/>
                  </a:cubicBezTo>
                  <a:cubicBezTo>
                    <a:pt x="80963" y="2172"/>
                    <a:pt x="78105" y="1219"/>
                    <a:pt x="75247" y="267"/>
                  </a:cubicBezTo>
                  <a:cubicBezTo>
                    <a:pt x="64770" y="-2591"/>
                    <a:pt x="15240" y="18364"/>
                    <a:pt x="6668" y="22174"/>
                  </a:cubicBezTo>
                  <a:cubicBezTo>
                    <a:pt x="2857" y="23127"/>
                    <a:pt x="952" y="25032"/>
                    <a:pt x="0" y="26937"/>
                  </a:cubicBezTo>
                  <a:close/>
                </a:path>
              </a:pathLst>
            </a:custGeom>
            <a:solidFill>
              <a:srgbClr val="E4EDFC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F7399FA-BB95-23FA-6389-2A57C7D5DB03}"/>
                </a:ext>
              </a:extLst>
            </p:cNvPr>
            <p:cNvSpPr/>
            <p:nvPr/>
          </p:nvSpPr>
          <p:spPr>
            <a:xfrm>
              <a:off x="6304506" y="3489080"/>
              <a:ext cx="28754" cy="12177"/>
            </a:xfrm>
            <a:custGeom>
              <a:avLst/>
              <a:gdLst>
                <a:gd name="connsiteX0" fmla="*/ 28666 w 28754"/>
                <a:gd name="connsiteY0" fmla="*/ 879 h 12177"/>
                <a:gd name="connsiteX1" fmla="*/ 91 w 28754"/>
                <a:gd name="connsiteY1" fmla="*/ 11356 h 12177"/>
                <a:gd name="connsiteX2" fmla="*/ 28666 w 28754"/>
                <a:gd name="connsiteY2" fmla="*/ 879 h 1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54" h="12177">
                  <a:moveTo>
                    <a:pt x="28666" y="879"/>
                  </a:moveTo>
                  <a:cubicBezTo>
                    <a:pt x="30571" y="4689"/>
                    <a:pt x="1044" y="15166"/>
                    <a:pt x="91" y="11356"/>
                  </a:cubicBezTo>
                  <a:cubicBezTo>
                    <a:pt x="-1814" y="6594"/>
                    <a:pt x="26761" y="-2931"/>
                    <a:pt x="28666" y="879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1053019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6E173263-A307-C307-26EC-1473C0F8A3A9}"/>
                </a:ext>
              </a:extLst>
            </p:cNvPr>
            <p:cNvSpPr/>
            <p:nvPr/>
          </p:nvSpPr>
          <p:spPr>
            <a:xfrm>
              <a:off x="6275971" y="3315743"/>
              <a:ext cx="92504" cy="157071"/>
            </a:xfrm>
            <a:custGeom>
              <a:avLst/>
              <a:gdLst>
                <a:gd name="connsiteX0" fmla="*/ 31484 w 92504"/>
                <a:gd name="connsiteY0" fmla="*/ 76109 h 157071"/>
                <a:gd name="connsiteX1" fmla="*/ 47676 w 92504"/>
                <a:gd name="connsiteY1" fmla="*/ 133259 h 157071"/>
                <a:gd name="connsiteX2" fmla="*/ 61964 w 92504"/>
                <a:gd name="connsiteY2" fmla="*/ 157071 h 157071"/>
                <a:gd name="connsiteX3" fmla="*/ 67679 w 92504"/>
                <a:gd name="connsiteY3" fmla="*/ 157071 h 157071"/>
                <a:gd name="connsiteX4" fmla="*/ 92444 w 92504"/>
                <a:gd name="connsiteY4" fmla="*/ 135164 h 157071"/>
                <a:gd name="connsiteX5" fmla="*/ 75299 w 92504"/>
                <a:gd name="connsiteY5" fmla="*/ 68489 h 157071"/>
                <a:gd name="connsiteX6" fmla="*/ 38151 w 92504"/>
                <a:gd name="connsiteY6" fmla="*/ 5624 h 157071"/>
                <a:gd name="connsiteX7" fmla="*/ 22911 w 92504"/>
                <a:gd name="connsiteY7" fmla="*/ 1814 h 157071"/>
                <a:gd name="connsiteX8" fmla="*/ 13386 w 92504"/>
                <a:gd name="connsiteY8" fmla="*/ 12291 h 157071"/>
                <a:gd name="connsiteX9" fmla="*/ 51 w 92504"/>
                <a:gd name="connsiteY9" fmla="*/ 36104 h 157071"/>
                <a:gd name="connsiteX10" fmla="*/ 31484 w 92504"/>
                <a:gd name="connsiteY10" fmla="*/ 76109 h 15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4" h="157071">
                  <a:moveTo>
                    <a:pt x="31484" y="76109"/>
                  </a:moveTo>
                  <a:cubicBezTo>
                    <a:pt x="50534" y="92301"/>
                    <a:pt x="47676" y="123734"/>
                    <a:pt x="47676" y="133259"/>
                  </a:cubicBezTo>
                  <a:cubicBezTo>
                    <a:pt x="47676" y="142784"/>
                    <a:pt x="48629" y="155166"/>
                    <a:pt x="61964" y="157071"/>
                  </a:cubicBezTo>
                  <a:cubicBezTo>
                    <a:pt x="63869" y="157071"/>
                    <a:pt x="65774" y="157071"/>
                    <a:pt x="67679" y="157071"/>
                  </a:cubicBezTo>
                  <a:cubicBezTo>
                    <a:pt x="86729" y="155166"/>
                    <a:pt x="92444" y="149451"/>
                    <a:pt x="92444" y="135164"/>
                  </a:cubicBezTo>
                  <a:cubicBezTo>
                    <a:pt x="93396" y="120876"/>
                    <a:pt x="82919" y="99921"/>
                    <a:pt x="75299" y="68489"/>
                  </a:cubicBezTo>
                  <a:cubicBezTo>
                    <a:pt x="67679" y="37056"/>
                    <a:pt x="49581" y="17054"/>
                    <a:pt x="38151" y="5624"/>
                  </a:cubicBezTo>
                  <a:cubicBezTo>
                    <a:pt x="31484" y="-1044"/>
                    <a:pt x="26721" y="-1044"/>
                    <a:pt x="22911" y="1814"/>
                  </a:cubicBezTo>
                  <a:cubicBezTo>
                    <a:pt x="19101" y="3719"/>
                    <a:pt x="16244" y="8481"/>
                    <a:pt x="13386" y="12291"/>
                  </a:cubicBezTo>
                  <a:cubicBezTo>
                    <a:pt x="8624" y="18006"/>
                    <a:pt x="1004" y="23721"/>
                    <a:pt x="51" y="36104"/>
                  </a:cubicBezTo>
                  <a:cubicBezTo>
                    <a:pt x="-901" y="49439"/>
                    <a:pt x="11481" y="59916"/>
                    <a:pt x="31484" y="76109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C64DFF6-57E1-E937-96DD-AF40A66A0541}"/>
                </a:ext>
              </a:extLst>
            </p:cNvPr>
            <p:cNvSpPr/>
            <p:nvPr/>
          </p:nvSpPr>
          <p:spPr>
            <a:xfrm>
              <a:off x="6275971" y="3318509"/>
              <a:ext cx="61963" cy="154304"/>
            </a:xfrm>
            <a:custGeom>
              <a:avLst/>
              <a:gdLst>
                <a:gd name="connsiteX0" fmla="*/ 31484 w 61963"/>
                <a:gd name="connsiteY0" fmla="*/ 73343 h 154304"/>
                <a:gd name="connsiteX1" fmla="*/ 47676 w 61963"/>
                <a:gd name="connsiteY1" fmla="*/ 130492 h 154304"/>
                <a:gd name="connsiteX2" fmla="*/ 61964 w 61963"/>
                <a:gd name="connsiteY2" fmla="*/ 154305 h 154304"/>
                <a:gd name="connsiteX3" fmla="*/ 56249 w 61963"/>
                <a:gd name="connsiteY3" fmla="*/ 119063 h 154304"/>
                <a:gd name="connsiteX4" fmla="*/ 42914 w 61963"/>
                <a:gd name="connsiteY4" fmla="*/ 69533 h 154304"/>
                <a:gd name="connsiteX5" fmla="*/ 22911 w 61963"/>
                <a:gd name="connsiteY5" fmla="*/ 0 h 154304"/>
                <a:gd name="connsiteX6" fmla="*/ 13386 w 61963"/>
                <a:gd name="connsiteY6" fmla="*/ 10478 h 154304"/>
                <a:gd name="connsiteX7" fmla="*/ 51 w 61963"/>
                <a:gd name="connsiteY7" fmla="*/ 34290 h 154304"/>
                <a:gd name="connsiteX8" fmla="*/ 31484 w 61963"/>
                <a:gd name="connsiteY8" fmla="*/ 73343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3" h="154304">
                  <a:moveTo>
                    <a:pt x="31484" y="73343"/>
                  </a:moveTo>
                  <a:cubicBezTo>
                    <a:pt x="50534" y="89535"/>
                    <a:pt x="47676" y="120967"/>
                    <a:pt x="47676" y="130492"/>
                  </a:cubicBezTo>
                  <a:cubicBezTo>
                    <a:pt x="47676" y="140017"/>
                    <a:pt x="48629" y="152400"/>
                    <a:pt x="61964" y="154305"/>
                  </a:cubicBezTo>
                  <a:cubicBezTo>
                    <a:pt x="59106" y="144780"/>
                    <a:pt x="57201" y="132398"/>
                    <a:pt x="56249" y="119063"/>
                  </a:cubicBezTo>
                  <a:cubicBezTo>
                    <a:pt x="53391" y="95250"/>
                    <a:pt x="63869" y="90488"/>
                    <a:pt x="42914" y="69533"/>
                  </a:cubicBezTo>
                  <a:cubicBezTo>
                    <a:pt x="24816" y="50483"/>
                    <a:pt x="23864" y="30480"/>
                    <a:pt x="22911" y="0"/>
                  </a:cubicBezTo>
                  <a:cubicBezTo>
                    <a:pt x="19101" y="1905"/>
                    <a:pt x="16244" y="6668"/>
                    <a:pt x="13386" y="10478"/>
                  </a:cubicBezTo>
                  <a:cubicBezTo>
                    <a:pt x="8624" y="16193"/>
                    <a:pt x="1004" y="21908"/>
                    <a:pt x="51" y="34290"/>
                  </a:cubicBezTo>
                  <a:cubicBezTo>
                    <a:pt x="-901" y="46672"/>
                    <a:pt x="11481" y="57150"/>
                    <a:pt x="31484" y="7334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17020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8235BB4D-C84A-BE1B-C087-93EAE3F95800}"/>
                </a:ext>
              </a:extLst>
            </p:cNvPr>
            <p:cNvSpPr/>
            <p:nvPr/>
          </p:nvSpPr>
          <p:spPr>
            <a:xfrm>
              <a:off x="6314648" y="3337256"/>
              <a:ext cx="23958" cy="32768"/>
            </a:xfrm>
            <a:custGeom>
              <a:avLst/>
              <a:gdLst>
                <a:gd name="connsiteX0" fmla="*/ 23287 w 23958"/>
                <a:gd name="connsiteY0" fmla="*/ 32688 h 32768"/>
                <a:gd name="connsiteX1" fmla="*/ 427 w 23958"/>
                <a:gd name="connsiteY1" fmla="*/ 303 h 32768"/>
                <a:gd name="connsiteX2" fmla="*/ 23287 w 23958"/>
                <a:gd name="connsiteY2" fmla="*/ 32688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58" h="32768">
                  <a:moveTo>
                    <a:pt x="23287" y="32688"/>
                  </a:moveTo>
                  <a:cubicBezTo>
                    <a:pt x="19477" y="34593"/>
                    <a:pt x="-3383" y="2208"/>
                    <a:pt x="427" y="303"/>
                  </a:cubicBezTo>
                  <a:cubicBezTo>
                    <a:pt x="6142" y="-3507"/>
                    <a:pt x="28049" y="29830"/>
                    <a:pt x="23287" y="32688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89C0AC72-3EC5-676A-793A-2CB9DF3A0613}"/>
                </a:ext>
              </a:extLst>
            </p:cNvPr>
            <p:cNvSpPr/>
            <p:nvPr/>
          </p:nvSpPr>
          <p:spPr>
            <a:xfrm>
              <a:off x="5956934" y="3665219"/>
              <a:ext cx="952" cy="423"/>
            </a:xfrm>
            <a:custGeom>
              <a:avLst/>
              <a:gdLst>
                <a:gd name="connsiteX0" fmla="*/ 953 w 952"/>
                <a:gd name="connsiteY0" fmla="*/ 0 h 423"/>
                <a:gd name="connsiteX1" fmla="*/ 953 w 952"/>
                <a:gd name="connsiteY1" fmla="*/ 0 h 423"/>
                <a:gd name="connsiteX2" fmla="*/ 0 w 952"/>
                <a:gd name="connsiteY2" fmla="*/ 0 h 423"/>
                <a:gd name="connsiteX3" fmla="*/ 953 w 952"/>
                <a:gd name="connsiteY3" fmla="*/ 0 h 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" h="423">
                  <a:moveTo>
                    <a:pt x="953" y="0"/>
                  </a:moveTo>
                  <a:cubicBezTo>
                    <a:pt x="953" y="0"/>
                    <a:pt x="953" y="0"/>
                    <a:pt x="953" y="0"/>
                  </a:cubicBezTo>
                  <a:cubicBezTo>
                    <a:pt x="953" y="953"/>
                    <a:pt x="953" y="0"/>
                    <a:pt x="0" y="0"/>
                  </a:cubicBezTo>
                  <a:cubicBezTo>
                    <a:pt x="0" y="0"/>
                    <a:pt x="0" y="0"/>
                    <a:pt x="953" y="0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619CC78C-CC89-A369-A83C-8142E712C6FB}"/>
                </a:ext>
              </a:extLst>
            </p:cNvPr>
            <p:cNvSpPr/>
            <p:nvPr/>
          </p:nvSpPr>
          <p:spPr>
            <a:xfrm>
              <a:off x="5973127" y="3673792"/>
              <a:ext cx="25717" cy="85724"/>
            </a:xfrm>
            <a:custGeom>
              <a:avLst/>
              <a:gdLst>
                <a:gd name="connsiteX0" fmla="*/ 25717 w 25717"/>
                <a:gd name="connsiteY0" fmla="*/ 59055 h 85724"/>
                <a:gd name="connsiteX1" fmla="*/ 22860 w 25717"/>
                <a:gd name="connsiteY1" fmla="*/ 29528 h 85724"/>
                <a:gd name="connsiteX2" fmla="*/ 5715 w 25717"/>
                <a:gd name="connsiteY2" fmla="*/ 2857 h 85724"/>
                <a:gd name="connsiteX3" fmla="*/ 0 w 25717"/>
                <a:gd name="connsiteY3" fmla="*/ 0 h 85724"/>
                <a:gd name="connsiteX4" fmla="*/ 20955 w 25717"/>
                <a:gd name="connsiteY4" fmla="*/ 29528 h 85724"/>
                <a:gd name="connsiteX5" fmla="*/ 23813 w 25717"/>
                <a:gd name="connsiteY5" fmla="*/ 61912 h 85724"/>
                <a:gd name="connsiteX6" fmla="*/ 23813 w 25717"/>
                <a:gd name="connsiteY6" fmla="*/ 62865 h 85724"/>
                <a:gd name="connsiteX7" fmla="*/ 20955 w 25717"/>
                <a:gd name="connsiteY7" fmla="*/ 85725 h 85724"/>
                <a:gd name="connsiteX8" fmla="*/ 22860 w 25717"/>
                <a:gd name="connsiteY8" fmla="*/ 85725 h 85724"/>
                <a:gd name="connsiteX9" fmla="*/ 25717 w 25717"/>
                <a:gd name="connsiteY9" fmla="*/ 62865 h 85724"/>
                <a:gd name="connsiteX10" fmla="*/ 25717 w 25717"/>
                <a:gd name="connsiteY10" fmla="*/ 5905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" h="85724">
                  <a:moveTo>
                    <a:pt x="25717" y="59055"/>
                  </a:moveTo>
                  <a:cubicBezTo>
                    <a:pt x="25717" y="48578"/>
                    <a:pt x="25717" y="38100"/>
                    <a:pt x="22860" y="29528"/>
                  </a:cubicBezTo>
                  <a:cubicBezTo>
                    <a:pt x="20003" y="19050"/>
                    <a:pt x="13335" y="10477"/>
                    <a:pt x="5715" y="2857"/>
                  </a:cubicBezTo>
                  <a:cubicBezTo>
                    <a:pt x="3810" y="1905"/>
                    <a:pt x="1905" y="952"/>
                    <a:pt x="0" y="0"/>
                  </a:cubicBezTo>
                  <a:cubicBezTo>
                    <a:pt x="9525" y="7620"/>
                    <a:pt x="17145" y="17145"/>
                    <a:pt x="20955" y="29528"/>
                  </a:cubicBezTo>
                  <a:cubicBezTo>
                    <a:pt x="23813" y="38100"/>
                    <a:pt x="24765" y="50482"/>
                    <a:pt x="23813" y="61912"/>
                  </a:cubicBezTo>
                  <a:cubicBezTo>
                    <a:pt x="23813" y="61912"/>
                    <a:pt x="23813" y="62865"/>
                    <a:pt x="23813" y="62865"/>
                  </a:cubicBezTo>
                  <a:cubicBezTo>
                    <a:pt x="22860" y="71437"/>
                    <a:pt x="21907" y="80010"/>
                    <a:pt x="20955" y="85725"/>
                  </a:cubicBezTo>
                  <a:cubicBezTo>
                    <a:pt x="21907" y="85725"/>
                    <a:pt x="21907" y="85725"/>
                    <a:pt x="22860" y="85725"/>
                  </a:cubicBezTo>
                  <a:cubicBezTo>
                    <a:pt x="24765" y="80010"/>
                    <a:pt x="25717" y="71437"/>
                    <a:pt x="25717" y="62865"/>
                  </a:cubicBezTo>
                  <a:cubicBezTo>
                    <a:pt x="25717" y="61912"/>
                    <a:pt x="25717" y="60960"/>
                    <a:pt x="25717" y="59055"/>
                  </a:cubicBezTo>
                  <a:close/>
                </a:path>
              </a:pathLst>
            </a:custGeom>
            <a:solidFill>
              <a:srgbClr val="4C42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2F8585F3-5A77-99A3-CE93-E27681DEBBE8}"/>
                </a:ext>
              </a:extLst>
            </p:cNvPr>
            <p:cNvSpPr/>
            <p:nvPr/>
          </p:nvSpPr>
          <p:spPr>
            <a:xfrm>
              <a:off x="6196964" y="3670934"/>
              <a:ext cx="20002" cy="84772"/>
            </a:xfrm>
            <a:custGeom>
              <a:avLst/>
              <a:gdLst>
                <a:gd name="connsiteX0" fmla="*/ 953 w 20002"/>
                <a:gd name="connsiteY0" fmla="*/ 44767 h 84772"/>
                <a:gd name="connsiteX1" fmla="*/ 2858 w 20002"/>
                <a:gd name="connsiteY1" fmla="*/ 29527 h 84772"/>
                <a:gd name="connsiteX2" fmla="*/ 20003 w 20002"/>
                <a:gd name="connsiteY2" fmla="*/ 0 h 84772"/>
                <a:gd name="connsiteX3" fmla="*/ 16193 w 20002"/>
                <a:gd name="connsiteY3" fmla="*/ 1905 h 84772"/>
                <a:gd name="connsiteX4" fmla="*/ 1905 w 20002"/>
                <a:gd name="connsiteY4" fmla="*/ 29527 h 84772"/>
                <a:gd name="connsiteX5" fmla="*/ 0 w 20002"/>
                <a:gd name="connsiteY5" fmla="*/ 45720 h 84772"/>
                <a:gd name="connsiteX6" fmla="*/ 953 w 20002"/>
                <a:gd name="connsiteY6" fmla="*/ 60007 h 84772"/>
                <a:gd name="connsiteX7" fmla="*/ 8573 w 20002"/>
                <a:gd name="connsiteY7" fmla="*/ 84773 h 84772"/>
                <a:gd name="connsiteX8" fmla="*/ 8573 w 20002"/>
                <a:gd name="connsiteY8" fmla="*/ 84773 h 84772"/>
                <a:gd name="connsiteX9" fmla="*/ 10478 w 20002"/>
                <a:gd name="connsiteY9" fmla="*/ 84773 h 84772"/>
                <a:gd name="connsiteX10" fmla="*/ 2858 w 20002"/>
                <a:gd name="connsiteY10" fmla="*/ 60960 h 84772"/>
                <a:gd name="connsiteX11" fmla="*/ 953 w 20002"/>
                <a:gd name="connsiteY11" fmla="*/ 4476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" h="84772">
                  <a:moveTo>
                    <a:pt x="953" y="44767"/>
                  </a:moveTo>
                  <a:cubicBezTo>
                    <a:pt x="953" y="39052"/>
                    <a:pt x="1905" y="34290"/>
                    <a:pt x="2858" y="29527"/>
                  </a:cubicBezTo>
                  <a:cubicBezTo>
                    <a:pt x="5715" y="16192"/>
                    <a:pt x="12383" y="6667"/>
                    <a:pt x="20003" y="0"/>
                  </a:cubicBezTo>
                  <a:cubicBezTo>
                    <a:pt x="19050" y="952"/>
                    <a:pt x="17145" y="952"/>
                    <a:pt x="16193" y="1905"/>
                  </a:cubicBezTo>
                  <a:cubicBezTo>
                    <a:pt x="9525" y="8572"/>
                    <a:pt x="4763" y="18097"/>
                    <a:pt x="1905" y="29527"/>
                  </a:cubicBezTo>
                  <a:cubicBezTo>
                    <a:pt x="953" y="34290"/>
                    <a:pt x="0" y="39052"/>
                    <a:pt x="0" y="45720"/>
                  </a:cubicBezTo>
                  <a:cubicBezTo>
                    <a:pt x="0" y="50482"/>
                    <a:pt x="0" y="54292"/>
                    <a:pt x="953" y="60007"/>
                  </a:cubicBezTo>
                  <a:cubicBezTo>
                    <a:pt x="1905" y="67627"/>
                    <a:pt x="4763" y="76200"/>
                    <a:pt x="8573" y="84773"/>
                  </a:cubicBezTo>
                  <a:lnTo>
                    <a:pt x="8573" y="84773"/>
                  </a:lnTo>
                  <a:cubicBezTo>
                    <a:pt x="9525" y="84773"/>
                    <a:pt x="9525" y="84773"/>
                    <a:pt x="10478" y="84773"/>
                  </a:cubicBezTo>
                  <a:cubicBezTo>
                    <a:pt x="6668" y="76200"/>
                    <a:pt x="3810" y="68580"/>
                    <a:pt x="2858" y="60960"/>
                  </a:cubicBezTo>
                  <a:cubicBezTo>
                    <a:pt x="953" y="55245"/>
                    <a:pt x="953" y="49530"/>
                    <a:pt x="953" y="44767"/>
                  </a:cubicBezTo>
                  <a:close/>
                </a:path>
              </a:pathLst>
            </a:custGeom>
            <a:solidFill>
              <a:srgbClr val="4C42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E4C6BBA4-3891-D879-68DD-3A58CC29EF6C}"/>
                </a:ext>
              </a:extLst>
            </p:cNvPr>
            <p:cNvSpPr/>
            <p:nvPr/>
          </p:nvSpPr>
          <p:spPr>
            <a:xfrm>
              <a:off x="5969317" y="3672839"/>
              <a:ext cx="29884" cy="86677"/>
            </a:xfrm>
            <a:custGeom>
              <a:avLst/>
              <a:gdLst>
                <a:gd name="connsiteX0" fmla="*/ 29527 w 29884"/>
                <a:gd name="connsiteY0" fmla="*/ 63818 h 86677"/>
                <a:gd name="connsiteX1" fmla="*/ 26670 w 29884"/>
                <a:gd name="connsiteY1" fmla="*/ 86677 h 86677"/>
                <a:gd name="connsiteX2" fmla="*/ 24765 w 29884"/>
                <a:gd name="connsiteY2" fmla="*/ 86677 h 86677"/>
                <a:gd name="connsiteX3" fmla="*/ 10477 w 29884"/>
                <a:gd name="connsiteY3" fmla="*/ 83820 h 86677"/>
                <a:gd name="connsiteX4" fmla="*/ 13335 w 29884"/>
                <a:gd name="connsiteY4" fmla="*/ 33338 h 86677"/>
                <a:gd name="connsiteX5" fmla="*/ 0 w 29884"/>
                <a:gd name="connsiteY5" fmla="*/ 0 h 86677"/>
                <a:gd name="connsiteX6" fmla="*/ 3810 w 29884"/>
                <a:gd name="connsiteY6" fmla="*/ 1905 h 86677"/>
                <a:gd name="connsiteX7" fmla="*/ 9525 w 29884"/>
                <a:gd name="connsiteY7" fmla="*/ 4763 h 86677"/>
                <a:gd name="connsiteX8" fmla="*/ 26670 w 29884"/>
                <a:gd name="connsiteY8" fmla="*/ 31433 h 86677"/>
                <a:gd name="connsiteX9" fmla="*/ 29527 w 29884"/>
                <a:gd name="connsiteY9" fmla="*/ 63818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84" h="86677">
                  <a:moveTo>
                    <a:pt x="29527" y="63818"/>
                  </a:moveTo>
                  <a:cubicBezTo>
                    <a:pt x="28575" y="72390"/>
                    <a:pt x="27623" y="80963"/>
                    <a:pt x="26670" y="86677"/>
                  </a:cubicBezTo>
                  <a:cubicBezTo>
                    <a:pt x="25717" y="86677"/>
                    <a:pt x="25717" y="86677"/>
                    <a:pt x="24765" y="86677"/>
                  </a:cubicBezTo>
                  <a:cubicBezTo>
                    <a:pt x="20002" y="85725"/>
                    <a:pt x="15240" y="84773"/>
                    <a:pt x="10477" y="83820"/>
                  </a:cubicBezTo>
                  <a:cubicBezTo>
                    <a:pt x="16192" y="70485"/>
                    <a:pt x="16192" y="53340"/>
                    <a:pt x="13335" y="33338"/>
                  </a:cubicBezTo>
                  <a:cubicBezTo>
                    <a:pt x="11430" y="20003"/>
                    <a:pt x="5715" y="8573"/>
                    <a:pt x="0" y="0"/>
                  </a:cubicBezTo>
                  <a:cubicBezTo>
                    <a:pt x="953" y="953"/>
                    <a:pt x="1905" y="953"/>
                    <a:pt x="3810" y="1905"/>
                  </a:cubicBezTo>
                  <a:cubicBezTo>
                    <a:pt x="5715" y="2858"/>
                    <a:pt x="7620" y="3810"/>
                    <a:pt x="9525" y="4763"/>
                  </a:cubicBezTo>
                  <a:cubicBezTo>
                    <a:pt x="17145" y="11430"/>
                    <a:pt x="23813" y="20955"/>
                    <a:pt x="26670" y="31433"/>
                  </a:cubicBezTo>
                  <a:cubicBezTo>
                    <a:pt x="29527" y="40005"/>
                    <a:pt x="30480" y="52388"/>
                    <a:pt x="29527" y="63818"/>
                  </a:cubicBezTo>
                  <a:close/>
                </a:path>
              </a:pathLst>
            </a:custGeom>
            <a:gradFill>
              <a:gsLst>
                <a:gs pos="4">
                  <a:srgbClr val="3126D6"/>
                </a:gs>
                <a:gs pos="100000">
                  <a:srgbClr val="1D14C8"/>
                </a:gs>
              </a:gsLst>
              <a:lin ang="1622406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01C6A5F-6C14-C078-8E5A-CA005CE00504}"/>
                </a:ext>
              </a:extLst>
            </p:cNvPr>
            <p:cNvSpPr/>
            <p:nvPr/>
          </p:nvSpPr>
          <p:spPr>
            <a:xfrm>
              <a:off x="6195060" y="3669029"/>
              <a:ext cx="35242" cy="85724"/>
            </a:xfrm>
            <a:custGeom>
              <a:avLst/>
              <a:gdLst>
                <a:gd name="connsiteX0" fmla="*/ 35242 w 35242"/>
                <a:gd name="connsiteY0" fmla="*/ 80962 h 85724"/>
                <a:gd name="connsiteX1" fmla="*/ 11430 w 35242"/>
                <a:gd name="connsiteY1" fmla="*/ 85725 h 85724"/>
                <a:gd name="connsiteX2" fmla="*/ 9525 w 35242"/>
                <a:gd name="connsiteY2" fmla="*/ 85725 h 85724"/>
                <a:gd name="connsiteX3" fmla="*/ 9525 w 35242"/>
                <a:gd name="connsiteY3" fmla="*/ 85725 h 85724"/>
                <a:gd name="connsiteX4" fmla="*/ 0 w 35242"/>
                <a:gd name="connsiteY4" fmla="*/ 46672 h 85724"/>
                <a:gd name="connsiteX5" fmla="*/ 1905 w 35242"/>
                <a:gd name="connsiteY5" fmla="*/ 30480 h 85724"/>
                <a:gd name="connsiteX6" fmla="*/ 16192 w 35242"/>
                <a:gd name="connsiteY6" fmla="*/ 2857 h 85724"/>
                <a:gd name="connsiteX7" fmla="*/ 20002 w 35242"/>
                <a:gd name="connsiteY7" fmla="*/ 952 h 85724"/>
                <a:gd name="connsiteX8" fmla="*/ 22860 w 35242"/>
                <a:gd name="connsiteY8" fmla="*/ 0 h 85724"/>
                <a:gd name="connsiteX9" fmla="*/ 11430 w 35242"/>
                <a:gd name="connsiteY9" fmla="*/ 37147 h 85724"/>
                <a:gd name="connsiteX10" fmla="*/ 35242 w 35242"/>
                <a:gd name="connsiteY10" fmla="*/ 809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242" h="85724">
                  <a:moveTo>
                    <a:pt x="35242" y="80962"/>
                  </a:moveTo>
                  <a:cubicBezTo>
                    <a:pt x="28575" y="82868"/>
                    <a:pt x="20002" y="84772"/>
                    <a:pt x="11430" y="85725"/>
                  </a:cubicBezTo>
                  <a:cubicBezTo>
                    <a:pt x="10477" y="85725"/>
                    <a:pt x="10477" y="85725"/>
                    <a:pt x="9525" y="85725"/>
                  </a:cubicBezTo>
                  <a:lnTo>
                    <a:pt x="9525" y="85725"/>
                  </a:lnTo>
                  <a:cubicBezTo>
                    <a:pt x="2857" y="70485"/>
                    <a:pt x="0" y="57150"/>
                    <a:pt x="0" y="46672"/>
                  </a:cubicBezTo>
                  <a:cubicBezTo>
                    <a:pt x="0" y="40005"/>
                    <a:pt x="952" y="35243"/>
                    <a:pt x="1905" y="30480"/>
                  </a:cubicBezTo>
                  <a:cubicBezTo>
                    <a:pt x="4763" y="19050"/>
                    <a:pt x="9525" y="9525"/>
                    <a:pt x="16192" y="2857"/>
                  </a:cubicBezTo>
                  <a:cubicBezTo>
                    <a:pt x="18097" y="1905"/>
                    <a:pt x="19050" y="1905"/>
                    <a:pt x="20002" y="952"/>
                  </a:cubicBezTo>
                  <a:cubicBezTo>
                    <a:pt x="20955" y="952"/>
                    <a:pt x="21907" y="0"/>
                    <a:pt x="22860" y="0"/>
                  </a:cubicBezTo>
                  <a:cubicBezTo>
                    <a:pt x="16192" y="10477"/>
                    <a:pt x="10477" y="24765"/>
                    <a:pt x="11430" y="37147"/>
                  </a:cubicBezTo>
                  <a:cubicBezTo>
                    <a:pt x="13335" y="55245"/>
                    <a:pt x="22860" y="72390"/>
                    <a:pt x="35242" y="80962"/>
                  </a:cubicBezTo>
                  <a:close/>
                </a:path>
              </a:pathLst>
            </a:custGeom>
            <a:gradFill>
              <a:gsLst>
                <a:gs pos="4">
                  <a:srgbClr val="3126D6"/>
                </a:gs>
                <a:gs pos="100000">
                  <a:srgbClr val="1D14C8"/>
                </a:gs>
              </a:gsLst>
              <a:lin ang="1538867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E5D67787-0647-305C-B504-7933D1AE0397}"/>
                </a:ext>
              </a:extLst>
            </p:cNvPr>
            <p:cNvSpPr/>
            <p:nvPr/>
          </p:nvSpPr>
          <p:spPr>
            <a:xfrm>
              <a:off x="5925502" y="3731894"/>
              <a:ext cx="73342" cy="27622"/>
            </a:xfrm>
            <a:custGeom>
              <a:avLst/>
              <a:gdLst>
                <a:gd name="connsiteX0" fmla="*/ 73342 w 73342"/>
                <a:gd name="connsiteY0" fmla="*/ 952 h 27622"/>
                <a:gd name="connsiteX1" fmla="*/ 73342 w 73342"/>
                <a:gd name="connsiteY1" fmla="*/ 4763 h 27622"/>
                <a:gd name="connsiteX2" fmla="*/ 70485 w 73342"/>
                <a:gd name="connsiteY2" fmla="*/ 27622 h 27622"/>
                <a:gd name="connsiteX3" fmla="*/ 68580 w 73342"/>
                <a:gd name="connsiteY3" fmla="*/ 27622 h 27622"/>
                <a:gd name="connsiteX4" fmla="*/ 54292 w 73342"/>
                <a:gd name="connsiteY4" fmla="*/ 24765 h 27622"/>
                <a:gd name="connsiteX5" fmla="*/ 4763 w 73342"/>
                <a:gd name="connsiteY5" fmla="*/ 4763 h 27622"/>
                <a:gd name="connsiteX6" fmla="*/ 0 w 73342"/>
                <a:gd name="connsiteY6" fmla="*/ 0 h 27622"/>
                <a:gd name="connsiteX7" fmla="*/ 42863 w 73342"/>
                <a:gd name="connsiteY7" fmla="*/ 13335 h 27622"/>
                <a:gd name="connsiteX8" fmla="*/ 70485 w 73342"/>
                <a:gd name="connsiteY8" fmla="*/ 4763 h 27622"/>
                <a:gd name="connsiteX9" fmla="*/ 73342 w 73342"/>
                <a:gd name="connsiteY9" fmla="*/ 952 h 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42" h="27622">
                  <a:moveTo>
                    <a:pt x="73342" y="952"/>
                  </a:moveTo>
                  <a:cubicBezTo>
                    <a:pt x="73342" y="1905"/>
                    <a:pt x="73342" y="3810"/>
                    <a:pt x="73342" y="4763"/>
                  </a:cubicBezTo>
                  <a:cubicBezTo>
                    <a:pt x="72390" y="13335"/>
                    <a:pt x="71438" y="21907"/>
                    <a:pt x="70485" y="27622"/>
                  </a:cubicBezTo>
                  <a:cubicBezTo>
                    <a:pt x="69532" y="27622"/>
                    <a:pt x="69532" y="27622"/>
                    <a:pt x="68580" y="27622"/>
                  </a:cubicBezTo>
                  <a:cubicBezTo>
                    <a:pt x="63817" y="26670"/>
                    <a:pt x="59055" y="25717"/>
                    <a:pt x="54292" y="24765"/>
                  </a:cubicBezTo>
                  <a:cubicBezTo>
                    <a:pt x="29527" y="19050"/>
                    <a:pt x="13335" y="12382"/>
                    <a:pt x="4763" y="4763"/>
                  </a:cubicBezTo>
                  <a:cubicBezTo>
                    <a:pt x="2857" y="2857"/>
                    <a:pt x="1905" y="1905"/>
                    <a:pt x="0" y="0"/>
                  </a:cubicBezTo>
                  <a:cubicBezTo>
                    <a:pt x="11430" y="8572"/>
                    <a:pt x="27622" y="13335"/>
                    <a:pt x="42863" y="13335"/>
                  </a:cubicBezTo>
                  <a:cubicBezTo>
                    <a:pt x="60007" y="12382"/>
                    <a:pt x="66675" y="8572"/>
                    <a:pt x="70485" y="4763"/>
                  </a:cubicBezTo>
                  <a:cubicBezTo>
                    <a:pt x="72390" y="2857"/>
                    <a:pt x="72390" y="1905"/>
                    <a:pt x="73342" y="952"/>
                  </a:cubicBezTo>
                  <a:close/>
                </a:path>
              </a:pathLst>
            </a:custGeom>
            <a:gradFill>
              <a:gsLst>
                <a:gs pos="4">
                  <a:srgbClr val="3126D6"/>
                </a:gs>
                <a:gs pos="100000">
                  <a:srgbClr val="1D14C8"/>
                </a:gs>
              </a:gsLst>
              <a:lin ang="1036580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706483B8-7255-6BE1-2FFF-E16B2CD7F46A}"/>
                </a:ext>
              </a:extLst>
            </p:cNvPr>
            <p:cNvSpPr/>
            <p:nvPr/>
          </p:nvSpPr>
          <p:spPr>
            <a:xfrm>
              <a:off x="6197917" y="3729037"/>
              <a:ext cx="69532" cy="24764"/>
            </a:xfrm>
            <a:custGeom>
              <a:avLst/>
              <a:gdLst>
                <a:gd name="connsiteX0" fmla="*/ 69532 w 69532"/>
                <a:gd name="connsiteY0" fmla="*/ 0 h 24764"/>
                <a:gd name="connsiteX1" fmla="*/ 62865 w 69532"/>
                <a:gd name="connsiteY1" fmla="*/ 8573 h 24764"/>
                <a:gd name="connsiteX2" fmla="*/ 33338 w 69532"/>
                <a:gd name="connsiteY2" fmla="*/ 20002 h 24764"/>
                <a:gd name="connsiteX3" fmla="*/ 9525 w 69532"/>
                <a:gd name="connsiteY3" fmla="*/ 24765 h 24764"/>
                <a:gd name="connsiteX4" fmla="*/ 7620 w 69532"/>
                <a:gd name="connsiteY4" fmla="*/ 24765 h 24764"/>
                <a:gd name="connsiteX5" fmla="*/ 7620 w 69532"/>
                <a:gd name="connsiteY5" fmla="*/ 24765 h 24764"/>
                <a:gd name="connsiteX6" fmla="*/ 0 w 69532"/>
                <a:gd name="connsiteY6" fmla="*/ 0 h 24764"/>
                <a:gd name="connsiteX7" fmla="*/ 1905 w 69532"/>
                <a:gd name="connsiteY7" fmla="*/ 952 h 24764"/>
                <a:gd name="connsiteX8" fmla="*/ 69532 w 69532"/>
                <a:gd name="connsiteY8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" h="24764">
                  <a:moveTo>
                    <a:pt x="69532" y="0"/>
                  </a:moveTo>
                  <a:cubicBezTo>
                    <a:pt x="67627" y="3810"/>
                    <a:pt x="65722" y="6667"/>
                    <a:pt x="62865" y="8573"/>
                  </a:cubicBezTo>
                  <a:cubicBezTo>
                    <a:pt x="58102" y="12383"/>
                    <a:pt x="47625" y="16192"/>
                    <a:pt x="33338" y="20002"/>
                  </a:cubicBezTo>
                  <a:cubicBezTo>
                    <a:pt x="26670" y="21908"/>
                    <a:pt x="18097" y="23813"/>
                    <a:pt x="9525" y="24765"/>
                  </a:cubicBezTo>
                  <a:cubicBezTo>
                    <a:pt x="8572" y="24765"/>
                    <a:pt x="8572" y="24765"/>
                    <a:pt x="7620" y="24765"/>
                  </a:cubicBezTo>
                  <a:lnTo>
                    <a:pt x="7620" y="24765"/>
                  </a:lnTo>
                  <a:cubicBezTo>
                    <a:pt x="3810" y="16192"/>
                    <a:pt x="952" y="7620"/>
                    <a:pt x="0" y="0"/>
                  </a:cubicBezTo>
                  <a:cubicBezTo>
                    <a:pt x="952" y="0"/>
                    <a:pt x="952" y="952"/>
                    <a:pt x="1905" y="952"/>
                  </a:cubicBezTo>
                  <a:cubicBezTo>
                    <a:pt x="17145" y="8573"/>
                    <a:pt x="45720" y="14288"/>
                    <a:pt x="69532" y="0"/>
                  </a:cubicBezTo>
                  <a:close/>
                </a:path>
              </a:pathLst>
            </a:custGeom>
            <a:gradFill>
              <a:gsLst>
                <a:gs pos="4">
                  <a:srgbClr val="3126D6"/>
                </a:gs>
                <a:gs pos="100000">
                  <a:srgbClr val="1D14C8"/>
                </a:gs>
              </a:gsLst>
              <a:lin ang="1064141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4DBEDD05-FE72-F6C4-0CFE-659B9BD83EE6}"/>
                </a:ext>
              </a:extLst>
            </p:cNvPr>
            <p:cNvSpPr/>
            <p:nvPr/>
          </p:nvSpPr>
          <p:spPr>
            <a:xfrm>
              <a:off x="5931217" y="3672839"/>
              <a:ext cx="20954" cy="20955"/>
            </a:xfrm>
            <a:custGeom>
              <a:avLst/>
              <a:gdLst>
                <a:gd name="connsiteX0" fmla="*/ 0 w 20954"/>
                <a:gd name="connsiteY0" fmla="*/ 10478 h 20955"/>
                <a:gd name="connsiteX1" fmla="*/ 10478 w 20954"/>
                <a:gd name="connsiteY1" fmla="*/ 0 h 20955"/>
                <a:gd name="connsiteX2" fmla="*/ 20955 w 20954"/>
                <a:gd name="connsiteY2" fmla="*/ 10478 h 20955"/>
                <a:gd name="connsiteX3" fmla="*/ 10478 w 20954"/>
                <a:gd name="connsiteY3" fmla="*/ 20955 h 20955"/>
                <a:gd name="connsiteX4" fmla="*/ 0 w 20954"/>
                <a:gd name="connsiteY4" fmla="*/ 10478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4" h="20955">
                  <a:moveTo>
                    <a:pt x="0" y="10478"/>
                  </a:moveTo>
                  <a:cubicBezTo>
                    <a:pt x="0" y="4763"/>
                    <a:pt x="4763" y="0"/>
                    <a:pt x="10478" y="0"/>
                  </a:cubicBezTo>
                  <a:cubicBezTo>
                    <a:pt x="16192" y="0"/>
                    <a:pt x="20955" y="4763"/>
                    <a:pt x="20955" y="10478"/>
                  </a:cubicBezTo>
                  <a:cubicBezTo>
                    <a:pt x="20955" y="16193"/>
                    <a:pt x="16192" y="20955"/>
                    <a:pt x="10478" y="20955"/>
                  </a:cubicBezTo>
                  <a:cubicBezTo>
                    <a:pt x="4763" y="20955"/>
                    <a:pt x="0" y="16193"/>
                    <a:pt x="0" y="10478"/>
                  </a:cubicBezTo>
                  <a:close/>
                </a:path>
              </a:pathLst>
            </a:custGeom>
            <a:gradFill>
              <a:gsLst>
                <a:gs pos="500">
                  <a:srgbClr val="4141F2"/>
                </a:gs>
                <a:gs pos="100000">
                  <a:srgbClr val="4141F2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2EEF2ABA-2BFF-31F7-A605-547801AB9595}"/>
                </a:ext>
              </a:extLst>
            </p:cNvPr>
            <p:cNvSpPr/>
            <p:nvPr/>
          </p:nvSpPr>
          <p:spPr>
            <a:xfrm>
              <a:off x="6235064" y="3668076"/>
              <a:ext cx="15240" cy="15386"/>
            </a:xfrm>
            <a:custGeom>
              <a:avLst/>
              <a:gdLst>
                <a:gd name="connsiteX0" fmla="*/ 0 w 15240"/>
                <a:gd name="connsiteY0" fmla="*/ 7620 h 15386"/>
                <a:gd name="connsiteX1" fmla="*/ 7620 w 15240"/>
                <a:gd name="connsiteY1" fmla="*/ 0 h 15386"/>
                <a:gd name="connsiteX2" fmla="*/ 15240 w 15240"/>
                <a:gd name="connsiteY2" fmla="*/ 7620 h 15386"/>
                <a:gd name="connsiteX3" fmla="*/ 7620 w 15240"/>
                <a:gd name="connsiteY3" fmla="*/ 15240 h 15386"/>
                <a:gd name="connsiteX4" fmla="*/ 0 w 15240"/>
                <a:gd name="connsiteY4" fmla="*/ 7620 h 1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" h="15386">
                  <a:moveTo>
                    <a:pt x="0" y="7620"/>
                  </a:moveTo>
                  <a:cubicBezTo>
                    <a:pt x="0" y="2858"/>
                    <a:pt x="3810" y="0"/>
                    <a:pt x="7620" y="0"/>
                  </a:cubicBezTo>
                  <a:cubicBezTo>
                    <a:pt x="11430" y="0"/>
                    <a:pt x="15240" y="3810"/>
                    <a:pt x="15240" y="7620"/>
                  </a:cubicBezTo>
                  <a:cubicBezTo>
                    <a:pt x="15240" y="12383"/>
                    <a:pt x="11430" y="15240"/>
                    <a:pt x="7620" y="15240"/>
                  </a:cubicBezTo>
                  <a:cubicBezTo>
                    <a:pt x="3810" y="16193"/>
                    <a:pt x="0" y="12383"/>
                    <a:pt x="0" y="7620"/>
                  </a:cubicBezTo>
                  <a:close/>
                </a:path>
              </a:pathLst>
            </a:custGeom>
            <a:gradFill>
              <a:gsLst>
                <a:gs pos="500">
                  <a:srgbClr val="4141F2"/>
                </a:gs>
                <a:gs pos="100000">
                  <a:srgbClr val="4141F2"/>
                </a:gs>
              </a:gsLst>
              <a:lin ang="674562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346C8025-9211-FC3B-7728-AE694B008DCD}"/>
              </a:ext>
            </a:extLst>
          </p:cNvPr>
          <p:cNvGrpSpPr/>
          <p:nvPr/>
        </p:nvGrpSpPr>
        <p:grpSpPr>
          <a:xfrm>
            <a:off x="6606555" y="4004074"/>
            <a:ext cx="1509858" cy="2400787"/>
            <a:chOff x="5838825" y="3014662"/>
            <a:chExt cx="518159" cy="823911"/>
          </a:xfrm>
        </p:grpSpPr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D925B729-751A-EE8A-B84A-EB054E56B304}"/>
                </a:ext>
              </a:extLst>
            </p:cNvPr>
            <p:cNvSpPr/>
            <p:nvPr/>
          </p:nvSpPr>
          <p:spPr>
            <a:xfrm>
              <a:off x="6111240" y="3508928"/>
              <a:ext cx="130492" cy="243921"/>
            </a:xfrm>
            <a:custGeom>
              <a:avLst/>
              <a:gdLst>
                <a:gd name="connsiteX0" fmla="*/ 0 w 130492"/>
                <a:gd name="connsiteY0" fmla="*/ 85806 h 243921"/>
                <a:gd name="connsiteX1" fmla="*/ 1905 w 130492"/>
                <a:gd name="connsiteY1" fmla="*/ 110571 h 243921"/>
                <a:gd name="connsiteX2" fmla="*/ 11430 w 130492"/>
                <a:gd name="connsiteY2" fmla="*/ 229634 h 243921"/>
                <a:gd name="connsiteX3" fmla="*/ 16192 w 130492"/>
                <a:gd name="connsiteY3" fmla="*/ 242016 h 243921"/>
                <a:gd name="connsiteX4" fmla="*/ 20003 w 130492"/>
                <a:gd name="connsiteY4" fmla="*/ 243921 h 243921"/>
                <a:gd name="connsiteX5" fmla="*/ 113348 w 130492"/>
                <a:gd name="connsiteY5" fmla="*/ 243921 h 243921"/>
                <a:gd name="connsiteX6" fmla="*/ 117158 w 130492"/>
                <a:gd name="connsiteY6" fmla="*/ 241064 h 243921"/>
                <a:gd name="connsiteX7" fmla="*/ 122873 w 130492"/>
                <a:gd name="connsiteY7" fmla="*/ 227729 h 243921"/>
                <a:gd name="connsiteX8" fmla="*/ 130492 w 130492"/>
                <a:gd name="connsiteY8" fmla="*/ 11511 h 243921"/>
                <a:gd name="connsiteX9" fmla="*/ 116205 w 130492"/>
                <a:gd name="connsiteY9" fmla="*/ 81 h 243921"/>
                <a:gd name="connsiteX10" fmla="*/ 76200 w 130492"/>
                <a:gd name="connsiteY10" fmla="*/ 81 h 243921"/>
                <a:gd name="connsiteX11" fmla="*/ 56197 w 130492"/>
                <a:gd name="connsiteY11" fmla="*/ 81 h 243921"/>
                <a:gd name="connsiteX12" fmla="*/ 56197 w 130492"/>
                <a:gd name="connsiteY12" fmla="*/ 3891 h 243921"/>
                <a:gd name="connsiteX13" fmla="*/ 40005 w 130492"/>
                <a:gd name="connsiteY13" fmla="*/ 57231 h 243921"/>
                <a:gd name="connsiteX14" fmla="*/ 0 w 130492"/>
                <a:gd name="connsiteY14" fmla="*/ 85806 h 24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492" h="243921">
                  <a:moveTo>
                    <a:pt x="0" y="85806"/>
                  </a:moveTo>
                  <a:lnTo>
                    <a:pt x="1905" y="110571"/>
                  </a:lnTo>
                  <a:lnTo>
                    <a:pt x="11430" y="229634"/>
                  </a:lnTo>
                  <a:cubicBezTo>
                    <a:pt x="13335" y="235349"/>
                    <a:pt x="14288" y="239159"/>
                    <a:pt x="16192" y="242016"/>
                  </a:cubicBezTo>
                  <a:cubicBezTo>
                    <a:pt x="17145" y="242969"/>
                    <a:pt x="18097" y="243921"/>
                    <a:pt x="20003" y="243921"/>
                  </a:cubicBezTo>
                  <a:lnTo>
                    <a:pt x="113348" y="243921"/>
                  </a:lnTo>
                  <a:cubicBezTo>
                    <a:pt x="115253" y="243921"/>
                    <a:pt x="116205" y="242969"/>
                    <a:pt x="117158" y="241064"/>
                  </a:cubicBezTo>
                  <a:cubicBezTo>
                    <a:pt x="119062" y="238206"/>
                    <a:pt x="120967" y="233444"/>
                    <a:pt x="122873" y="227729"/>
                  </a:cubicBezTo>
                  <a:lnTo>
                    <a:pt x="130492" y="11511"/>
                  </a:lnTo>
                  <a:cubicBezTo>
                    <a:pt x="130492" y="6749"/>
                    <a:pt x="124778" y="-871"/>
                    <a:pt x="116205" y="81"/>
                  </a:cubicBezTo>
                  <a:lnTo>
                    <a:pt x="76200" y="81"/>
                  </a:lnTo>
                  <a:lnTo>
                    <a:pt x="56197" y="81"/>
                  </a:lnTo>
                  <a:cubicBezTo>
                    <a:pt x="56197" y="1034"/>
                    <a:pt x="56197" y="2939"/>
                    <a:pt x="56197" y="3891"/>
                  </a:cubicBezTo>
                  <a:cubicBezTo>
                    <a:pt x="56197" y="23894"/>
                    <a:pt x="50483" y="42944"/>
                    <a:pt x="40005" y="57231"/>
                  </a:cubicBezTo>
                  <a:cubicBezTo>
                    <a:pt x="30480" y="71519"/>
                    <a:pt x="16192" y="81996"/>
                    <a:pt x="0" y="85806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6BD42C1F-B743-A606-A315-B03C7B71358A}"/>
                </a:ext>
              </a:extLst>
            </p:cNvPr>
            <p:cNvSpPr/>
            <p:nvPr/>
          </p:nvSpPr>
          <p:spPr>
            <a:xfrm>
              <a:off x="6111240" y="3566159"/>
              <a:ext cx="40957" cy="186689"/>
            </a:xfrm>
            <a:custGeom>
              <a:avLst/>
              <a:gdLst>
                <a:gd name="connsiteX0" fmla="*/ 0 w 40957"/>
                <a:gd name="connsiteY0" fmla="*/ 28575 h 186689"/>
                <a:gd name="connsiteX1" fmla="*/ 1905 w 40957"/>
                <a:gd name="connsiteY1" fmla="*/ 53340 h 186689"/>
                <a:gd name="connsiteX2" fmla="*/ 11430 w 40957"/>
                <a:gd name="connsiteY2" fmla="*/ 172402 h 186689"/>
                <a:gd name="connsiteX3" fmla="*/ 16192 w 40957"/>
                <a:gd name="connsiteY3" fmla="*/ 184785 h 186689"/>
                <a:gd name="connsiteX4" fmla="*/ 20003 w 40957"/>
                <a:gd name="connsiteY4" fmla="*/ 186690 h 186689"/>
                <a:gd name="connsiteX5" fmla="*/ 32385 w 40957"/>
                <a:gd name="connsiteY5" fmla="*/ 186690 h 186689"/>
                <a:gd name="connsiteX6" fmla="*/ 40958 w 40957"/>
                <a:gd name="connsiteY6" fmla="*/ 0 h 186689"/>
                <a:gd name="connsiteX7" fmla="*/ 0 w 40957"/>
                <a:gd name="connsiteY7" fmla="*/ 28575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" h="186689">
                  <a:moveTo>
                    <a:pt x="0" y="28575"/>
                  </a:moveTo>
                  <a:lnTo>
                    <a:pt x="1905" y="53340"/>
                  </a:lnTo>
                  <a:lnTo>
                    <a:pt x="11430" y="172402"/>
                  </a:lnTo>
                  <a:cubicBezTo>
                    <a:pt x="13335" y="178117"/>
                    <a:pt x="14288" y="181927"/>
                    <a:pt x="16192" y="184785"/>
                  </a:cubicBezTo>
                  <a:cubicBezTo>
                    <a:pt x="17145" y="185738"/>
                    <a:pt x="18097" y="186690"/>
                    <a:pt x="20003" y="186690"/>
                  </a:cubicBezTo>
                  <a:lnTo>
                    <a:pt x="32385" y="186690"/>
                  </a:lnTo>
                  <a:cubicBezTo>
                    <a:pt x="33337" y="139065"/>
                    <a:pt x="39053" y="28575"/>
                    <a:pt x="40958" y="0"/>
                  </a:cubicBezTo>
                  <a:cubicBezTo>
                    <a:pt x="30480" y="14288"/>
                    <a:pt x="16192" y="24765"/>
                    <a:pt x="0" y="28575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A85FD84C-9EC7-F811-7D3C-6B449CDC9108}"/>
                </a:ext>
              </a:extLst>
            </p:cNvPr>
            <p:cNvSpPr/>
            <p:nvPr/>
          </p:nvSpPr>
          <p:spPr>
            <a:xfrm>
              <a:off x="6213157" y="3548062"/>
              <a:ext cx="14287" cy="141922"/>
            </a:xfrm>
            <a:custGeom>
              <a:avLst/>
              <a:gdLst>
                <a:gd name="connsiteX0" fmla="*/ 0 w 14287"/>
                <a:gd name="connsiteY0" fmla="*/ 136208 h 141922"/>
                <a:gd name="connsiteX1" fmla="*/ 4763 w 14287"/>
                <a:gd name="connsiteY1" fmla="*/ 141923 h 141922"/>
                <a:gd name="connsiteX2" fmla="*/ 4763 w 14287"/>
                <a:gd name="connsiteY2" fmla="*/ 141923 h 141922"/>
                <a:gd name="connsiteX3" fmla="*/ 10478 w 14287"/>
                <a:gd name="connsiteY3" fmla="*/ 137160 h 141922"/>
                <a:gd name="connsiteX4" fmla="*/ 14288 w 14287"/>
                <a:gd name="connsiteY4" fmla="*/ 5715 h 141922"/>
                <a:gd name="connsiteX5" fmla="*/ 9525 w 14287"/>
                <a:gd name="connsiteY5" fmla="*/ 0 h 141922"/>
                <a:gd name="connsiteX6" fmla="*/ 9525 w 14287"/>
                <a:gd name="connsiteY6" fmla="*/ 0 h 141922"/>
                <a:gd name="connsiteX7" fmla="*/ 3810 w 14287"/>
                <a:gd name="connsiteY7" fmla="*/ 4763 h 141922"/>
                <a:gd name="connsiteX8" fmla="*/ 0 w 14287"/>
                <a:gd name="connsiteY8" fmla="*/ 136208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" h="141922">
                  <a:moveTo>
                    <a:pt x="0" y="136208"/>
                  </a:moveTo>
                  <a:cubicBezTo>
                    <a:pt x="0" y="139065"/>
                    <a:pt x="1905" y="141923"/>
                    <a:pt x="4763" y="141923"/>
                  </a:cubicBezTo>
                  <a:lnTo>
                    <a:pt x="4763" y="141923"/>
                  </a:lnTo>
                  <a:cubicBezTo>
                    <a:pt x="7620" y="141923"/>
                    <a:pt x="10478" y="140017"/>
                    <a:pt x="10478" y="137160"/>
                  </a:cubicBezTo>
                  <a:lnTo>
                    <a:pt x="14288" y="5715"/>
                  </a:lnTo>
                  <a:cubicBezTo>
                    <a:pt x="14288" y="2857"/>
                    <a:pt x="12382" y="0"/>
                    <a:pt x="9525" y="0"/>
                  </a:cubicBezTo>
                  <a:lnTo>
                    <a:pt x="9525" y="0"/>
                  </a:lnTo>
                  <a:cubicBezTo>
                    <a:pt x="6668" y="0"/>
                    <a:pt x="3810" y="1905"/>
                    <a:pt x="3810" y="4763"/>
                  </a:cubicBezTo>
                  <a:lnTo>
                    <a:pt x="0" y="136208"/>
                  </a:ln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29289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E345622C-59C0-69D6-DA8A-626FB2F09FBF}"/>
                </a:ext>
              </a:extLst>
            </p:cNvPr>
            <p:cNvSpPr/>
            <p:nvPr/>
          </p:nvSpPr>
          <p:spPr>
            <a:xfrm>
              <a:off x="6115537" y="3787615"/>
              <a:ext cx="124830" cy="49053"/>
            </a:xfrm>
            <a:custGeom>
              <a:avLst/>
              <a:gdLst>
                <a:gd name="connsiteX0" fmla="*/ 1418 w 124830"/>
                <a:gd name="connsiteY0" fmla="*/ 32861 h 49053"/>
                <a:gd name="connsiteX1" fmla="*/ 31898 w 124830"/>
                <a:gd name="connsiteY1" fmla="*/ 46196 h 49053"/>
                <a:gd name="connsiteX2" fmla="*/ 60473 w 124830"/>
                <a:gd name="connsiteY2" fmla="*/ 49054 h 49053"/>
                <a:gd name="connsiteX3" fmla="*/ 122385 w 124830"/>
                <a:gd name="connsiteY3" fmla="*/ 37624 h 49053"/>
                <a:gd name="connsiteX4" fmla="*/ 119528 w 124830"/>
                <a:gd name="connsiteY4" fmla="*/ 6191 h 49053"/>
                <a:gd name="connsiteX5" fmla="*/ 117623 w 124830"/>
                <a:gd name="connsiteY5" fmla="*/ 1429 h 49053"/>
                <a:gd name="connsiteX6" fmla="*/ 110955 w 124830"/>
                <a:gd name="connsiteY6" fmla="*/ 1429 h 49053"/>
                <a:gd name="connsiteX7" fmla="*/ 109050 w 124830"/>
                <a:gd name="connsiteY7" fmla="*/ 9049 h 49053"/>
                <a:gd name="connsiteX8" fmla="*/ 63330 w 124830"/>
                <a:gd name="connsiteY8" fmla="*/ 18574 h 49053"/>
                <a:gd name="connsiteX9" fmla="*/ 23325 w 124830"/>
                <a:gd name="connsiteY9" fmla="*/ 13811 h 49053"/>
                <a:gd name="connsiteX10" fmla="*/ 13800 w 124830"/>
                <a:gd name="connsiteY10" fmla="*/ 9049 h 49053"/>
                <a:gd name="connsiteX11" fmla="*/ 11895 w 124830"/>
                <a:gd name="connsiteY11" fmla="*/ 476 h 49053"/>
                <a:gd name="connsiteX12" fmla="*/ 6180 w 124830"/>
                <a:gd name="connsiteY12" fmla="*/ 3334 h 49053"/>
                <a:gd name="connsiteX13" fmla="*/ 5228 w 124830"/>
                <a:gd name="connsiteY13" fmla="*/ 4286 h 49053"/>
                <a:gd name="connsiteX14" fmla="*/ 1418 w 124830"/>
                <a:gd name="connsiteY14" fmla="*/ 32861 h 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830" h="49053">
                  <a:moveTo>
                    <a:pt x="1418" y="32861"/>
                  </a:moveTo>
                  <a:cubicBezTo>
                    <a:pt x="4275" y="37624"/>
                    <a:pt x="15705" y="43339"/>
                    <a:pt x="31898" y="46196"/>
                  </a:cubicBezTo>
                  <a:cubicBezTo>
                    <a:pt x="40470" y="48101"/>
                    <a:pt x="49995" y="49054"/>
                    <a:pt x="60473" y="49054"/>
                  </a:cubicBezTo>
                  <a:cubicBezTo>
                    <a:pt x="90000" y="49054"/>
                    <a:pt x="116670" y="43339"/>
                    <a:pt x="122385" y="37624"/>
                  </a:cubicBezTo>
                  <a:cubicBezTo>
                    <a:pt x="128100" y="32861"/>
                    <a:pt x="122385" y="12859"/>
                    <a:pt x="119528" y="6191"/>
                  </a:cubicBezTo>
                  <a:cubicBezTo>
                    <a:pt x="118575" y="4286"/>
                    <a:pt x="118575" y="2381"/>
                    <a:pt x="117623" y="1429"/>
                  </a:cubicBezTo>
                  <a:cubicBezTo>
                    <a:pt x="115718" y="-476"/>
                    <a:pt x="114765" y="-476"/>
                    <a:pt x="110955" y="1429"/>
                  </a:cubicBezTo>
                  <a:cubicBezTo>
                    <a:pt x="110003" y="6191"/>
                    <a:pt x="109050" y="9049"/>
                    <a:pt x="109050" y="9049"/>
                  </a:cubicBezTo>
                  <a:cubicBezTo>
                    <a:pt x="109050" y="9049"/>
                    <a:pt x="96668" y="19526"/>
                    <a:pt x="63330" y="18574"/>
                  </a:cubicBezTo>
                  <a:cubicBezTo>
                    <a:pt x="44280" y="17621"/>
                    <a:pt x="30945" y="15716"/>
                    <a:pt x="23325" y="13811"/>
                  </a:cubicBezTo>
                  <a:cubicBezTo>
                    <a:pt x="17610" y="11906"/>
                    <a:pt x="14753" y="10001"/>
                    <a:pt x="13800" y="9049"/>
                  </a:cubicBezTo>
                  <a:cubicBezTo>
                    <a:pt x="13800" y="8096"/>
                    <a:pt x="12848" y="5239"/>
                    <a:pt x="11895" y="476"/>
                  </a:cubicBezTo>
                  <a:cubicBezTo>
                    <a:pt x="9990" y="476"/>
                    <a:pt x="8085" y="476"/>
                    <a:pt x="6180" y="3334"/>
                  </a:cubicBezTo>
                  <a:cubicBezTo>
                    <a:pt x="6180" y="3334"/>
                    <a:pt x="6180" y="3334"/>
                    <a:pt x="5228" y="4286"/>
                  </a:cubicBezTo>
                  <a:cubicBezTo>
                    <a:pt x="2370" y="10001"/>
                    <a:pt x="-2392" y="25241"/>
                    <a:pt x="1418" y="32861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03CD4F5A-CE7B-6F95-8B3D-C31FCE1C8F0E}"/>
                </a:ext>
              </a:extLst>
            </p:cNvPr>
            <p:cNvSpPr/>
            <p:nvPr/>
          </p:nvSpPr>
          <p:spPr>
            <a:xfrm>
              <a:off x="6124575" y="3749991"/>
              <a:ext cx="107394" cy="57211"/>
            </a:xfrm>
            <a:custGeom>
              <a:avLst/>
              <a:gdLst>
                <a:gd name="connsiteX0" fmla="*/ 0 w 107394"/>
                <a:gd name="connsiteY0" fmla="*/ 10478 h 57211"/>
                <a:gd name="connsiteX1" fmla="*/ 3810 w 107394"/>
                <a:gd name="connsiteY1" fmla="*/ 39053 h 57211"/>
                <a:gd name="connsiteX2" fmla="*/ 5715 w 107394"/>
                <a:gd name="connsiteY2" fmla="*/ 47625 h 57211"/>
                <a:gd name="connsiteX3" fmla="*/ 22860 w 107394"/>
                <a:gd name="connsiteY3" fmla="*/ 54293 h 57211"/>
                <a:gd name="connsiteX4" fmla="*/ 55245 w 107394"/>
                <a:gd name="connsiteY4" fmla="*/ 57150 h 57211"/>
                <a:gd name="connsiteX5" fmla="*/ 100965 w 107394"/>
                <a:gd name="connsiteY5" fmla="*/ 47625 h 57211"/>
                <a:gd name="connsiteX6" fmla="*/ 102870 w 107394"/>
                <a:gd name="connsiteY6" fmla="*/ 40005 h 57211"/>
                <a:gd name="connsiteX7" fmla="*/ 106680 w 107394"/>
                <a:gd name="connsiteY7" fmla="*/ 18098 h 57211"/>
                <a:gd name="connsiteX8" fmla="*/ 106680 w 107394"/>
                <a:gd name="connsiteY8" fmla="*/ 3810 h 57211"/>
                <a:gd name="connsiteX9" fmla="*/ 104775 w 107394"/>
                <a:gd name="connsiteY9" fmla="*/ 0 h 57211"/>
                <a:gd name="connsiteX10" fmla="*/ 100965 w 107394"/>
                <a:gd name="connsiteY10" fmla="*/ 2858 h 57211"/>
                <a:gd name="connsiteX11" fmla="*/ 7620 w 107394"/>
                <a:gd name="connsiteY11" fmla="*/ 2858 h 57211"/>
                <a:gd name="connsiteX12" fmla="*/ 3810 w 107394"/>
                <a:gd name="connsiteY12" fmla="*/ 953 h 57211"/>
                <a:gd name="connsiteX13" fmla="*/ 953 w 107394"/>
                <a:gd name="connsiteY13" fmla="*/ 6668 h 57211"/>
                <a:gd name="connsiteX14" fmla="*/ 0 w 107394"/>
                <a:gd name="connsiteY14" fmla="*/ 10478 h 5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94" h="57211">
                  <a:moveTo>
                    <a:pt x="0" y="10478"/>
                  </a:moveTo>
                  <a:cubicBezTo>
                    <a:pt x="0" y="10478"/>
                    <a:pt x="1905" y="28575"/>
                    <a:pt x="3810" y="39053"/>
                  </a:cubicBezTo>
                  <a:cubicBezTo>
                    <a:pt x="4763" y="42863"/>
                    <a:pt x="4763" y="46673"/>
                    <a:pt x="5715" y="47625"/>
                  </a:cubicBezTo>
                  <a:cubicBezTo>
                    <a:pt x="6668" y="49530"/>
                    <a:pt x="11430" y="52388"/>
                    <a:pt x="22860" y="54293"/>
                  </a:cubicBezTo>
                  <a:cubicBezTo>
                    <a:pt x="30480" y="56198"/>
                    <a:pt x="40957" y="57150"/>
                    <a:pt x="55245" y="57150"/>
                  </a:cubicBezTo>
                  <a:cubicBezTo>
                    <a:pt x="88582" y="58103"/>
                    <a:pt x="100965" y="47625"/>
                    <a:pt x="100965" y="47625"/>
                  </a:cubicBezTo>
                  <a:cubicBezTo>
                    <a:pt x="100965" y="47625"/>
                    <a:pt x="101918" y="44768"/>
                    <a:pt x="102870" y="40005"/>
                  </a:cubicBezTo>
                  <a:cubicBezTo>
                    <a:pt x="103823" y="34290"/>
                    <a:pt x="105727" y="25718"/>
                    <a:pt x="106680" y="18098"/>
                  </a:cubicBezTo>
                  <a:cubicBezTo>
                    <a:pt x="107632" y="11430"/>
                    <a:pt x="107632" y="7620"/>
                    <a:pt x="106680" y="3810"/>
                  </a:cubicBezTo>
                  <a:cubicBezTo>
                    <a:pt x="105727" y="1905"/>
                    <a:pt x="105727" y="953"/>
                    <a:pt x="104775" y="0"/>
                  </a:cubicBezTo>
                  <a:cubicBezTo>
                    <a:pt x="103823" y="1905"/>
                    <a:pt x="101918" y="2858"/>
                    <a:pt x="100965" y="2858"/>
                  </a:cubicBezTo>
                  <a:lnTo>
                    <a:pt x="7620" y="2858"/>
                  </a:lnTo>
                  <a:cubicBezTo>
                    <a:pt x="5715" y="2858"/>
                    <a:pt x="4763" y="1905"/>
                    <a:pt x="3810" y="953"/>
                  </a:cubicBezTo>
                  <a:cubicBezTo>
                    <a:pt x="1905" y="2858"/>
                    <a:pt x="1905" y="4763"/>
                    <a:pt x="953" y="6668"/>
                  </a:cubicBezTo>
                  <a:cubicBezTo>
                    <a:pt x="0" y="8573"/>
                    <a:pt x="0" y="10478"/>
                    <a:pt x="0" y="10478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9ED38267-9BD3-862B-2420-019ABAE86108}"/>
                </a:ext>
              </a:extLst>
            </p:cNvPr>
            <p:cNvSpPr/>
            <p:nvPr/>
          </p:nvSpPr>
          <p:spPr>
            <a:xfrm>
              <a:off x="6124469" y="3751897"/>
              <a:ext cx="22965" cy="52387"/>
            </a:xfrm>
            <a:custGeom>
              <a:avLst/>
              <a:gdLst>
                <a:gd name="connsiteX0" fmla="*/ 106 w 22965"/>
                <a:gd name="connsiteY0" fmla="*/ 8573 h 52387"/>
                <a:gd name="connsiteX1" fmla="*/ 3916 w 22965"/>
                <a:gd name="connsiteY1" fmla="*/ 37148 h 52387"/>
                <a:gd name="connsiteX2" fmla="*/ 5821 w 22965"/>
                <a:gd name="connsiteY2" fmla="*/ 45720 h 52387"/>
                <a:gd name="connsiteX3" fmla="*/ 22966 w 22965"/>
                <a:gd name="connsiteY3" fmla="*/ 52388 h 52387"/>
                <a:gd name="connsiteX4" fmla="*/ 19156 w 22965"/>
                <a:gd name="connsiteY4" fmla="*/ 1905 h 52387"/>
                <a:gd name="connsiteX5" fmla="*/ 6773 w 22965"/>
                <a:gd name="connsiteY5" fmla="*/ 1905 h 52387"/>
                <a:gd name="connsiteX6" fmla="*/ 2963 w 22965"/>
                <a:gd name="connsiteY6" fmla="*/ 0 h 52387"/>
                <a:gd name="connsiteX7" fmla="*/ 106 w 22965"/>
                <a:gd name="connsiteY7" fmla="*/ 8573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65" h="52387">
                  <a:moveTo>
                    <a:pt x="106" y="8573"/>
                  </a:moveTo>
                  <a:cubicBezTo>
                    <a:pt x="106" y="8573"/>
                    <a:pt x="2011" y="26670"/>
                    <a:pt x="3916" y="37148"/>
                  </a:cubicBezTo>
                  <a:cubicBezTo>
                    <a:pt x="4868" y="40957"/>
                    <a:pt x="4868" y="44767"/>
                    <a:pt x="5821" y="45720"/>
                  </a:cubicBezTo>
                  <a:cubicBezTo>
                    <a:pt x="6773" y="47625"/>
                    <a:pt x="11536" y="50482"/>
                    <a:pt x="22966" y="52388"/>
                  </a:cubicBezTo>
                  <a:cubicBezTo>
                    <a:pt x="20108" y="35242"/>
                    <a:pt x="18203" y="15240"/>
                    <a:pt x="19156" y="1905"/>
                  </a:cubicBezTo>
                  <a:lnTo>
                    <a:pt x="6773" y="1905"/>
                  </a:lnTo>
                  <a:cubicBezTo>
                    <a:pt x="4868" y="1905"/>
                    <a:pt x="3916" y="952"/>
                    <a:pt x="2963" y="0"/>
                  </a:cubicBezTo>
                  <a:cubicBezTo>
                    <a:pt x="-847" y="1905"/>
                    <a:pt x="106" y="8573"/>
                    <a:pt x="106" y="8573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CFA6324-AF5B-A629-F14C-52956F089E8B}"/>
                </a:ext>
              </a:extLst>
            </p:cNvPr>
            <p:cNvSpPr/>
            <p:nvPr/>
          </p:nvSpPr>
          <p:spPr>
            <a:xfrm>
              <a:off x="6124575" y="3750944"/>
              <a:ext cx="105727" cy="8572"/>
            </a:xfrm>
            <a:custGeom>
              <a:avLst/>
              <a:gdLst>
                <a:gd name="connsiteX0" fmla="*/ 0 w 105727"/>
                <a:gd name="connsiteY0" fmla="*/ 5715 h 8572"/>
                <a:gd name="connsiteX1" fmla="*/ 51435 w 105727"/>
                <a:gd name="connsiteY1" fmla="*/ 8572 h 8572"/>
                <a:gd name="connsiteX2" fmla="*/ 105727 w 105727"/>
                <a:gd name="connsiteY2" fmla="*/ 3810 h 8572"/>
                <a:gd name="connsiteX3" fmla="*/ 103823 w 105727"/>
                <a:gd name="connsiteY3" fmla="*/ 0 h 8572"/>
                <a:gd name="connsiteX4" fmla="*/ 100013 w 105727"/>
                <a:gd name="connsiteY4" fmla="*/ 2857 h 8572"/>
                <a:gd name="connsiteX5" fmla="*/ 6668 w 105727"/>
                <a:gd name="connsiteY5" fmla="*/ 2857 h 8572"/>
                <a:gd name="connsiteX6" fmla="*/ 2857 w 105727"/>
                <a:gd name="connsiteY6" fmla="*/ 952 h 8572"/>
                <a:gd name="connsiteX7" fmla="*/ 0 w 105727"/>
                <a:gd name="connsiteY7" fmla="*/ 5715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" h="8572">
                  <a:moveTo>
                    <a:pt x="0" y="5715"/>
                  </a:moveTo>
                  <a:cubicBezTo>
                    <a:pt x="9525" y="7620"/>
                    <a:pt x="25718" y="8572"/>
                    <a:pt x="51435" y="8572"/>
                  </a:cubicBezTo>
                  <a:cubicBezTo>
                    <a:pt x="89535" y="7620"/>
                    <a:pt x="100965" y="6667"/>
                    <a:pt x="105727" y="3810"/>
                  </a:cubicBezTo>
                  <a:cubicBezTo>
                    <a:pt x="104775" y="1905"/>
                    <a:pt x="104775" y="952"/>
                    <a:pt x="103823" y="0"/>
                  </a:cubicBezTo>
                  <a:cubicBezTo>
                    <a:pt x="102870" y="1905"/>
                    <a:pt x="100965" y="2857"/>
                    <a:pt x="100013" y="2857"/>
                  </a:cubicBezTo>
                  <a:lnTo>
                    <a:pt x="6668" y="2857"/>
                  </a:lnTo>
                  <a:cubicBezTo>
                    <a:pt x="4763" y="2857"/>
                    <a:pt x="3810" y="1905"/>
                    <a:pt x="2857" y="952"/>
                  </a:cubicBezTo>
                  <a:cubicBezTo>
                    <a:pt x="953" y="1905"/>
                    <a:pt x="0" y="3810"/>
                    <a:pt x="0" y="5715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E039E0FA-B80C-498B-5EDB-B1EC6D6E51F5}"/>
                </a:ext>
              </a:extLst>
            </p:cNvPr>
            <p:cNvSpPr/>
            <p:nvPr/>
          </p:nvSpPr>
          <p:spPr>
            <a:xfrm>
              <a:off x="6111240" y="3509009"/>
              <a:ext cx="77152" cy="109537"/>
            </a:xfrm>
            <a:custGeom>
              <a:avLst/>
              <a:gdLst>
                <a:gd name="connsiteX0" fmla="*/ 0 w 77152"/>
                <a:gd name="connsiteY0" fmla="*/ 85725 h 109537"/>
                <a:gd name="connsiteX1" fmla="*/ 953 w 77152"/>
                <a:gd name="connsiteY1" fmla="*/ 96202 h 109537"/>
                <a:gd name="connsiteX2" fmla="*/ 1905 w 77152"/>
                <a:gd name="connsiteY2" fmla="*/ 109538 h 109537"/>
                <a:gd name="connsiteX3" fmla="*/ 59055 w 77152"/>
                <a:gd name="connsiteY3" fmla="*/ 73342 h 109537"/>
                <a:gd name="connsiteX4" fmla="*/ 77153 w 77152"/>
                <a:gd name="connsiteY4" fmla="*/ 0 h 109537"/>
                <a:gd name="connsiteX5" fmla="*/ 62865 w 77152"/>
                <a:gd name="connsiteY5" fmla="*/ 0 h 109537"/>
                <a:gd name="connsiteX6" fmla="*/ 57150 w 77152"/>
                <a:gd name="connsiteY6" fmla="*/ 0 h 109537"/>
                <a:gd name="connsiteX7" fmla="*/ 57150 w 77152"/>
                <a:gd name="connsiteY7" fmla="*/ 3810 h 109537"/>
                <a:gd name="connsiteX8" fmla="*/ 0 w 77152"/>
                <a:gd name="connsiteY8" fmla="*/ 85725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" h="109537">
                  <a:moveTo>
                    <a:pt x="0" y="85725"/>
                  </a:moveTo>
                  <a:lnTo>
                    <a:pt x="953" y="96202"/>
                  </a:lnTo>
                  <a:lnTo>
                    <a:pt x="1905" y="109538"/>
                  </a:lnTo>
                  <a:cubicBezTo>
                    <a:pt x="20003" y="107632"/>
                    <a:pt x="41910" y="98107"/>
                    <a:pt x="59055" y="73342"/>
                  </a:cubicBezTo>
                  <a:cubicBezTo>
                    <a:pt x="77153" y="46672"/>
                    <a:pt x="77153" y="16192"/>
                    <a:pt x="77153" y="0"/>
                  </a:cubicBezTo>
                  <a:lnTo>
                    <a:pt x="62865" y="0"/>
                  </a:lnTo>
                  <a:lnTo>
                    <a:pt x="57150" y="0"/>
                  </a:lnTo>
                  <a:cubicBezTo>
                    <a:pt x="57150" y="952"/>
                    <a:pt x="57150" y="2857"/>
                    <a:pt x="57150" y="3810"/>
                  </a:cubicBezTo>
                  <a:cubicBezTo>
                    <a:pt x="57150" y="44767"/>
                    <a:pt x="32385" y="78105"/>
                    <a:pt x="0" y="8572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6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4BB9D8A0-F44E-0E58-D403-15A599B0E298}"/>
                </a:ext>
              </a:extLst>
            </p:cNvPr>
            <p:cNvSpPr/>
            <p:nvPr/>
          </p:nvSpPr>
          <p:spPr>
            <a:xfrm>
              <a:off x="6111240" y="3509009"/>
              <a:ext cx="63451" cy="96202"/>
            </a:xfrm>
            <a:custGeom>
              <a:avLst/>
              <a:gdLst>
                <a:gd name="connsiteX0" fmla="*/ 0 w 63451"/>
                <a:gd name="connsiteY0" fmla="*/ 85725 h 96202"/>
                <a:gd name="connsiteX1" fmla="*/ 953 w 63451"/>
                <a:gd name="connsiteY1" fmla="*/ 96202 h 96202"/>
                <a:gd name="connsiteX2" fmla="*/ 48578 w 63451"/>
                <a:gd name="connsiteY2" fmla="*/ 66675 h 96202"/>
                <a:gd name="connsiteX3" fmla="*/ 62865 w 63451"/>
                <a:gd name="connsiteY3" fmla="*/ 0 h 96202"/>
                <a:gd name="connsiteX4" fmla="*/ 57150 w 63451"/>
                <a:gd name="connsiteY4" fmla="*/ 0 h 96202"/>
                <a:gd name="connsiteX5" fmla="*/ 57150 w 63451"/>
                <a:gd name="connsiteY5" fmla="*/ 3810 h 96202"/>
                <a:gd name="connsiteX6" fmla="*/ 0 w 63451"/>
                <a:gd name="connsiteY6" fmla="*/ 85725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451" h="96202">
                  <a:moveTo>
                    <a:pt x="0" y="85725"/>
                  </a:moveTo>
                  <a:lnTo>
                    <a:pt x="953" y="96202"/>
                  </a:lnTo>
                  <a:cubicBezTo>
                    <a:pt x="16192" y="92392"/>
                    <a:pt x="38100" y="84772"/>
                    <a:pt x="48578" y="66675"/>
                  </a:cubicBezTo>
                  <a:cubicBezTo>
                    <a:pt x="65723" y="39052"/>
                    <a:pt x="63817" y="12382"/>
                    <a:pt x="62865" y="0"/>
                  </a:cubicBezTo>
                  <a:lnTo>
                    <a:pt x="57150" y="0"/>
                  </a:lnTo>
                  <a:cubicBezTo>
                    <a:pt x="57150" y="952"/>
                    <a:pt x="57150" y="2857"/>
                    <a:pt x="57150" y="3810"/>
                  </a:cubicBezTo>
                  <a:cubicBezTo>
                    <a:pt x="57150" y="44767"/>
                    <a:pt x="32385" y="78105"/>
                    <a:pt x="0" y="8572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83E2A116-D7E6-5DE6-F346-84B8D5C0CE02}"/>
                </a:ext>
              </a:extLst>
            </p:cNvPr>
            <p:cNvSpPr/>
            <p:nvPr/>
          </p:nvSpPr>
          <p:spPr>
            <a:xfrm>
              <a:off x="6122669" y="3788568"/>
              <a:ext cx="110490" cy="26193"/>
            </a:xfrm>
            <a:custGeom>
              <a:avLst/>
              <a:gdLst>
                <a:gd name="connsiteX0" fmla="*/ 0 w 110490"/>
                <a:gd name="connsiteY0" fmla="*/ 2381 h 26193"/>
                <a:gd name="connsiteX1" fmla="*/ 26670 w 110490"/>
                <a:gd name="connsiteY1" fmla="*/ 24289 h 26193"/>
                <a:gd name="connsiteX2" fmla="*/ 100965 w 110490"/>
                <a:gd name="connsiteY2" fmla="*/ 18574 h 26193"/>
                <a:gd name="connsiteX3" fmla="*/ 110490 w 110490"/>
                <a:gd name="connsiteY3" fmla="*/ 1429 h 26193"/>
                <a:gd name="connsiteX4" fmla="*/ 103823 w 110490"/>
                <a:gd name="connsiteY4" fmla="*/ 1429 h 26193"/>
                <a:gd name="connsiteX5" fmla="*/ 101918 w 110490"/>
                <a:gd name="connsiteY5" fmla="*/ 9049 h 26193"/>
                <a:gd name="connsiteX6" fmla="*/ 56198 w 110490"/>
                <a:gd name="connsiteY6" fmla="*/ 18574 h 26193"/>
                <a:gd name="connsiteX7" fmla="*/ 7620 w 110490"/>
                <a:gd name="connsiteY7" fmla="*/ 9049 h 26193"/>
                <a:gd name="connsiteX8" fmla="*/ 5715 w 110490"/>
                <a:gd name="connsiteY8" fmla="*/ 476 h 26193"/>
                <a:gd name="connsiteX9" fmla="*/ 0 w 110490"/>
                <a:gd name="connsiteY9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490" h="26193">
                  <a:moveTo>
                    <a:pt x="0" y="2381"/>
                  </a:moveTo>
                  <a:cubicBezTo>
                    <a:pt x="953" y="14764"/>
                    <a:pt x="6668" y="20479"/>
                    <a:pt x="26670" y="24289"/>
                  </a:cubicBezTo>
                  <a:cubicBezTo>
                    <a:pt x="49530" y="28099"/>
                    <a:pt x="89535" y="26194"/>
                    <a:pt x="100965" y="18574"/>
                  </a:cubicBezTo>
                  <a:cubicBezTo>
                    <a:pt x="109538" y="12859"/>
                    <a:pt x="110490" y="6191"/>
                    <a:pt x="110490" y="1429"/>
                  </a:cubicBezTo>
                  <a:cubicBezTo>
                    <a:pt x="108585" y="-476"/>
                    <a:pt x="107632" y="-476"/>
                    <a:pt x="103823" y="1429"/>
                  </a:cubicBezTo>
                  <a:cubicBezTo>
                    <a:pt x="102870" y="6191"/>
                    <a:pt x="101918" y="9049"/>
                    <a:pt x="101918" y="9049"/>
                  </a:cubicBezTo>
                  <a:cubicBezTo>
                    <a:pt x="101918" y="9049"/>
                    <a:pt x="89535" y="19526"/>
                    <a:pt x="56198" y="18574"/>
                  </a:cubicBezTo>
                  <a:cubicBezTo>
                    <a:pt x="22860" y="17621"/>
                    <a:pt x="8573" y="11906"/>
                    <a:pt x="7620" y="9049"/>
                  </a:cubicBezTo>
                  <a:cubicBezTo>
                    <a:pt x="7620" y="8096"/>
                    <a:pt x="6668" y="5239"/>
                    <a:pt x="5715" y="476"/>
                  </a:cubicBezTo>
                  <a:cubicBezTo>
                    <a:pt x="3810" y="-476"/>
                    <a:pt x="1905" y="476"/>
                    <a:pt x="0" y="2381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74DAC70B-0788-052E-BDAF-A932EE07017D}"/>
                </a:ext>
              </a:extLst>
            </p:cNvPr>
            <p:cNvSpPr/>
            <p:nvPr/>
          </p:nvSpPr>
          <p:spPr>
            <a:xfrm>
              <a:off x="6115537" y="3788091"/>
              <a:ext cx="31897" cy="45720"/>
            </a:xfrm>
            <a:custGeom>
              <a:avLst/>
              <a:gdLst>
                <a:gd name="connsiteX0" fmla="*/ 1418 w 31897"/>
                <a:gd name="connsiteY0" fmla="*/ 32385 h 45720"/>
                <a:gd name="connsiteX1" fmla="*/ 31898 w 31897"/>
                <a:gd name="connsiteY1" fmla="*/ 45720 h 45720"/>
                <a:gd name="connsiteX2" fmla="*/ 23325 w 31897"/>
                <a:gd name="connsiteY2" fmla="*/ 13335 h 45720"/>
                <a:gd name="connsiteX3" fmla="*/ 13800 w 31897"/>
                <a:gd name="connsiteY3" fmla="*/ 8573 h 45720"/>
                <a:gd name="connsiteX4" fmla="*/ 11895 w 31897"/>
                <a:gd name="connsiteY4" fmla="*/ 0 h 45720"/>
                <a:gd name="connsiteX5" fmla="*/ 6180 w 31897"/>
                <a:gd name="connsiteY5" fmla="*/ 2858 h 45720"/>
                <a:gd name="connsiteX6" fmla="*/ 5228 w 31897"/>
                <a:gd name="connsiteY6" fmla="*/ 3810 h 45720"/>
                <a:gd name="connsiteX7" fmla="*/ 1418 w 31897"/>
                <a:gd name="connsiteY7" fmla="*/ 32385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97" h="45720">
                  <a:moveTo>
                    <a:pt x="1418" y="32385"/>
                  </a:moveTo>
                  <a:cubicBezTo>
                    <a:pt x="4275" y="37148"/>
                    <a:pt x="15705" y="42863"/>
                    <a:pt x="31898" y="45720"/>
                  </a:cubicBezTo>
                  <a:cubicBezTo>
                    <a:pt x="27135" y="36195"/>
                    <a:pt x="25230" y="23813"/>
                    <a:pt x="23325" y="13335"/>
                  </a:cubicBezTo>
                  <a:cubicBezTo>
                    <a:pt x="17610" y="11430"/>
                    <a:pt x="14753" y="9525"/>
                    <a:pt x="13800" y="8573"/>
                  </a:cubicBezTo>
                  <a:cubicBezTo>
                    <a:pt x="13800" y="7620"/>
                    <a:pt x="12848" y="4763"/>
                    <a:pt x="11895" y="0"/>
                  </a:cubicBezTo>
                  <a:cubicBezTo>
                    <a:pt x="9990" y="0"/>
                    <a:pt x="8085" y="0"/>
                    <a:pt x="6180" y="2858"/>
                  </a:cubicBezTo>
                  <a:cubicBezTo>
                    <a:pt x="6180" y="2858"/>
                    <a:pt x="6180" y="2858"/>
                    <a:pt x="5228" y="3810"/>
                  </a:cubicBezTo>
                  <a:cubicBezTo>
                    <a:pt x="2370" y="9525"/>
                    <a:pt x="-2392" y="24765"/>
                    <a:pt x="1418" y="3238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91659AF1-84FA-6BD7-85DA-1F4B5156F273}"/>
                </a:ext>
              </a:extLst>
            </p:cNvPr>
            <p:cNvSpPr/>
            <p:nvPr/>
          </p:nvSpPr>
          <p:spPr>
            <a:xfrm>
              <a:off x="6209347" y="3766184"/>
              <a:ext cx="10477" cy="28575"/>
            </a:xfrm>
            <a:custGeom>
              <a:avLst/>
              <a:gdLst>
                <a:gd name="connsiteX0" fmla="*/ 0 w 10477"/>
                <a:gd name="connsiteY0" fmla="*/ 14288 h 28575"/>
                <a:gd name="connsiteX1" fmla="*/ 4763 w 10477"/>
                <a:gd name="connsiteY1" fmla="*/ 28575 h 28575"/>
                <a:gd name="connsiteX2" fmla="*/ 10477 w 10477"/>
                <a:gd name="connsiteY2" fmla="*/ 14288 h 28575"/>
                <a:gd name="connsiteX3" fmla="*/ 5715 w 10477"/>
                <a:gd name="connsiteY3" fmla="*/ 0 h 28575"/>
                <a:gd name="connsiteX4" fmla="*/ 0 w 10477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28575">
                  <a:moveTo>
                    <a:pt x="0" y="14288"/>
                  </a:moveTo>
                  <a:cubicBezTo>
                    <a:pt x="0" y="21907"/>
                    <a:pt x="1905" y="28575"/>
                    <a:pt x="4763" y="28575"/>
                  </a:cubicBezTo>
                  <a:cubicBezTo>
                    <a:pt x="7620" y="28575"/>
                    <a:pt x="10477" y="22860"/>
                    <a:pt x="10477" y="14288"/>
                  </a:cubicBezTo>
                  <a:cubicBezTo>
                    <a:pt x="10477" y="6667"/>
                    <a:pt x="8572" y="0"/>
                    <a:pt x="5715" y="0"/>
                  </a:cubicBezTo>
                  <a:cubicBezTo>
                    <a:pt x="3810" y="0"/>
                    <a:pt x="952" y="5715"/>
                    <a:pt x="0" y="14288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37825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7F4853F-3C4F-B602-059C-A3BDAFA796C1}"/>
                </a:ext>
              </a:extLst>
            </p:cNvPr>
            <p:cNvSpPr/>
            <p:nvPr/>
          </p:nvSpPr>
          <p:spPr>
            <a:xfrm>
              <a:off x="6159817" y="3721416"/>
              <a:ext cx="38100" cy="60960"/>
            </a:xfrm>
            <a:custGeom>
              <a:avLst/>
              <a:gdLst>
                <a:gd name="connsiteX0" fmla="*/ 0 w 38100"/>
                <a:gd name="connsiteY0" fmla="*/ 9525 h 60960"/>
                <a:gd name="connsiteX1" fmla="*/ 0 w 38100"/>
                <a:gd name="connsiteY1" fmla="*/ 51435 h 60960"/>
                <a:gd name="connsiteX2" fmla="*/ 9525 w 38100"/>
                <a:gd name="connsiteY2" fmla="*/ 60960 h 60960"/>
                <a:gd name="connsiteX3" fmla="*/ 28575 w 38100"/>
                <a:gd name="connsiteY3" fmla="*/ 60960 h 60960"/>
                <a:gd name="connsiteX4" fmla="*/ 38100 w 38100"/>
                <a:gd name="connsiteY4" fmla="*/ 51435 h 60960"/>
                <a:gd name="connsiteX5" fmla="*/ 38100 w 38100"/>
                <a:gd name="connsiteY5" fmla="*/ 9525 h 60960"/>
                <a:gd name="connsiteX6" fmla="*/ 28575 w 38100"/>
                <a:gd name="connsiteY6" fmla="*/ 0 h 60960"/>
                <a:gd name="connsiteX7" fmla="*/ 9525 w 38100"/>
                <a:gd name="connsiteY7" fmla="*/ 0 h 60960"/>
                <a:gd name="connsiteX8" fmla="*/ 6668 w 38100"/>
                <a:gd name="connsiteY8" fmla="*/ 0 h 60960"/>
                <a:gd name="connsiteX9" fmla="*/ 0 w 38100"/>
                <a:gd name="connsiteY9" fmla="*/ 952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100" h="60960">
                  <a:moveTo>
                    <a:pt x="0" y="9525"/>
                  </a:moveTo>
                  <a:lnTo>
                    <a:pt x="0" y="51435"/>
                  </a:lnTo>
                  <a:cubicBezTo>
                    <a:pt x="0" y="57150"/>
                    <a:pt x="3810" y="60960"/>
                    <a:pt x="9525" y="60960"/>
                  </a:cubicBezTo>
                  <a:lnTo>
                    <a:pt x="28575" y="60960"/>
                  </a:lnTo>
                  <a:cubicBezTo>
                    <a:pt x="34290" y="60960"/>
                    <a:pt x="38100" y="56198"/>
                    <a:pt x="38100" y="51435"/>
                  </a:cubicBezTo>
                  <a:lnTo>
                    <a:pt x="38100" y="9525"/>
                  </a:lnTo>
                  <a:cubicBezTo>
                    <a:pt x="38100" y="3810"/>
                    <a:pt x="33338" y="0"/>
                    <a:pt x="28575" y="0"/>
                  </a:cubicBezTo>
                  <a:lnTo>
                    <a:pt x="9525" y="0"/>
                  </a:lnTo>
                  <a:cubicBezTo>
                    <a:pt x="8572" y="0"/>
                    <a:pt x="7620" y="0"/>
                    <a:pt x="6668" y="0"/>
                  </a:cubicBezTo>
                  <a:cubicBezTo>
                    <a:pt x="2857" y="953"/>
                    <a:pt x="0" y="5715"/>
                    <a:pt x="0" y="952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40955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1AE18494-AEBB-6AEE-030C-6B5E14AAA761}"/>
                </a:ext>
              </a:extLst>
            </p:cNvPr>
            <p:cNvSpPr/>
            <p:nvPr/>
          </p:nvSpPr>
          <p:spPr>
            <a:xfrm>
              <a:off x="6164580" y="3725226"/>
              <a:ext cx="29527" cy="53339"/>
            </a:xfrm>
            <a:custGeom>
              <a:avLst/>
              <a:gdLst>
                <a:gd name="connsiteX0" fmla="*/ 23813 w 29527"/>
                <a:gd name="connsiteY0" fmla="*/ 53340 h 53339"/>
                <a:gd name="connsiteX1" fmla="*/ 29527 w 29527"/>
                <a:gd name="connsiteY1" fmla="*/ 47625 h 53339"/>
                <a:gd name="connsiteX2" fmla="*/ 29527 w 29527"/>
                <a:gd name="connsiteY2" fmla="*/ 5715 h 53339"/>
                <a:gd name="connsiteX3" fmla="*/ 23813 w 29527"/>
                <a:gd name="connsiteY3" fmla="*/ 0 h 53339"/>
                <a:gd name="connsiteX4" fmla="*/ 4763 w 29527"/>
                <a:gd name="connsiteY4" fmla="*/ 0 h 53339"/>
                <a:gd name="connsiteX5" fmla="*/ 3810 w 29527"/>
                <a:gd name="connsiteY5" fmla="*/ 0 h 53339"/>
                <a:gd name="connsiteX6" fmla="*/ 0 w 29527"/>
                <a:gd name="connsiteY6" fmla="*/ 5715 h 53339"/>
                <a:gd name="connsiteX7" fmla="*/ 0 w 29527"/>
                <a:gd name="connsiteY7" fmla="*/ 47625 h 53339"/>
                <a:gd name="connsiteX8" fmla="*/ 5715 w 29527"/>
                <a:gd name="connsiteY8" fmla="*/ 53340 h 53339"/>
                <a:gd name="connsiteX9" fmla="*/ 23813 w 29527"/>
                <a:gd name="connsiteY9" fmla="*/ 53340 h 53339"/>
                <a:gd name="connsiteX10" fmla="*/ 23813 w 29527"/>
                <a:gd name="connsiteY10" fmla="*/ 53340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27" h="53339">
                  <a:moveTo>
                    <a:pt x="23813" y="53340"/>
                  </a:moveTo>
                  <a:cubicBezTo>
                    <a:pt x="26670" y="53340"/>
                    <a:pt x="29527" y="50483"/>
                    <a:pt x="29527" y="47625"/>
                  </a:cubicBezTo>
                  <a:lnTo>
                    <a:pt x="29527" y="5715"/>
                  </a:lnTo>
                  <a:cubicBezTo>
                    <a:pt x="29527" y="2858"/>
                    <a:pt x="26670" y="0"/>
                    <a:pt x="23813" y="0"/>
                  </a:cubicBezTo>
                  <a:lnTo>
                    <a:pt x="4763" y="0"/>
                  </a:lnTo>
                  <a:cubicBezTo>
                    <a:pt x="4763" y="0"/>
                    <a:pt x="3810" y="0"/>
                    <a:pt x="3810" y="0"/>
                  </a:cubicBezTo>
                  <a:cubicBezTo>
                    <a:pt x="952" y="952"/>
                    <a:pt x="0" y="2858"/>
                    <a:pt x="0" y="5715"/>
                  </a:cubicBezTo>
                  <a:lnTo>
                    <a:pt x="0" y="47625"/>
                  </a:lnTo>
                  <a:cubicBezTo>
                    <a:pt x="0" y="50483"/>
                    <a:pt x="2857" y="53340"/>
                    <a:pt x="5715" y="53340"/>
                  </a:cubicBezTo>
                  <a:lnTo>
                    <a:pt x="23813" y="53340"/>
                  </a:lnTo>
                  <a:lnTo>
                    <a:pt x="23813" y="53340"/>
                  </a:lnTo>
                  <a:close/>
                </a:path>
              </a:pathLst>
            </a:custGeom>
            <a:solidFill>
              <a:srgbClr val="4141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46837A5F-94F8-2FDA-89DE-BF901D1132C4}"/>
                </a:ext>
              </a:extLst>
            </p:cNvPr>
            <p:cNvSpPr/>
            <p:nvPr/>
          </p:nvSpPr>
          <p:spPr>
            <a:xfrm>
              <a:off x="6159817" y="3721416"/>
              <a:ext cx="22859" cy="60960"/>
            </a:xfrm>
            <a:custGeom>
              <a:avLst/>
              <a:gdLst>
                <a:gd name="connsiteX0" fmla="*/ 0 w 22859"/>
                <a:gd name="connsiteY0" fmla="*/ 9525 h 60960"/>
                <a:gd name="connsiteX1" fmla="*/ 0 w 22859"/>
                <a:gd name="connsiteY1" fmla="*/ 51435 h 60960"/>
                <a:gd name="connsiteX2" fmla="*/ 9525 w 22859"/>
                <a:gd name="connsiteY2" fmla="*/ 60960 h 60960"/>
                <a:gd name="connsiteX3" fmla="*/ 22860 w 22859"/>
                <a:gd name="connsiteY3" fmla="*/ 60960 h 60960"/>
                <a:gd name="connsiteX4" fmla="*/ 6668 w 22859"/>
                <a:gd name="connsiteY4" fmla="*/ 0 h 60960"/>
                <a:gd name="connsiteX5" fmla="*/ 0 w 22859"/>
                <a:gd name="connsiteY5" fmla="*/ 952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59" h="60960">
                  <a:moveTo>
                    <a:pt x="0" y="9525"/>
                  </a:moveTo>
                  <a:lnTo>
                    <a:pt x="0" y="51435"/>
                  </a:lnTo>
                  <a:cubicBezTo>
                    <a:pt x="0" y="57150"/>
                    <a:pt x="3810" y="60960"/>
                    <a:pt x="9525" y="60960"/>
                  </a:cubicBezTo>
                  <a:lnTo>
                    <a:pt x="22860" y="60960"/>
                  </a:lnTo>
                  <a:cubicBezTo>
                    <a:pt x="18097" y="41910"/>
                    <a:pt x="10477" y="11430"/>
                    <a:pt x="6668" y="0"/>
                  </a:cubicBezTo>
                  <a:cubicBezTo>
                    <a:pt x="2857" y="953"/>
                    <a:pt x="0" y="5715"/>
                    <a:pt x="0" y="952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AA2AA833-1A08-0526-E602-767F8FB16295}"/>
                </a:ext>
              </a:extLst>
            </p:cNvPr>
            <p:cNvSpPr/>
            <p:nvPr/>
          </p:nvSpPr>
          <p:spPr>
            <a:xfrm>
              <a:off x="5951220" y="3510833"/>
              <a:ext cx="130492" cy="243921"/>
            </a:xfrm>
            <a:custGeom>
              <a:avLst/>
              <a:gdLst>
                <a:gd name="connsiteX0" fmla="*/ 130493 w 130492"/>
                <a:gd name="connsiteY0" fmla="*/ 85806 h 243921"/>
                <a:gd name="connsiteX1" fmla="*/ 128587 w 130492"/>
                <a:gd name="connsiteY1" fmla="*/ 110571 h 243921"/>
                <a:gd name="connsiteX2" fmla="*/ 119062 w 130492"/>
                <a:gd name="connsiteY2" fmla="*/ 229634 h 243921"/>
                <a:gd name="connsiteX3" fmla="*/ 114300 w 130492"/>
                <a:gd name="connsiteY3" fmla="*/ 242016 h 243921"/>
                <a:gd name="connsiteX4" fmla="*/ 110490 w 130492"/>
                <a:gd name="connsiteY4" fmla="*/ 243921 h 243921"/>
                <a:gd name="connsiteX5" fmla="*/ 17145 w 130492"/>
                <a:gd name="connsiteY5" fmla="*/ 243921 h 243921"/>
                <a:gd name="connsiteX6" fmla="*/ 13335 w 130492"/>
                <a:gd name="connsiteY6" fmla="*/ 241064 h 243921"/>
                <a:gd name="connsiteX7" fmla="*/ 7620 w 130492"/>
                <a:gd name="connsiteY7" fmla="*/ 227729 h 243921"/>
                <a:gd name="connsiteX8" fmla="*/ 0 w 130492"/>
                <a:gd name="connsiteY8" fmla="*/ 11511 h 243921"/>
                <a:gd name="connsiteX9" fmla="*/ 14288 w 130492"/>
                <a:gd name="connsiteY9" fmla="*/ 81 h 243921"/>
                <a:gd name="connsiteX10" fmla="*/ 54293 w 130492"/>
                <a:gd name="connsiteY10" fmla="*/ 81 h 243921"/>
                <a:gd name="connsiteX11" fmla="*/ 74295 w 130492"/>
                <a:gd name="connsiteY11" fmla="*/ 81 h 243921"/>
                <a:gd name="connsiteX12" fmla="*/ 74295 w 130492"/>
                <a:gd name="connsiteY12" fmla="*/ 3891 h 243921"/>
                <a:gd name="connsiteX13" fmla="*/ 90487 w 130492"/>
                <a:gd name="connsiteY13" fmla="*/ 57231 h 243921"/>
                <a:gd name="connsiteX14" fmla="*/ 130493 w 130492"/>
                <a:gd name="connsiteY14" fmla="*/ 85806 h 24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492" h="243921">
                  <a:moveTo>
                    <a:pt x="130493" y="85806"/>
                  </a:moveTo>
                  <a:lnTo>
                    <a:pt x="128587" y="110571"/>
                  </a:lnTo>
                  <a:lnTo>
                    <a:pt x="119062" y="229634"/>
                  </a:lnTo>
                  <a:cubicBezTo>
                    <a:pt x="117158" y="235349"/>
                    <a:pt x="116205" y="239159"/>
                    <a:pt x="114300" y="242016"/>
                  </a:cubicBezTo>
                  <a:cubicBezTo>
                    <a:pt x="113348" y="242969"/>
                    <a:pt x="112395" y="243921"/>
                    <a:pt x="110490" y="243921"/>
                  </a:cubicBezTo>
                  <a:lnTo>
                    <a:pt x="17145" y="243921"/>
                  </a:lnTo>
                  <a:cubicBezTo>
                    <a:pt x="15240" y="243921"/>
                    <a:pt x="14288" y="242969"/>
                    <a:pt x="13335" y="241064"/>
                  </a:cubicBezTo>
                  <a:cubicBezTo>
                    <a:pt x="11430" y="238206"/>
                    <a:pt x="9525" y="233444"/>
                    <a:pt x="7620" y="227729"/>
                  </a:cubicBezTo>
                  <a:lnTo>
                    <a:pt x="0" y="11511"/>
                  </a:lnTo>
                  <a:cubicBezTo>
                    <a:pt x="0" y="6749"/>
                    <a:pt x="5715" y="-871"/>
                    <a:pt x="14288" y="81"/>
                  </a:cubicBezTo>
                  <a:lnTo>
                    <a:pt x="54293" y="81"/>
                  </a:lnTo>
                  <a:lnTo>
                    <a:pt x="74295" y="81"/>
                  </a:lnTo>
                  <a:cubicBezTo>
                    <a:pt x="74295" y="1034"/>
                    <a:pt x="74295" y="2939"/>
                    <a:pt x="74295" y="3891"/>
                  </a:cubicBezTo>
                  <a:cubicBezTo>
                    <a:pt x="74295" y="23894"/>
                    <a:pt x="80010" y="42944"/>
                    <a:pt x="90487" y="57231"/>
                  </a:cubicBezTo>
                  <a:cubicBezTo>
                    <a:pt x="100012" y="71519"/>
                    <a:pt x="114300" y="81044"/>
                    <a:pt x="130493" y="85806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9D086F88-272E-4B6A-F855-9067CC129CE0}"/>
                </a:ext>
              </a:extLst>
            </p:cNvPr>
            <p:cNvSpPr/>
            <p:nvPr/>
          </p:nvSpPr>
          <p:spPr>
            <a:xfrm>
              <a:off x="6040755" y="3568064"/>
              <a:ext cx="40957" cy="186689"/>
            </a:xfrm>
            <a:custGeom>
              <a:avLst/>
              <a:gdLst>
                <a:gd name="connsiteX0" fmla="*/ 40957 w 40957"/>
                <a:gd name="connsiteY0" fmla="*/ 28575 h 186689"/>
                <a:gd name="connsiteX1" fmla="*/ 39052 w 40957"/>
                <a:gd name="connsiteY1" fmla="*/ 53340 h 186689"/>
                <a:gd name="connsiteX2" fmla="*/ 29527 w 40957"/>
                <a:gd name="connsiteY2" fmla="*/ 172402 h 186689"/>
                <a:gd name="connsiteX3" fmla="*/ 24765 w 40957"/>
                <a:gd name="connsiteY3" fmla="*/ 184785 h 186689"/>
                <a:gd name="connsiteX4" fmla="*/ 20955 w 40957"/>
                <a:gd name="connsiteY4" fmla="*/ 186690 h 186689"/>
                <a:gd name="connsiteX5" fmla="*/ 8572 w 40957"/>
                <a:gd name="connsiteY5" fmla="*/ 186690 h 186689"/>
                <a:gd name="connsiteX6" fmla="*/ 0 w 40957"/>
                <a:gd name="connsiteY6" fmla="*/ 0 h 186689"/>
                <a:gd name="connsiteX7" fmla="*/ 40957 w 40957"/>
                <a:gd name="connsiteY7" fmla="*/ 28575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" h="186689">
                  <a:moveTo>
                    <a:pt x="40957" y="28575"/>
                  </a:moveTo>
                  <a:lnTo>
                    <a:pt x="39052" y="53340"/>
                  </a:lnTo>
                  <a:lnTo>
                    <a:pt x="29527" y="172402"/>
                  </a:lnTo>
                  <a:cubicBezTo>
                    <a:pt x="27622" y="178118"/>
                    <a:pt x="26670" y="181927"/>
                    <a:pt x="24765" y="184785"/>
                  </a:cubicBezTo>
                  <a:cubicBezTo>
                    <a:pt x="23813" y="185738"/>
                    <a:pt x="22860" y="186690"/>
                    <a:pt x="20955" y="186690"/>
                  </a:cubicBezTo>
                  <a:lnTo>
                    <a:pt x="8572" y="186690"/>
                  </a:lnTo>
                  <a:cubicBezTo>
                    <a:pt x="7620" y="139065"/>
                    <a:pt x="1905" y="28575"/>
                    <a:pt x="0" y="0"/>
                  </a:cubicBezTo>
                  <a:cubicBezTo>
                    <a:pt x="10477" y="14288"/>
                    <a:pt x="24765" y="23813"/>
                    <a:pt x="40957" y="28575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BF3B795B-2BBC-0DAB-38D7-71DF54559A9C}"/>
                </a:ext>
              </a:extLst>
            </p:cNvPr>
            <p:cNvSpPr/>
            <p:nvPr/>
          </p:nvSpPr>
          <p:spPr>
            <a:xfrm>
              <a:off x="5966459" y="3549014"/>
              <a:ext cx="14287" cy="141922"/>
            </a:xfrm>
            <a:custGeom>
              <a:avLst/>
              <a:gdLst>
                <a:gd name="connsiteX0" fmla="*/ 14288 w 14287"/>
                <a:gd name="connsiteY0" fmla="*/ 136208 h 141922"/>
                <a:gd name="connsiteX1" fmla="*/ 9525 w 14287"/>
                <a:gd name="connsiteY1" fmla="*/ 141923 h 141922"/>
                <a:gd name="connsiteX2" fmla="*/ 9525 w 14287"/>
                <a:gd name="connsiteY2" fmla="*/ 141923 h 141922"/>
                <a:gd name="connsiteX3" fmla="*/ 3810 w 14287"/>
                <a:gd name="connsiteY3" fmla="*/ 137160 h 141922"/>
                <a:gd name="connsiteX4" fmla="*/ 0 w 14287"/>
                <a:gd name="connsiteY4" fmla="*/ 5715 h 141922"/>
                <a:gd name="connsiteX5" fmla="*/ 4763 w 14287"/>
                <a:gd name="connsiteY5" fmla="*/ 0 h 141922"/>
                <a:gd name="connsiteX6" fmla="*/ 4763 w 14287"/>
                <a:gd name="connsiteY6" fmla="*/ 0 h 141922"/>
                <a:gd name="connsiteX7" fmla="*/ 10478 w 14287"/>
                <a:gd name="connsiteY7" fmla="*/ 4763 h 141922"/>
                <a:gd name="connsiteX8" fmla="*/ 14288 w 14287"/>
                <a:gd name="connsiteY8" fmla="*/ 136208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" h="141922">
                  <a:moveTo>
                    <a:pt x="14288" y="136208"/>
                  </a:moveTo>
                  <a:cubicBezTo>
                    <a:pt x="14288" y="139065"/>
                    <a:pt x="12383" y="141923"/>
                    <a:pt x="9525" y="141923"/>
                  </a:cubicBezTo>
                  <a:lnTo>
                    <a:pt x="9525" y="141923"/>
                  </a:lnTo>
                  <a:cubicBezTo>
                    <a:pt x="6668" y="141923"/>
                    <a:pt x="3810" y="140018"/>
                    <a:pt x="3810" y="137160"/>
                  </a:cubicBezTo>
                  <a:lnTo>
                    <a:pt x="0" y="5715"/>
                  </a:lnTo>
                  <a:cubicBezTo>
                    <a:pt x="0" y="2858"/>
                    <a:pt x="1905" y="0"/>
                    <a:pt x="4763" y="0"/>
                  </a:cubicBezTo>
                  <a:lnTo>
                    <a:pt x="4763" y="0"/>
                  </a:lnTo>
                  <a:cubicBezTo>
                    <a:pt x="7620" y="0"/>
                    <a:pt x="10478" y="1905"/>
                    <a:pt x="10478" y="4763"/>
                  </a:cubicBezTo>
                  <a:lnTo>
                    <a:pt x="14288" y="136208"/>
                  </a:ln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50721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C108C254-7DA1-37A7-D558-B93049A36369}"/>
                </a:ext>
              </a:extLst>
            </p:cNvPr>
            <p:cNvSpPr/>
            <p:nvPr/>
          </p:nvSpPr>
          <p:spPr>
            <a:xfrm>
              <a:off x="5952172" y="3190874"/>
              <a:ext cx="289559" cy="315277"/>
            </a:xfrm>
            <a:custGeom>
              <a:avLst/>
              <a:gdLst>
                <a:gd name="connsiteX0" fmla="*/ 289560 w 289559"/>
                <a:gd name="connsiteY0" fmla="*/ 208598 h 315277"/>
                <a:gd name="connsiteX1" fmla="*/ 288608 w 289559"/>
                <a:gd name="connsiteY1" fmla="*/ 212408 h 315277"/>
                <a:gd name="connsiteX2" fmla="*/ 288608 w 289559"/>
                <a:gd name="connsiteY2" fmla="*/ 212408 h 315277"/>
                <a:gd name="connsiteX3" fmla="*/ 288608 w 289559"/>
                <a:gd name="connsiteY3" fmla="*/ 212408 h 315277"/>
                <a:gd name="connsiteX4" fmla="*/ 287655 w 289559"/>
                <a:gd name="connsiteY4" fmla="*/ 213360 h 315277"/>
                <a:gd name="connsiteX5" fmla="*/ 243840 w 289559"/>
                <a:gd name="connsiteY5" fmla="*/ 273368 h 315277"/>
                <a:gd name="connsiteX6" fmla="*/ 216217 w 289559"/>
                <a:gd name="connsiteY6" fmla="*/ 311468 h 315277"/>
                <a:gd name="connsiteX7" fmla="*/ 215265 w 289559"/>
                <a:gd name="connsiteY7" fmla="*/ 312420 h 315277"/>
                <a:gd name="connsiteX8" fmla="*/ 214313 w 289559"/>
                <a:gd name="connsiteY8" fmla="*/ 313373 h 315277"/>
                <a:gd name="connsiteX9" fmla="*/ 214313 w 289559"/>
                <a:gd name="connsiteY9" fmla="*/ 313373 h 315277"/>
                <a:gd name="connsiteX10" fmla="*/ 208598 w 289559"/>
                <a:gd name="connsiteY10" fmla="*/ 315278 h 315277"/>
                <a:gd name="connsiteX11" fmla="*/ 80010 w 289559"/>
                <a:gd name="connsiteY11" fmla="*/ 315278 h 315277"/>
                <a:gd name="connsiteX12" fmla="*/ 75248 w 289559"/>
                <a:gd name="connsiteY12" fmla="*/ 313373 h 315277"/>
                <a:gd name="connsiteX13" fmla="*/ 73343 w 289559"/>
                <a:gd name="connsiteY13" fmla="*/ 311468 h 315277"/>
                <a:gd name="connsiteX14" fmla="*/ 72390 w 289559"/>
                <a:gd name="connsiteY14" fmla="*/ 310515 h 315277"/>
                <a:gd name="connsiteX15" fmla="*/ 72390 w 289559"/>
                <a:gd name="connsiteY15" fmla="*/ 310515 h 315277"/>
                <a:gd name="connsiteX16" fmla="*/ 44768 w 289559"/>
                <a:gd name="connsiteY16" fmla="*/ 272415 h 315277"/>
                <a:gd name="connsiteX17" fmla="*/ 25718 w 289559"/>
                <a:gd name="connsiteY17" fmla="*/ 246698 h 315277"/>
                <a:gd name="connsiteX18" fmla="*/ 1905 w 289559"/>
                <a:gd name="connsiteY18" fmla="*/ 213360 h 315277"/>
                <a:gd name="connsiteX19" fmla="*/ 953 w 289559"/>
                <a:gd name="connsiteY19" fmla="*/ 211455 h 315277"/>
                <a:gd name="connsiteX20" fmla="*/ 953 w 289559"/>
                <a:gd name="connsiteY20" fmla="*/ 211455 h 315277"/>
                <a:gd name="connsiteX21" fmla="*/ 953 w 289559"/>
                <a:gd name="connsiteY21" fmla="*/ 211455 h 315277"/>
                <a:gd name="connsiteX22" fmla="*/ 0 w 289559"/>
                <a:gd name="connsiteY22" fmla="*/ 207645 h 315277"/>
                <a:gd name="connsiteX23" fmla="*/ 0 w 289559"/>
                <a:gd name="connsiteY23" fmla="*/ 7620 h 315277"/>
                <a:gd name="connsiteX24" fmla="*/ 6668 w 289559"/>
                <a:gd name="connsiteY24" fmla="*/ 0 h 315277"/>
                <a:gd name="connsiteX25" fmla="*/ 7620 w 289559"/>
                <a:gd name="connsiteY25" fmla="*/ 0 h 315277"/>
                <a:gd name="connsiteX26" fmla="*/ 281940 w 289559"/>
                <a:gd name="connsiteY26" fmla="*/ 0 h 315277"/>
                <a:gd name="connsiteX27" fmla="*/ 289560 w 289559"/>
                <a:gd name="connsiteY27" fmla="*/ 7620 h 315277"/>
                <a:gd name="connsiteX28" fmla="*/ 289560 w 289559"/>
                <a:gd name="connsiteY28" fmla="*/ 208598 h 315277"/>
                <a:gd name="connsiteX29" fmla="*/ 289560 w 289559"/>
                <a:gd name="connsiteY29" fmla="*/ 208598 h 31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559" h="315277">
                  <a:moveTo>
                    <a:pt x="289560" y="208598"/>
                  </a:moveTo>
                  <a:cubicBezTo>
                    <a:pt x="289560" y="209550"/>
                    <a:pt x="289560" y="211455"/>
                    <a:pt x="288608" y="212408"/>
                  </a:cubicBezTo>
                  <a:lnTo>
                    <a:pt x="288608" y="212408"/>
                  </a:lnTo>
                  <a:lnTo>
                    <a:pt x="288608" y="212408"/>
                  </a:lnTo>
                  <a:cubicBezTo>
                    <a:pt x="288608" y="212408"/>
                    <a:pt x="287655" y="213360"/>
                    <a:pt x="287655" y="213360"/>
                  </a:cubicBezTo>
                  <a:lnTo>
                    <a:pt x="243840" y="273368"/>
                  </a:lnTo>
                  <a:lnTo>
                    <a:pt x="216217" y="311468"/>
                  </a:lnTo>
                  <a:cubicBezTo>
                    <a:pt x="216217" y="311468"/>
                    <a:pt x="216217" y="312420"/>
                    <a:pt x="215265" y="312420"/>
                  </a:cubicBezTo>
                  <a:cubicBezTo>
                    <a:pt x="215265" y="312420"/>
                    <a:pt x="215265" y="313373"/>
                    <a:pt x="214313" y="313373"/>
                  </a:cubicBezTo>
                  <a:lnTo>
                    <a:pt x="214313" y="313373"/>
                  </a:lnTo>
                  <a:cubicBezTo>
                    <a:pt x="213360" y="315278"/>
                    <a:pt x="210503" y="315278"/>
                    <a:pt x="208598" y="315278"/>
                  </a:cubicBezTo>
                  <a:lnTo>
                    <a:pt x="80010" y="315278"/>
                  </a:lnTo>
                  <a:cubicBezTo>
                    <a:pt x="78105" y="315278"/>
                    <a:pt x="76200" y="314325"/>
                    <a:pt x="75248" y="313373"/>
                  </a:cubicBezTo>
                  <a:cubicBezTo>
                    <a:pt x="74295" y="313373"/>
                    <a:pt x="74295" y="312420"/>
                    <a:pt x="73343" y="311468"/>
                  </a:cubicBezTo>
                  <a:cubicBezTo>
                    <a:pt x="73343" y="311468"/>
                    <a:pt x="73343" y="310515"/>
                    <a:pt x="72390" y="310515"/>
                  </a:cubicBezTo>
                  <a:cubicBezTo>
                    <a:pt x="72390" y="310515"/>
                    <a:pt x="72390" y="310515"/>
                    <a:pt x="72390" y="310515"/>
                  </a:cubicBezTo>
                  <a:cubicBezTo>
                    <a:pt x="72390" y="310515"/>
                    <a:pt x="59055" y="293370"/>
                    <a:pt x="44768" y="272415"/>
                  </a:cubicBezTo>
                  <a:cubicBezTo>
                    <a:pt x="38100" y="263843"/>
                    <a:pt x="31433" y="254318"/>
                    <a:pt x="25718" y="246698"/>
                  </a:cubicBezTo>
                  <a:cubicBezTo>
                    <a:pt x="14288" y="231458"/>
                    <a:pt x="4763" y="218123"/>
                    <a:pt x="1905" y="213360"/>
                  </a:cubicBezTo>
                  <a:cubicBezTo>
                    <a:pt x="953" y="212408"/>
                    <a:pt x="953" y="212408"/>
                    <a:pt x="953" y="211455"/>
                  </a:cubicBezTo>
                  <a:cubicBezTo>
                    <a:pt x="953" y="211455"/>
                    <a:pt x="953" y="211455"/>
                    <a:pt x="953" y="211455"/>
                  </a:cubicBezTo>
                  <a:lnTo>
                    <a:pt x="953" y="211455"/>
                  </a:lnTo>
                  <a:cubicBezTo>
                    <a:pt x="0" y="210502"/>
                    <a:pt x="0" y="209550"/>
                    <a:pt x="0" y="207645"/>
                  </a:cubicBezTo>
                  <a:lnTo>
                    <a:pt x="0" y="7620"/>
                  </a:lnTo>
                  <a:cubicBezTo>
                    <a:pt x="0" y="3810"/>
                    <a:pt x="2858" y="0"/>
                    <a:pt x="6668" y="0"/>
                  </a:cubicBezTo>
                  <a:cubicBezTo>
                    <a:pt x="6668" y="0"/>
                    <a:pt x="7620" y="0"/>
                    <a:pt x="7620" y="0"/>
                  </a:cubicBezTo>
                  <a:lnTo>
                    <a:pt x="281940" y="0"/>
                  </a:lnTo>
                  <a:cubicBezTo>
                    <a:pt x="286703" y="0"/>
                    <a:pt x="289560" y="3810"/>
                    <a:pt x="289560" y="7620"/>
                  </a:cubicBezTo>
                  <a:lnTo>
                    <a:pt x="289560" y="208598"/>
                  </a:lnTo>
                  <a:lnTo>
                    <a:pt x="289560" y="208598"/>
                  </a:ln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14EE3700-ECD8-153E-CA8E-714551A6D11B}"/>
                </a:ext>
              </a:extLst>
            </p:cNvPr>
            <p:cNvSpPr/>
            <p:nvPr/>
          </p:nvSpPr>
          <p:spPr>
            <a:xfrm>
              <a:off x="5977890" y="3190874"/>
              <a:ext cx="263842" cy="315277"/>
            </a:xfrm>
            <a:custGeom>
              <a:avLst/>
              <a:gdLst>
                <a:gd name="connsiteX0" fmla="*/ 263843 w 263842"/>
                <a:gd name="connsiteY0" fmla="*/ 208598 h 315277"/>
                <a:gd name="connsiteX1" fmla="*/ 262890 w 263842"/>
                <a:gd name="connsiteY1" fmla="*/ 212408 h 315277"/>
                <a:gd name="connsiteX2" fmla="*/ 262890 w 263842"/>
                <a:gd name="connsiteY2" fmla="*/ 212408 h 315277"/>
                <a:gd name="connsiteX3" fmla="*/ 262890 w 263842"/>
                <a:gd name="connsiteY3" fmla="*/ 212408 h 315277"/>
                <a:gd name="connsiteX4" fmla="*/ 261937 w 263842"/>
                <a:gd name="connsiteY4" fmla="*/ 213360 h 315277"/>
                <a:gd name="connsiteX5" fmla="*/ 218123 w 263842"/>
                <a:gd name="connsiteY5" fmla="*/ 273368 h 315277"/>
                <a:gd name="connsiteX6" fmla="*/ 190500 w 263842"/>
                <a:gd name="connsiteY6" fmla="*/ 311468 h 315277"/>
                <a:gd name="connsiteX7" fmla="*/ 189548 w 263842"/>
                <a:gd name="connsiteY7" fmla="*/ 312420 h 315277"/>
                <a:gd name="connsiteX8" fmla="*/ 188595 w 263842"/>
                <a:gd name="connsiteY8" fmla="*/ 313373 h 315277"/>
                <a:gd name="connsiteX9" fmla="*/ 188595 w 263842"/>
                <a:gd name="connsiteY9" fmla="*/ 313373 h 315277"/>
                <a:gd name="connsiteX10" fmla="*/ 182880 w 263842"/>
                <a:gd name="connsiteY10" fmla="*/ 315278 h 315277"/>
                <a:gd name="connsiteX11" fmla="*/ 54292 w 263842"/>
                <a:gd name="connsiteY11" fmla="*/ 315278 h 315277"/>
                <a:gd name="connsiteX12" fmla="*/ 49530 w 263842"/>
                <a:gd name="connsiteY12" fmla="*/ 313373 h 315277"/>
                <a:gd name="connsiteX13" fmla="*/ 47625 w 263842"/>
                <a:gd name="connsiteY13" fmla="*/ 311468 h 315277"/>
                <a:gd name="connsiteX14" fmla="*/ 46672 w 263842"/>
                <a:gd name="connsiteY14" fmla="*/ 310515 h 315277"/>
                <a:gd name="connsiteX15" fmla="*/ 46672 w 263842"/>
                <a:gd name="connsiteY15" fmla="*/ 310515 h 315277"/>
                <a:gd name="connsiteX16" fmla="*/ 19050 w 263842"/>
                <a:gd name="connsiteY16" fmla="*/ 272415 h 315277"/>
                <a:gd name="connsiteX17" fmla="*/ 0 w 263842"/>
                <a:gd name="connsiteY17" fmla="*/ 246698 h 315277"/>
                <a:gd name="connsiteX18" fmla="*/ 141923 w 263842"/>
                <a:gd name="connsiteY18" fmla="*/ 253365 h 315277"/>
                <a:gd name="connsiteX19" fmla="*/ 240030 w 263842"/>
                <a:gd name="connsiteY19" fmla="*/ 147638 h 315277"/>
                <a:gd name="connsiteX20" fmla="*/ 240983 w 263842"/>
                <a:gd name="connsiteY20" fmla="*/ 0 h 315277"/>
                <a:gd name="connsiteX21" fmla="*/ 256223 w 263842"/>
                <a:gd name="connsiteY21" fmla="*/ 0 h 315277"/>
                <a:gd name="connsiteX22" fmla="*/ 263843 w 263842"/>
                <a:gd name="connsiteY22" fmla="*/ 7620 h 315277"/>
                <a:gd name="connsiteX23" fmla="*/ 263843 w 263842"/>
                <a:gd name="connsiteY23" fmla="*/ 208598 h 315277"/>
                <a:gd name="connsiteX24" fmla="*/ 263843 w 263842"/>
                <a:gd name="connsiteY24" fmla="*/ 208598 h 31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3842" h="315277">
                  <a:moveTo>
                    <a:pt x="263843" y="208598"/>
                  </a:moveTo>
                  <a:cubicBezTo>
                    <a:pt x="263843" y="209550"/>
                    <a:pt x="263843" y="211455"/>
                    <a:pt x="262890" y="212408"/>
                  </a:cubicBezTo>
                  <a:lnTo>
                    <a:pt x="262890" y="212408"/>
                  </a:lnTo>
                  <a:lnTo>
                    <a:pt x="262890" y="212408"/>
                  </a:lnTo>
                  <a:cubicBezTo>
                    <a:pt x="262890" y="212408"/>
                    <a:pt x="261937" y="213360"/>
                    <a:pt x="261937" y="213360"/>
                  </a:cubicBezTo>
                  <a:lnTo>
                    <a:pt x="218123" y="273368"/>
                  </a:lnTo>
                  <a:lnTo>
                    <a:pt x="190500" y="311468"/>
                  </a:lnTo>
                  <a:cubicBezTo>
                    <a:pt x="190500" y="311468"/>
                    <a:pt x="190500" y="312420"/>
                    <a:pt x="189548" y="312420"/>
                  </a:cubicBezTo>
                  <a:cubicBezTo>
                    <a:pt x="189548" y="312420"/>
                    <a:pt x="189548" y="313373"/>
                    <a:pt x="188595" y="313373"/>
                  </a:cubicBezTo>
                  <a:lnTo>
                    <a:pt x="188595" y="313373"/>
                  </a:lnTo>
                  <a:cubicBezTo>
                    <a:pt x="187642" y="315278"/>
                    <a:pt x="184785" y="315278"/>
                    <a:pt x="182880" y="315278"/>
                  </a:cubicBezTo>
                  <a:lnTo>
                    <a:pt x="54292" y="315278"/>
                  </a:lnTo>
                  <a:cubicBezTo>
                    <a:pt x="52388" y="315278"/>
                    <a:pt x="50482" y="314325"/>
                    <a:pt x="49530" y="313373"/>
                  </a:cubicBezTo>
                  <a:cubicBezTo>
                    <a:pt x="48578" y="313373"/>
                    <a:pt x="48578" y="312420"/>
                    <a:pt x="47625" y="311468"/>
                  </a:cubicBezTo>
                  <a:cubicBezTo>
                    <a:pt x="47625" y="311468"/>
                    <a:pt x="47625" y="310515"/>
                    <a:pt x="46672" y="310515"/>
                  </a:cubicBezTo>
                  <a:cubicBezTo>
                    <a:pt x="46672" y="310515"/>
                    <a:pt x="46672" y="310515"/>
                    <a:pt x="46672" y="310515"/>
                  </a:cubicBezTo>
                  <a:cubicBezTo>
                    <a:pt x="46672" y="310515"/>
                    <a:pt x="33338" y="293370"/>
                    <a:pt x="19050" y="272415"/>
                  </a:cubicBezTo>
                  <a:cubicBezTo>
                    <a:pt x="12382" y="263843"/>
                    <a:pt x="5715" y="254318"/>
                    <a:pt x="0" y="246698"/>
                  </a:cubicBezTo>
                  <a:cubicBezTo>
                    <a:pt x="32385" y="250508"/>
                    <a:pt x="108585" y="257175"/>
                    <a:pt x="141923" y="253365"/>
                  </a:cubicBezTo>
                  <a:cubicBezTo>
                    <a:pt x="184785" y="248602"/>
                    <a:pt x="236220" y="176213"/>
                    <a:pt x="240030" y="147638"/>
                  </a:cubicBezTo>
                  <a:cubicBezTo>
                    <a:pt x="242887" y="122873"/>
                    <a:pt x="242887" y="38100"/>
                    <a:pt x="240983" y="0"/>
                  </a:cubicBezTo>
                  <a:lnTo>
                    <a:pt x="256223" y="0"/>
                  </a:lnTo>
                  <a:cubicBezTo>
                    <a:pt x="260985" y="0"/>
                    <a:pt x="263843" y="3810"/>
                    <a:pt x="263843" y="7620"/>
                  </a:cubicBezTo>
                  <a:lnTo>
                    <a:pt x="263843" y="208598"/>
                  </a:lnTo>
                  <a:lnTo>
                    <a:pt x="263843" y="208598"/>
                  </a:ln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AFBEE4B-20B5-2927-0BC5-8297C5AEF4D6}"/>
                </a:ext>
              </a:extLst>
            </p:cNvPr>
            <p:cNvSpPr/>
            <p:nvPr/>
          </p:nvSpPr>
          <p:spPr>
            <a:xfrm>
              <a:off x="5951220" y="3190874"/>
              <a:ext cx="76199" cy="314325"/>
            </a:xfrm>
            <a:custGeom>
              <a:avLst/>
              <a:gdLst>
                <a:gd name="connsiteX0" fmla="*/ 76200 w 76199"/>
                <a:gd name="connsiteY0" fmla="*/ 314325 h 314325"/>
                <a:gd name="connsiteX1" fmla="*/ 74295 w 76199"/>
                <a:gd name="connsiteY1" fmla="*/ 312420 h 314325"/>
                <a:gd name="connsiteX2" fmla="*/ 73343 w 76199"/>
                <a:gd name="connsiteY2" fmla="*/ 311468 h 314325"/>
                <a:gd name="connsiteX3" fmla="*/ 73343 w 76199"/>
                <a:gd name="connsiteY3" fmla="*/ 311468 h 314325"/>
                <a:gd name="connsiteX4" fmla="*/ 45720 w 76199"/>
                <a:gd name="connsiteY4" fmla="*/ 273368 h 314325"/>
                <a:gd name="connsiteX5" fmla="*/ 1905 w 76199"/>
                <a:gd name="connsiteY5" fmla="*/ 214313 h 314325"/>
                <a:gd name="connsiteX6" fmla="*/ 952 w 76199"/>
                <a:gd name="connsiteY6" fmla="*/ 212408 h 314325"/>
                <a:gd name="connsiteX7" fmla="*/ 952 w 76199"/>
                <a:gd name="connsiteY7" fmla="*/ 212408 h 314325"/>
                <a:gd name="connsiteX8" fmla="*/ 952 w 76199"/>
                <a:gd name="connsiteY8" fmla="*/ 212408 h 314325"/>
                <a:gd name="connsiteX9" fmla="*/ 0 w 76199"/>
                <a:gd name="connsiteY9" fmla="*/ 208598 h 314325"/>
                <a:gd name="connsiteX10" fmla="*/ 0 w 76199"/>
                <a:gd name="connsiteY10" fmla="*/ 7620 h 314325"/>
                <a:gd name="connsiteX11" fmla="*/ 6667 w 76199"/>
                <a:gd name="connsiteY11" fmla="*/ 0 h 314325"/>
                <a:gd name="connsiteX12" fmla="*/ 6667 w 76199"/>
                <a:gd name="connsiteY12" fmla="*/ 164783 h 314325"/>
                <a:gd name="connsiteX13" fmla="*/ 6667 w 76199"/>
                <a:gd name="connsiteY13" fmla="*/ 212408 h 314325"/>
                <a:gd name="connsiteX14" fmla="*/ 76200 w 76199"/>
                <a:gd name="connsiteY14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6199" h="314325">
                  <a:moveTo>
                    <a:pt x="76200" y="314325"/>
                  </a:moveTo>
                  <a:cubicBezTo>
                    <a:pt x="75248" y="314325"/>
                    <a:pt x="75248" y="313373"/>
                    <a:pt x="74295" y="312420"/>
                  </a:cubicBezTo>
                  <a:cubicBezTo>
                    <a:pt x="74295" y="312420"/>
                    <a:pt x="74295" y="311468"/>
                    <a:pt x="73343" y="311468"/>
                  </a:cubicBezTo>
                  <a:cubicBezTo>
                    <a:pt x="73343" y="311468"/>
                    <a:pt x="73343" y="311468"/>
                    <a:pt x="73343" y="311468"/>
                  </a:cubicBezTo>
                  <a:cubicBezTo>
                    <a:pt x="73343" y="311468"/>
                    <a:pt x="60008" y="294323"/>
                    <a:pt x="45720" y="273368"/>
                  </a:cubicBezTo>
                  <a:cubicBezTo>
                    <a:pt x="28575" y="249555"/>
                    <a:pt x="7620" y="221933"/>
                    <a:pt x="1905" y="214313"/>
                  </a:cubicBezTo>
                  <a:cubicBezTo>
                    <a:pt x="952" y="213360"/>
                    <a:pt x="952" y="213360"/>
                    <a:pt x="952" y="212408"/>
                  </a:cubicBezTo>
                  <a:cubicBezTo>
                    <a:pt x="952" y="212408"/>
                    <a:pt x="952" y="212408"/>
                    <a:pt x="952" y="212408"/>
                  </a:cubicBezTo>
                  <a:lnTo>
                    <a:pt x="952" y="212408"/>
                  </a:lnTo>
                  <a:cubicBezTo>
                    <a:pt x="0" y="211455"/>
                    <a:pt x="0" y="210502"/>
                    <a:pt x="0" y="208598"/>
                  </a:cubicBezTo>
                  <a:lnTo>
                    <a:pt x="0" y="7620"/>
                  </a:lnTo>
                  <a:cubicBezTo>
                    <a:pt x="0" y="3810"/>
                    <a:pt x="2858" y="0"/>
                    <a:pt x="6667" y="0"/>
                  </a:cubicBezTo>
                  <a:cubicBezTo>
                    <a:pt x="6667" y="40005"/>
                    <a:pt x="6667" y="164783"/>
                    <a:pt x="6667" y="164783"/>
                  </a:cubicBezTo>
                  <a:cubicBezTo>
                    <a:pt x="6667" y="164783"/>
                    <a:pt x="4763" y="208598"/>
                    <a:pt x="6667" y="212408"/>
                  </a:cubicBezTo>
                  <a:cubicBezTo>
                    <a:pt x="9525" y="214313"/>
                    <a:pt x="61912" y="292418"/>
                    <a:pt x="76200" y="314325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F8698B59-E17E-604C-205A-A6F53C1B0D3C}"/>
                </a:ext>
              </a:extLst>
            </p:cNvPr>
            <p:cNvSpPr/>
            <p:nvPr/>
          </p:nvSpPr>
          <p:spPr>
            <a:xfrm>
              <a:off x="5952584" y="3789520"/>
              <a:ext cx="124830" cy="49053"/>
            </a:xfrm>
            <a:custGeom>
              <a:avLst/>
              <a:gdLst>
                <a:gd name="connsiteX0" fmla="*/ 123413 w 124830"/>
                <a:gd name="connsiteY0" fmla="*/ 32861 h 49053"/>
                <a:gd name="connsiteX1" fmla="*/ 92933 w 124830"/>
                <a:gd name="connsiteY1" fmla="*/ 46196 h 49053"/>
                <a:gd name="connsiteX2" fmla="*/ 64358 w 124830"/>
                <a:gd name="connsiteY2" fmla="*/ 49054 h 49053"/>
                <a:gd name="connsiteX3" fmla="*/ 2445 w 124830"/>
                <a:gd name="connsiteY3" fmla="*/ 37624 h 49053"/>
                <a:gd name="connsiteX4" fmla="*/ 5303 w 124830"/>
                <a:gd name="connsiteY4" fmla="*/ 6191 h 49053"/>
                <a:gd name="connsiteX5" fmla="*/ 7208 w 124830"/>
                <a:gd name="connsiteY5" fmla="*/ 1429 h 49053"/>
                <a:gd name="connsiteX6" fmla="*/ 13875 w 124830"/>
                <a:gd name="connsiteY6" fmla="*/ 1429 h 49053"/>
                <a:gd name="connsiteX7" fmla="*/ 15780 w 124830"/>
                <a:gd name="connsiteY7" fmla="*/ 9049 h 49053"/>
                <a:gd name="connsiteX8" fmla="*/ 61500 w 124830"/>
                <a:gd name="connsiteY8" fmla="*/ 18574 h 49053"/>
                <a:gd name="connsiteX9" fmla="*/ 101505 w 124830"/>
                <a:gd name="connsiteY9" fmla="*/ 13811 h 49053"/>
                <a:gd name="connsiteX10" fmla="*/ 111030 w 124830"/>
                <a:gd name="connsiteY10" fmla="*/ 9049 h 49053"/>
                <a:gd name="connsiteX11" fmla="*/ 112935 w 124830"/>
                <a:gd name="connsiteY11" fmla="*/ 476 h 49053"/>
                <a:gd name="connsiteX12" fmla="*/ 118650 w 124830"/>
                <a:gd name="connsiteY12" fmla="*/ 3334 h 49053"/>
                <a:gd name="connsiteX13" fmla="*/ 119603 w 124830"/>
                <a:gd name="connsiteY13" fmla="*/ 4286 h 49053"/>
                <a:gd name="connsiteX14" fmla="*/ 123413 w 124830"/>
                <a:gd name="connsiteY14" fmla="*/ 32861 h 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830" h="49053">
                  <a:moveTo>
                    <a:pt x="123413" y="32861"/>
                  </a:moveTo>
                  <a:cubicBezTo>
                    <a:pt x="120555" y="37624"/>
                    <a:pt x="109125" y="43339"/>
                    <a:pt x="92933" y="46196"/>
                  </a:cubicBezTo>
                  <a:cubicBezTo>
                    <a:pt x="84360" y="48101"/>
                    <a:pt x="74835" y="49054"/>
                    <a:pt x="64358" y="49054"/>
                  </a:cubicBezTo>
                  <a:cubicBezTo>
                    <a:pt x="34830" y="49054"/>
                    <a:pt x="8160" y="43339"/>
                    <a:pt x="2445" y="37624"/>
                  </a:cubicBezTo>
                  <a:cubicBezTo>
                    <a:pt x="-3270" y="32861"/>
                    <a:pt x="2445" y="12859"/>
                    <a:pt x="5303" y="6191"/>
                  </a:cubicBezTo>
                  <a:cubicBezTo>
                    <a:pt x="6255" y="4286"/>
                    <a:pt x="6255" y="2381"/>
                    <a:pt x="7208" y="1429"/>
                  </a:cubicBezTo>
                  <a:cubicBezTo>
                    <a:pt x="9113" y="-476"/>
                    <a:pt x="10065" y="-476"/>
                    <a:pt x="13875" y="1429"/>
                  </a:cubicBezTo>
                  <a:cubicBezTo>
                    <a:pt x="14828" y="6191"/>
                    <a:pt x="15780" y="9049"/>
                    <a:pt x="15780" y="9049"/>
                  </a:cubicBezTo>
                  <a:cubicBezTo>
                    <a:pt x="15780" y="9049"/>
                    <a:pt x="28163" y="19526"/>
                    <a:pt x="61500" y="18574"/>
                  </a:cubicBezTo>
                  <a:cubicBezTo>
                    <a:pt x="80550" y="17621"/>
                    <a:pt x="93885" y="15716"/>
                    <a:pt x="101505" y="13811"/>
                  </a:cubicBezTo>
                  <a:cubicBezTo>
                    <a:pt x="107220" y="11906"/>
                    <a:pt x="110078" y="10001"/>
                    <a:pt x="111030" y="9049"/>
                  </a:cubicBezTo>
                  <a:cubicBezTo>
                    <a:pt x="111983" y="8096"/>
                    <a:pt x="111983" y="5239"/>
                    <a:pt x="112935" y="476"/>
                  </a:cubicBezTo>
                  <a:cubicBezTo>
                    <a:pt x="114840" y="476"/>
                    <a:pt x="116745" y="476"/>
                    <a:pt x="118650" y="3334"/>
                  </a:cubicBezTo>
                  <a:cubicBezTo>
                    <a:pt x="118650" y="3334"/>
                    <a:pt x="118650" y="3334"/>
                    <a:pt x="119603" y="4286"/>
                  </a:cubicBezTo>
                  <a:cubicBezTo>
                    <a:pt x="122460" y="9049"/>
                    <a:pt x="127223" y="24289"/>
                    <a:pt x="123413" y="32861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BEF6A94-0130-F02B-529F-1869CE8A862E}"/>
                </a:ext>
              </a:extLst>
            </p:cNvPr>
            <p:cNvSpPr/>
            <p:nvPr/>
          </p:nvSpPr>
          <p:spPr>
            <a:xfrm>
              <a:off x="5960983" y="3751897"/>
              <a:ext cx="107632" cy="57211"/>
            </a:xfrm>
            <a:custGeom>
              <a:avLst/>
              <a:gdLst>
                <a:gd name="connsiteX0" fmla="*/ 107394 w 107632"/>
                <a:gd name="connsiteY0" fmla="*/ 9525 h 57211"/>
                <a:gd name="connsiteX1" fmla="*/ 103584 w 107632"/>
                <a:gd name="connsiteY1" fmla="*/ 38100 h 57211"/>
                <a:gd name="connsiteX2" fmla="*/ 101679 w 107632"/>
                <a:gd name="connsiteY2" fmla="*/ 46673 h 57211"/>
                <a:gd name="connsiteX3" fmla="*/ 84534 w 107632"/>
                <a:gd name="connsiteY3" fmla="*/ 53340 h 57211"/>
                <a:gd name="connsiteX4" fmla="*/ 52149 w 107632"/>
                <a:gd name="connsiteY4" fmla="*/ 57150 h 57211"/>
                <a:gd name="connsiteX5" fmla="*/ 6429 w 107632"/>
                <a:gd name="connsiteY5" fmla="*/ 47625 h 57211"/>
                <a:gd name="connsiteX6" fmla="*/ 4524 w 107632"/>
                <a:gd name="connsiteY6" fmla="*/ 40005 h 57211"/>
                <a:gd name="connsiteX7" fmla="*/ 714 w 107632"/>
                <a:gd name="connsiteY7" fmla="*/ 18098 h 57211"/>
                <a:gd name="connsiteX8" fmla="*/ 714 w 107632"/>
                <a:gd name="connsiteY8" fmla="*/ 3810 h 57211"/>
                <a:gd name="connsiteX9" fmla="*/ 2619 w 107632"/>
                <a:gd name="connsiteY9" fmla="*/ 0 h 57211"/>
                <a:gd name="connsiteX10" fmla="*/ 6429 w 107632"/>
                <a:gd name="connsiteY10" fmla="*/ 2857 h 57211"/>
                <a:gd name="connsiteX11" fmla="*/ 99774 w 107632"/>
                <a:gd name="connsiteY11" fmla="*/ 2857 h 57211"/>
                <a:gd name="connsiteX12" fmla="*/ 103584 w 107632"/>
                <a:gd name="connsiteY12" fmla="*/ 952 h 57211"/>
                <a:gd name="connsiteX13" fmla="*/ 106442 w 107632"/>
                <a:gd name="connsiteY13" fmla="*/ 6667 h 57211"/>
                <a:gd name="connsiteX14" fmla="*/ 107394 w 107632"/>
                <a:gd name="connsiteY14" fmla="*/ 9525 h 5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632" h="57211">
                  <a:moveTo>
                    <a:pt x="107394" y="9525"/>
                  </a:moveTo>
                  <a:cubicBezTo>
                    <a:pt x="107394" y="9525"/>
                    <a:pt x="105489" y="27623"/>
                    <a:pt x="103584" y="38100"/>
                  </a:cubicBezTo>
                  <a:cubicBezTo>
                    <a:pt x="102632" y="41910"/>
                    <a:pt x="102632" y="45720"/>
                    <a:pt x="101679" y="46673"/>
                  </a:cubicBezTo>
                  <a:cubicBezTo>
                    <a:pt x="100727" y="48577"/>
                    <a:pt x="95964" y="51435"/>
                    <a:pt x="84534" y="53340"/>
                  </a:cubicBezTo>
                  <a:cubicBezTo>
                    <a:pt x="76914" y="55245"/>
                    <a:pt x="66437" y="56198"/>
                    <a:pt x="52149" y="57150"/>
                  </a:cubicBezTo>
                  <a:cubicBezTo>
                    <a:pt x="18812" y="58102"/>
                    <a:pt x="6429" y="47625"/>
                    <a:pt x="6429" y="47625"/>
                  </a:cubicBezTo>
                  <a:cubicBezTo>
                    <a:pt x="6429" y="47625"/>
                    <a:pt x="5477" y="44767"/>
                    <a:pt x="4524" y="40005"/>
                  </a:cubicBezTo>
                  <a:cubicBezTo>
                    <a:pt x="3572" y="34290"/>
                    <a:pt x="1667" y="25717"/>
                    <a:pt x="714" y="18098"/>
                  </a:cubicBezTo>
                  <a:cubicBezTo>
                    <a:pt x="-238" y="11430"/>
                    <a:pt x="-238" y="7620"/>
                    <a:pt x="714" y="3810"/>
                  </a:cubicBezTo>
                  <a:cubicBezTo>
                    <a:pt x="1667" y="1905"/>
                    <a:pt x="1667" y="952"/>
                    <a:pt x="2619" y="0"/>
                  </a:cubicBezTo>
                  <a:cubicBezTo>
                    <a:pt x="3572" y="1905"/>
                    <a:pt x="5477" y="2857"/>
                    <a:pt x="6429" y="2857"/>
                  </a:cubicBezTo>
                  <a:lnTo>
                    <a:pt x="99774" y="2857"/>
                  </a:lnTo>
                  <a:cubicBezTo>
                    <a:pt x="101679" y="2857"/>
                    <a:pt x="102632" y="1905"/>
                    <a:pt x="103584" y="952"/>
                  </a:cubicBezTo>
                  <a:cubicBezTo>
                    <a:pt x="105489" y="2857"/>
                    <a:pt x="105489" y="4763"/>
                    <a:pt x="106442" y="6667"/>
                  </a:cubicBezTo>
                  <a:cubicBezTo>
                    <a:pt x="108347" y="7620"/>
                    <a:pt x="107394" y="9525"/>
                    <a:pt x="107394" y="9525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C3162F9F-C615-7CEA-AAFF-578E9ADFF867}"/>
                </a:ext>
              </a:extLst>
            </p:cNvPr>
            <p:cNvSpPr/>
            <p:nvPr/>
          </p:nvSpPr>
          <p:spPr>
            <a:xfrm>
              <a:off x="6066472" y="3161346"/>
              <a:ext cx="60007" cy="28575"/>
            </a:xfrm>
            <a:custGeom>
              <a:avLst/>
              <a:gdLst>
                <a:gd name="connsiteX0" fmla="*/ 60008 w 60007"/>
                <a:gd name="connsiteY0" fmla="*/ 4763 h 28575"/>
                <a:gd name="connsiteX1" fmla="*/ 60008 w 60007"/>
                <a:gd name="connsiteY1" fmla="*/ 22860 h 28575"/>
                <a:gd name="connsiteX2" fmla="*/ 57150 w 60007"/>
                <a:gd name="connsiteY2" fmla="*/ 28575 h 28575"/>
                <a:gd name="connsiteX3" fmla="*/ 2858 w 60007"/>
                <a:gd name="connsiteY3" fmla="*/ 28575 h 28575"/>
                <a:gd name="connsiteX4" fmla="*/ 0 w 60007"/>
                <a:gd name="connsiteY4" fmla="*/ 22860 h 28575"/>
                <a:gd name="connsiteX5" fmla="*/ 0 w 60007"/>
                <a:gd name="connsiteY5" fmla="*/ 4763 h 28575"/>
                <a:gd name="connsiteX6" fmla="*/ 1905 w 60007"/>
                <a:gd name="connsiteY6" fmla="*/ 0 h 28575"/>
                <a:gd name="connsiteX7" fmla="*/ 58103 w 60007"/>
                <a:gd name="connsiteY7" fmla="*/ 0 h 28575"/>
                <a:gd name="connsiteX8" fmla="*/ 60008 w 60007"/>
                <a:gd name="connsiteY8" fmla="*/ 476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07" h="28575">
                  <a:moveTo>
                    <a:pt x="60008" y="4763"/>
                  </a:moveTo>
                  <a:lnTo>
                    <a:pt x="60008" y="22860"/>
                  </a:lnTo>
                  <a:cubicBezTo>
                    <a:pt x="60008" y="24765"/>
                    <a:pt x="59055" y="27622"/>
                    <a:pt x="57150" y="28575"/>
                  </a:cubicBezTo>
                  <a:lnTo>
                    <a:pt x="2858" y="28575"/>
                  </a:lnTo>
                  <a:cubicBezTo>
                    <a:pt x="953" y="26670"/>
                    <a:pt x="0" y="24765"/>
                    <a:pt x="0" y="22860"/>
                  </a:cubicBezTo>
                  <a:lnTo>
                    <a:pt x="0" y="4763"/>
                  </a:lnTo>
                  <a:cubicBezTo>
                    <a:pt x="0" y="2858"/>
                    <a:pt x="953" y="953"/>
                    <a:pt x="1905" y="0"/>
                  </a:cubicBezTo>
                  <a:lnTo>
                    <a:pt x="58103" y="0"/>
                  </a:lnTo>
                  <a:cubicBezTo>
                    <a:pt x="60008" y="1905"/>
                    <a:pt x="60008" y="2858"/>
                    <a:pt x="60008" y="476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CBE5DB78-608F-FB1E-3DED-8684347A8E87}"/>
                </a:ext>
              </a:extLst>
            </p:cNvPr>
            <p:cNvSpPr/>
            <p:nvPr/>
          </p:nvSpPr>
          <p:spPr>
            <a:xfrm>
              <a:off x="6010275" y="3014662"/>
              <a:ext cx="174307" cy="145732"/>
            </a:xfrm>
            <a:custGeom>
              <a:avLst/>
              <a:gdLst>
                <a:gd name="connsiteX0" fmla="*/ 174308 w 174307"/>
                <a:gd name="connsiteY0" fmla="*/ 29528 h 145732"/>
                <a:gd name="connsiteX1" fmla="*/ 174308 w 174307"/>
                <a:gd name="connsiteY1" fmla="*/ 138113 h 145732"/>
                <a:gd name="connsiteX2" fmla="*/ 166688 w 174307"/>
                <a:gd name="connsiteY2" fmla="*/ 145733 h 145732"/>
                <a:gd name="connsiteX3" fmla="*/ 7620 w 174307"/>
                <a:gd name="connsiteY3" fmla="*/ 145733 h 145732"/>
                <a:gd name="connsiteX4" fmla="*/ 0 w 174307"/>
                <a:gd name="connsiteY4" fmla="*/ 138113 h 145732"/>
                <a:gd name="connsiteX5" fmla="*/ 0 w 174307"/>
                <a:gd name="connsiteY5" fmla="*/ 29528 h 145732"/>
                <a:gd name="connsiteX6" fmla="*/ 21907 w 174307"/>
                <a:gd name="connsiteY6" fmla="*/ 9525 h 145732"/>
                <a:gd name="connsiteX7" fmla="*/ 86678 w 174307"/>
                <a:gd name="connsiteY7" fmla="*/ 0 h 145732"/>
                <a:gd name="connsiteX8" fmla="*/ 143827 w 174307"/>
                <a:gd name="connsiteY8" fmla="*/ 6668 h 145732"/>
                <a:gd name="connsiteX9" fmla="*/ 153352 w 174307"/>
                <a:gd name="connsiteY9" fmla="*/ 9525 h 145732"/>
                <a:gd name="connsiteX10" fmla="*/ 174308 w 174307"/>
                <a:gd name="connsiteY10" fmla="*/ 29528 h 14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07" h="145732">
                  <a:moveTo>
                    <a:pt x="174308" y="29528"/>
                  </a:moveTo>
                  <a:cubicBezTo>
                    <a:pt x="174308" y="30480"/>
                    <a:pt x="174308" y="138113"/>
                    <a:pt x="174308" y="138113"/>
                  </a:cubicBezTo>
                  <a:cubicBezTo>
                    <a:pt x="174308" y="142875"/>
                    <a:pt x="170498" y="145733"/>
                    <a:pt x="166688" y="145733"/>
                  </a:cubicBezTo>
                  <a:lnTo>
                    <a:pt x="7620" y="145733"/>
                  </a:lnTo>
                  <a:cubicBezTo>
                    <a:pt x="2857" y="145733"/>
                    <a:pt x="0" y="141923"/>
                    <a:pt x="0" y="138113"/>
                  </a:cubicBezTo>
                  <a:cubicBezTo>
                    <a:pt x="0" y="138113"/>
                    <a:pt x="0" y="29528"/>
                    <a:pt x="0" y="29528"/>
                  </a:cubicBezTo>
                  <a:cubicBezTo>
                    <a:pt x="0" y="21908"/>
                    <a:pt x="8572" y="15240"/>
                    <a:pt x="21907" y="9525"/>
                  </a:cubicBezTo>
                  <a:cubicBezTo>
                    <a:pt x="37147" y="3810"/>
                    <a:pt x="60960" y="0"/>
                    <a:pt x="86678" y="0"/>
                  </a:cubicBezTo>
                  <a:cubicBezTo>
                    <a:pt x="108585" y="0"/>
                    <a:pt x="128588" y="2858"/>
                    <a:pt x="143827" y="6668"/>
                  </a:cubicBezTo>
                  <a:cubicBezTo>
                    <a:pt x="146685" y="7620"/>
                    <a:pt x="150495" y="8573"/>
                    <a:pt x="153352" y="9525"/>
                  </a:cubicBezTo>
                  <a:cubicBezTo>
                    <a:pt x="166688" y="15240"/>
                    <a:pt x="174308" y="21908"/>
                    <a:pt x="174308" y="29528"/>
                  </a:cubicBezTo>
                  <a:close/>
                </a:path>
              </a:pathLst>
            </a:custGeom>
            <a:gradFill>
              <a:gsLst>
                <a:gs pos="0">
                  <a:srgbClr val="E7EBF5"/>
                </a:gs>
                <a:gs pos="98000">
                  <a:srgbClr val="D7E2F5"/>
                </a:gs>
              </a:gsLst>
              <a:lin ang="22273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5D2D820C-D42E-26FA-75AD-3CE73F8246A8}"/>
                </a:ext>
              </a:extLst>
            </p:cNvPr>
            <p:cNvSpPr/>
            <p:nvPr/>
          </p:nvSpPr>
          <p:spPr>
            <a:xfrm>
              <a:off x="6070282" y="3190874"/>
              <a:ext cx="54292" cy="1905"/>
            </a:xfrm>
            <a:custGeom>
              <a:avLst/>
              <a:gdLst>
                <a:gd name="connsiteX0" fmla="*/ 48578 w 54292"/>
                <a:gd name="connsiteY0" fmla="*/ 1905 h 1905"/>
                <a:gd name="connsiteX1" fmla="*/ 54293 w 54292"/>
                <a:gd name="connsiteY1" fmla="*/ 0 h 1905"/>
                <a:gd name="connsiteX2" fmla="*/ 0 w 54292"/>
                <a:gd name="connsiteY2" fmla="*/ 0 h 1905"/>
                <a:gd name="connsiteX3" fmla="*/ 5715 w 54292"/>
                <a:gd name="connsiteY3" fmla="*/ 1905 h 1905"/>
                <a:gd name="connsiteX4" fmla="*/ 48578 w 54292"/>
                <a:gd name="connsiteY4" fmla="*/ 1905 h 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" h="1905">
                  <a:moveTo>
                    <a:pt x="48578" y="1905"/>
                  </a:moveTo>
                  <a:cubicBezTo>
                    <a:pt x="50483" y="1905"/>
                    <a:pt x="52388" y="953"/>
                    <a:pt x="54293" y="0"/>
                  </a:cubicBezTo>
                  <a:lnTo>
                    <a:pt x="0" y="0"/>
                  </a:lnTo>
                  <a:cubicBezTo>
                    <a:pt x="953" y="953"/>
                    <a:pt x="2858" y="1905"/>
                    <a:pt x="5715" y="1905"/>
                  </a:cubicBezTo>
                  <a:lnTo>
                    <a:pt x="48578" y="1905"/>
                  </a:lnTo>
                  <a:close/>
                </a:path>
              </a:pathLst>
            </a:custGeom>
            <a:gradFill>
              <a:gsLst>
                <a:gs pos="0">
                  <a:srgbClr val="E7EBF5"/>
                </a:gs>
                <a:gs pos="98000">
                  <a:srgbClr val="D7E2F5"/>
                </a:gs>
              </a:gsLst>
              <a:lin ang="49875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B0C21FE-738F-20F9-B4BB-788306FD8385}"/>
                </a:ext>
              </a:extLst>
            </p:cNvPr>
            <p:cNvSpPr/>
            <p:nvPr/>
          </p:nvSpPr>
          <p:spPr>
            <a:xfrm>
              <a:off x="6054090" y="3221354"/>
              <a:ext cx="84772" cy="188594"/>
            </a:xfrm>
            <a:custGeom>
              <a:avLst/>
              <a:gdLst>
                <a:gd name="connsiteX0" fmla="*/ 84773 w 84772"/>
                <a:gd name="connsiteY0" fmla="*/ 14288 h 188594"/>
                <a:gd name="connsiteX1" fmla="*/ 84773 w 84772"/>
                <a:gd name="connsiteY1" fmla="*/ 174308 h 188594"/>
                <a:gd name="connsiteX2" fmla="*/ 70485 w 84772"/>
                <a:gd name="connsiteY2" fmla="*/ 188595 h 188594"/>
                <a:gd name="connsiteX3" fmla="*/ 14288 w 84772"/>
                <a:gd name="connsiteY3" fmla="*/ 188595 h 188594"/>
                <a:gd name="connsiteX4" fmla="*/ 0 w 84772"/>
                <a:gd name="connsiteY4" fmla="*/ 174308 h 188594"/>
                <a:gd name="connsiteX5" fmla="*/ 0 w 84772"/>
                <a:gd name="connsiteY5" fmla="*/ 14288 h 188594"/>
                <a:gd name="connsiteX6" fmla="*/ 14288 w 84772"/>
                <a:gd name="connsiteY6" fmla="*/ 0 h 188594"/>
                <a:gd name="connsiteX7" fmla="*/ 70485 w 84772"/>
                <a:gd name="connsiteY7" fmla="*/ 0 h 188594"/>
                <a:gd name="connsiteX8" fmla="*/ 84773 w 84772"/>
                <a:gd name="connsiteY8" fmla="*/ 14288 h 18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772" h="188594">
                  <a:moveTo>
                    <a:pt x="84773" y="14288"/>
                  </a:moveTo>
                  <a:lnTo>
                    <a:pt x="84773" y="174308"/>
                  </a:lnTo>
                  <a:cubicBezTo>
                    <a:pt x="84773" y="181927"/>
                    <a:pt x="78105" y="188595"/>
                    <a:pt x="70485" y="188595"/>
                  </a:cubicBezTo>
                  <a:lnTo>
                    <a:pt x="14288" y="188595"/>
                  </a:lnTo>
                  <a:cubicBezTo>
                    <a:pt x="6667" y="188595"/>
                    <a:pt x="0" y="181927"/>
                    <a:pt x="0" y="174308"/>
                  </a:cubicBezTo>
                  <a:lnTo>
                    <a:pt x="0" y="14288"/>
                  </a:lnTo>
                  <a:cubicBezTo>
                    <a:pt x="0" y="6667"/>
                    <a:pt x="6667" y="0"/>
                    <a:pt x="14288" y="0"/>
                  </a:cubicBezTo>
                  <a:lnTo>
                    <a:pt x="70485" y="0"/>
                  </a:lnTo>
                  <a:cubicBezTo>
                    <a:pt x="79057" y="0"/>
                    <a:pt x="84773" y="6667"/>
                    <a:pt x="84773" y="14288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3632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6DCDEC81-96C9-7B26-1EAF-9B15C42924CD}"/>
                </a:ext>
              </a:extLst>
            </p:cNvPr>
            <p:cNvSpPr/>
            <p:nvPr/>
          </p:nvSpPr>
          <p:spPr>
            <a:xfrm>
              <a:off x="6058852" y="3226117"/>
              <a:ext cx="75247" cy="180022"/>
            </a:xfrm>
            <a:custGeom>
              <a:avLst/>
              <a:gdLst>
                <a:gd name="connsiteX0" fmla="*/ 9525 w 75247"/>
                <a:gd name="connsiteY0" fmla="*/ 180022 h 180022"/>
                <a:gd name="connsiteX1" fmla="*/ 0 w 75247"/>
                <a:gd name="connsiteY1" fmla="*/ 170497 h 180022"/>
                <a:gd name="connsiteX2" fmla="*/ 0 w 75247"/>
                <a:gd name="connsiteY2" fmla="*/ 9525 h 180022"/>
                <a:gd name="connsiteX3" fmla="*/ 9525 w 75247"/>
                <a:gd name="connsiteY3" fmla="*/ 0 h 180022"/>
                <a:gd name="connsiteX4" fmla="*/ 65723 w 75247"/>
                <a:gd name="connsiteY4" fmla="*/ 0 h 180022"/>
                <a:gd name="connsiteX5" fmla="*/ 75248 w 75247"/>
                <a:gd name="connsiteY5" fmla="*/ 9525 h 180022"/>
                <a:gd name="connsiteX6" fmla="*/ 75248 w 75247"/>
                <a:gd name="connsiteY6" fmla="*/ 169545 h 180022"/>
                <a:gd name="connsiteX7" fmla="*/ 65723 w 75247"/>
                <a:gd name="connsiteY7" fmla="*/ 179070 h 180022"/>
                <a:gd name="connsiteX8" fmla="*/ 9525 w 75247"/>
                <a:gd name="connsiteY8" fmla="*/ 179070 h 18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47" h="180022">
                  <a:moveTo>
                    <a:pt x="9525" y="180022"/>
                  </a:moveTo>
                  <a:cubicBezTo>
                    <a:pt x="3810" y="180022"/>
                    <a:pt x="0" y="175260"/>
                    <a:pt x="0" y="170497"/>
                  </a:cubicBezTo>
                  <a:lnTo>
                    <a:pt x="0" y="9525"/>
                  </a:lnTo>
                  <a:cubicBezTo>
                    <a:pt x="0" y="3810"/>
                    <a:pt x="4763" y="0"/>
                    <a:pt x="9525" y="0"/>
                  </a:cubicBezTo>
                  <a:lnTo>
                    <a:pt x="65723" y="0"/>
                  </a:lnTo>
                  <a:cubicBezTo>
                    <a:pt x="71438" y="0"/>
                    <a:pt x="75248" y="4763"/>
                    <a:pt x="75248" y="9525"/>
                  </a:cubicBezTo>
                  <a:lnTo>
                    <a:pt x="75248" y="169545"/>
                  </a:lnTo>
                  <a:cubicBezTo>
                    <a:pt x="75248" y="175260"/>
                    <a:pt x="70485" y="179070"/>
                    <a:pt x="65723" y="179070"/>
                  </a:cubicBezTo>
                  <a:lnTo>
                    <a:pt x="9525" y="179070"/>
                  </a:ln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0CE78B97-38A5-61F7-1174-ABC913FB71A3}"/>
                </a:ext>
              </a:extLst>
            </p:cNvPr>
            <p:cNvSpPr/>
            <p:nvPr/>
          </p:nvSpPr>
          <p:spPr>
            <a:xfrm>
              <a:off x="6030277" y="3014662"/>
              <a:ext cx="132397" cy="127634"/>
            </a:xfrm>
            <a:custGeom>
              <a:avLst/>
              <a:gdLst>
                <a:gd name="connsiteX0" fmla="*/ 132398 w 132397"/>
                <a:gd name="connsiteY0" fmla="*/ 10478 h 127634"/>
                <a:gd name="connsiteX1" fmla="*/ 132398 w 132397"/>
                <a:gd name="connsiteY1" fmla="*/ 118110 h 127634"/>
                <a:gd name="connsiteX2" fmla="*/ 122873 w 132397"/>
                <a:gd name="connsiteY2" fmla="*/ 127635 h 127634"/>
                <a:gd name="connsiteX3" fmla="*/ 10478 w 132397"/>
                <a:gd name="connsiteY3" fmla="*/ 127635 h 127634"/>
                <a:gd name="connsiteX4" fmla="*/ 3810 w 132397"/>
                <a:gd name="connsiteY4" fmla="*/ 124778 h 127634"/>
                <a:gd name="connsiteX5" fmla="*/ 0 w 132397"/>
                <a:gd name="connsiteY5" fmla="*/ 117158 h 127634"/>
                <a:gd name="connsiteX6" fmla="*/ 0 w 132397"/>
                <a:gd name="connsiteY6" fmla="*/ 10478 h 127634"/>
                <a:gd name="connsiteX7" fmla="*/ 25717 w 132397"/>
                <a:gd name="connsiteY7" fmla="*/ 3810 h 127634"/>
                <a:gd name="connsiteX8" fmla="*/ 60007 w 132397"/>
                <a:gd name="connsiteY8" fmla="*/ 0 h 127634"/>
                <a:gd name="connsiteX9" fmla="*/ 67628 w 132397"/>
                <a:gd name="connsiteY9" fmla="*/ 0 h 127634"/>
                <a:gd name="connsiteX10" fmla="*/ 104775 w 132397"/>
                <a:gd name="connsiteY10" fmla="*/ 2858 h 127634"/>
                <a:gd name="connsiteX11" fmla="*/ 132398 w 132397"/>
                <a:gd name="connsiteY11" fmla="*/ 10478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397" h="127634">
                  <a:moveTo>
                    <a:pt x="132398" y="10478"/>
                  </a:moveTo>
                  <a:lnTo>
                    <a:pt x="132398" y="118110"/>
                  </a:lnTo>
                  <a:cubicBezTo>
                    <a:pt x="132398" y="123825"/>
                    <a:pt x="127635" y="127635"/>
                    <a:pt x="122873" y="127635"/>
                  </a:cubicBezTo>
                  <a:lnTo>
                    <a:pt x="10478" y="127635"/>
                  </a:lnTo>
                  <a:cubicBezTo>
                    <a:pt x="7620" y="127635"/>
                    <a:pt x="5715" y="126683"/>
                    <a:pt x="3810" y="124778"/>
                  </a:cubicBezTo>
                  <a:cubicBezTo>
                    <a:pt x="1905" y="122873"/>
                    <a:pt x="0" y="120015"/>
                    <a:pt x="0" y="117158"/>
                  </a:cubicBezTo>
                  <a:lnTo>
                    <a:pt x="0" y="10478"/>
                  </a:lnTo>
                  <a:cubicBezTo>
                    <a:pt x="6667" y="7620"/>
                    <a:pt x="15240" y="5715"/>
                    <a:pt x="25717" y="3810"/>
                  </a:cubicBezTo>
                  <a:cubicBezTo>
                    <a:pt x="36195" y="1905"/>
                    <a:pt x="47625" y="0"/>
                    <a:pt x="60007" y="0"/>
                  </a:cubicBezTo>
                  <a:cubicBezTo>
                    <a:pt x="62865" y="0"/>
                    <a:pt x="64770" y="0"/>
                    <a:pt x="67628" y="0"/>
                  </a:cubicBezTo>
                  <a:cubicBezTo>
                    <a:pt x="80963" y="0"/>
                    <a:pt x="93345" y="953"/>
                    <a:pt x="104775" y="2858"/>
                  </a:cubicBezTo>
                  <a:cubicBezTo>
                    <a:pt x="115253" y="4763"/>
                    <a:pt x="124778" y="6668"/>
                    <a:pt x="132398" y="1047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328CDEEB-9957-5471-ECA3-C391F0AC0E0A}"/>
                </a:ext>
              </a:extLst>
            </p:cNvPr>
            <p:cNvSpPr/>
            <p:nvPr/>
          </p:nvSpPr>
          <p:spPr>
            <a:xfrm>
              <a:off x="5996940" y="3464242"/>
              <a:ext cx="199072" cy="41909"/>
            </a:xfrm>
            <a:custGeom>
              <a:avLst/>
              <a:gdLst>
                <a:gd name="connsiteX0" fmla="*/ 199073 w 199072"/>
                <a:gd name="connsiteY0" fmla="*/ 0 h 41909"/>
                <a:gd name="connsiteX1" fmla="*/ 171450 w 199072"/>
                <a:gd name="connsiteY1" fmla="*/ 38100 h 41909"/>
                <a:gd name="connsiteX2" fmla="*/ 170498 w 199072"/>
                <a:gd name="connsiteY2" fmla="*/ 39052 h 41909"/>
                <a:gd name="connsiteX3" fmla="*/ 169545 w 199072"/>
                <a:gd name="connsiteY3" fmla="*/ 40005 h 41909"/>
                <a:gd name="connsiteX4" fmla="*/ 169545 w 199072"/>
                <a:gd name="connsiteY4" fmla="*/ 40005 h 41909"/>
                <a:gd name="connsiteX5" fmla="*/ 163830 w 199072"/>
                <a:gd name="connsiteY5" fmla="*/ 41910 h 41909"/>
                <a:gd name="connsiteX6" fmla="*/ 35242 w 199072"/>
                <a:gd name="connsiteY6" fmla="*/ 41910 h 41909"/>
                <a:gd name="connsiteX7" fmla="*/ 28575 w 199072"/>
                <a:gd name="connsiteY7" fmla="*/ 39052 h 41909"/>
                <a:gd name="connsiteX8" fmla="*/ 27622 w 199072"/>
                <a:gd name="connsiteY8" fmla="*/ 38100 h 41909"/>
                <a:gd name="connsiteX9" fmla="*/ 27622 w 199072"/>
                <a:gd name="connsiteY9" fmla="*/ 38100 h 41909"/>
                <a:gd name="connsiteX10" fmla="*/ 0 w 199072"/>
                <a:gd name="connsiteY10" fmla="*/ 0 h 41909"/>
                <a:gd name="connsiteX11" fmla="*/ 199073 w 199072"/>
                <a:gd name="connsiteY11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072" h="41909">
                  <a:moveTo>
                    <a:pt x="199073" y="0"/>
                  </a:moveTo>
                  <a:lnTo>
                    <a:pt x="171450" y="38100"/>
                  </a:lnTo>
                  <a:cubicBezTo>
                    <a:pt x="171450" y="38100"/>
                    <a:pt x="171450" y="39052"/>
                    <a:pt x="170498" y="39052"/>
                  </a:cubicBezTo>
                  <a:cubicBezTo>
                    <a:pt x="170498" y="39052"/>
                    <a:pt x="170498" y="40005"/>
                    <a:pt x="169545" y="40005"/>
                  </a:cubicBezTo>
                  <a:lnTo>
                    <a:pt x="169545" y="40005"/>
                  </a:lnTo>
                  <a:cubicBezTo>
                    <a:pt x="168592" y="41910"/>
                    <a:pt x="165735" y="41910"/>
                    <a:pt x="163830" y="41910"/>
                  </a:cubicBezTo>
                  <a:lnTo>
                    <a:pt x="35242" y="41910"/>
                  </a:lnTo>
                  <a:cubicBezTo>
                    <a:pt x="32385" y="41910"/>
                    <a:pt x="30480" y="40957"/>
                    <a:pt x="28575" y="39052"/>
                  </a:cubicBezTo>
                  <a:cubicBezTo>
                    <a:pt x="28575" y="39052"/>
                    <a:pt x="28575" y="38100"/>
                    <a:pt x="27622" y="38100"/>
                  </a:cubicBezTo>
                  <a:cubicBezTo>
                    <a:pt x="27622" y="38100"/>
                    <a:pt x="27622" y="38100"/>
                    <a:pt x="27622" y="38100"/>
                  </a:cubicBezTo>
                  <a:cubicBezTo>
                    <a:pt x="27622" y="38100"/>
                    <a:pt x="14288" y="20955"/>
                    <a:pt x="0" y="0"/>
                  </a:cubicBezTo>
                  <a:lnTo>
                    <a:pt x="199073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6D5C5354-06FD-0EBA-2AB6-41695AED8173}"/>
                </a:ext>
              </a:extLst>
            </p:cNvPr>
            <p:cNvSpPr/>
            <p:nvPr/>
          </p:nvSpPr>
          <p:spPr>
            <a:xfrm>
              <a:off x="6062662" y="3020377"/>
              <a:ext cx="121919" cy="140017"/>
            </a:xfrm>
            <a:custGeom>
              <a:avLst/>
              <a:gdLst>
                <a:gd name="connsiteX0" fmla="*/ 121920 w 121919"/>
                <a:gd name="connsiteY0" fmla="*/ 23812 h 140017"/>
                <a:gd name="connsiteX1" fmla="*/ 121920 w 121919"/>
                <a:gd name="connsiteY1" fmla="*/ 132398 h 140017"/>
                <a:gd name="connsiteX2" fmla="*/ 114300 w 121919"/>
                <a:gd name="connsiteY2" fmla="*/ 140018 h 140017"/>
                <a:gd name="connsiteX3" fmla="*/ 0 w 121919"/>
                <a:gd name="connsiteY3" fmla="*/ 140018 h 140017"/>
                <a:gd name="connsiteX4" fmla="*/ 90488 w 121919"/>
                <a:gd name="connsiteY4" fmla="*/ 0 h 140017"/>
                <a:gd name="connsiteX5" fmla="*/ 100013 w 121919"/>
                <a:gd name="connsiteY5" fmla="*/ 2857 h 140017"/>
                <a:gd name="connsiteX6" fmla="*/ 121920 w 121919"/>
                <a:gd name="connsiteY6" fmla="*/ 23812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" h="140017">
                  <a:moveTo>
                    <a:pt x="121920" y="23812"/>
                  </a:moveTo>
                  <a:cubicBezTo>
                    <a:pt x="121920" y="24765"/>
                    <a:pt x="121920" y="132398"/>
                    <a:pt x="121920" y="132398"/>
                  </a:cubicBezTo>
                  <a:cubicBezTo>
                    <a:pt x="121920" y="137160"/>
                    <a:pt x="118110" y="140018"/>
                    <a:pt x="114300" y="140018"/>
                  </a:cubicBezTo>
                  <a:lnTo>
                    <a:pt x="0" y="140018"/>
                  </a:lnTo>
                  <a:cubicBezTo>
                    <a:pt x="31432" y="105728"/>
                    <a:pt x="77153" y="24765"/>
                    <a:pt x="90488" y="0"/>
                  </a:cubicBezTo>
                  <a:cubicBezTo>
                    <a:pt x="93345" y="952"/>
                    <a:pt x="97155" y="1905"/>
                    <a:pt x="100013" y="2857"/>
                  </a:cubicBezTo>
                  <a:cubicBezTo>
                    <a:pt x="114300" y="9525"/>
                    <a:pt x="121920" y="16192"/>
                    <a:pt x="121920" y="23812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2EF5E0AB-217B-DE49-CC8E-D69B6434E73A}"/>
                </a:ext>
              </a:extLst>
            </p:cNvPr>
            <p:cNvSpPr/>
            <p:nvPr/>
          </p:nvSpPr>
          <p:spPr>
            <a:xfrm>
              <a:off x="6020752" y="3189921"/>
              <a:ext cx="163829" cy="19299"/>
            </a:xfrm>
            <a:custGeom>
              <a:avLst/>
              <a:gdLst>
                <a:gd name="connsiteX0" fmla="*/ 163830 w 163829"/>
                <a:gd name="connsiteY0" fmla="*/ 0 h 19299"/>
                <a:gd name="connsiteX1" fmla="*/ 147637 w 163829"/>
                <a:gd name="connsiteY1" fmla="*/ 19050 h 19299"/>
                <a:gd name="connsiteX2" fmla="*/ 8572 w 163829"/>
                <a:gd name="connsiteY2" fmla="*/ 8572 h 19299"/>
                <a:gd name="connsiteX3" fmla="*/ 0 w 163829"/>
                <a:gd name="connsiteY3" fmla="*/ 0 h 19299"/>
                <a:gd name="connsiteX4" fmla="*/ 163830 w 163829"/>
                <a:gd name="connsiteY4" fmla="*/ 0 h 19299"/>
                <a:gd name="connsiteX5" fmla="*/ 163830 w 163829"/>
                <a:gd name="connsiteY5" fmla="*/ 0 h 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29" h="19299">
                  <a:moveTo>
                    <a:pt x="163830" y="0"/>
                  </a:moveTo>
                  <a:cubicBezTo>
                    <a:pt x="160973" y="7620"/>
                    <a:pt x="156210" y="17145"/>
                    <a:pt x="147637" y="19050"/>
                  </a:cubicBezTo>
                  <a:cubicBezTo>
                    <a:pt x="132398" y="20955"/>
                    <a:pt x="16192" y="11430"/>
                    <a:pt x="8572" y="8572"/>
                  </a:cubicBezTo>
                  <a:cubicBezTo>
                    <a:pt x="3810" y="6668"/>
                    <a:pt x="953" y="2858"/>
                    <a:pt x="0" y="0"/>
                  </a:cubicBezTo>
                  <a:lnTo>
                    <a:pt x="163830" y="0"/>
                  </a:lnTo>
                  <a:lnTo>
                    <a:pt x="163830" y="0"/>
                  </a:ln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3E870A50-C3D0-0A7C-EEC8-45D9CA667EE4}"/>
                </a:ext>
              </a:extLst>
            </p:cNvPr>
            <p:cNvSpPr/>
            <p:nvPr/>
          </p:nvSpPr>
          <p:spPr>
            <a:xfrm>
              <a:off x="6045517" y="3752849"/>
              <a:ext cx="22965" cy="52387"/>
            </a:xfrm>
            <a:custGeom>
              <a:avLst/>
              <a:gdLst>
                <a:gd name="connsiteX0" fmla="*/ 22860 w 22965"/>
                <a:gd name="connsiteY0" fmla="*/ 8573 h 52387"/>
                <a:gd name="connsiteX1" fmla="*/ 19050 w 22965"/>
                <a:gd name="connsiteY1" fmla="*/ 37148 h 52387"/>
                <a:gd name="connsiteX2" fmla="*/ 17145 w 22965"/>
                <a:gd name="connsiteY2" fmla="*/ 45720 h 52387"/>
                <a:gd name="connsiteX3" fmla="*/ 0 w 22965"/>
                <a:gd name="connsiteY3" fmla="*/ 52388 h 52387"/>
                <a:gd name="connsiteX4" fmla="*/ 3810 w 22965"/>
                <a:gd name="connsiteY4" fmla="*/ 1905 h 52387"/>
                <a:gd name="connsiteX5" fmla="*/ 16192 w 22965"/>
                <a:gd name="connsiteY5" fmla="*/ 1905 h 52387"/>
                <a:gd name="connsiteX6" fmla="*/ 20002 w 22965"/>
                <a:gd name="connsiteY6" fmla="*/ 0 h 52387"/>
                <a:gd name="connsiteX7" fmla="*/ 22860 w 22965"/>
                <a:gd name="connsiteY7" fmla="*/ 8573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65" h="52387">
                  <a:moveTo>
                    <a:pt x="22860" y="8573"/>
                  </a:moveTo>
                  <a:cubicBezTo>
                    <a:pt x="22860" y="8573"/>
                    <a:pt x="20955" y="26670"/>
                    <a:pt x="19050" y="37148"/>
                  </a:cubicBezTo>
                  <a:cubicBezTo>
                    <a:pt x="18097" y="40958"/>
                    <a:pt x="18097" y="44767"/>
                    <a:pt x="17145" y="45720"/>
                  </a:cubicBezTo>
                  <a:cubicBezTo>
                    <a:pt x="16192" y="47625"/>
                    <a:pt x="11430" y="50483"/>
                    <a:pt x="0" y="52388"/>
                  </a:cubicBezTo>
                  <a:cubicBezTo>
                    <a:pt x="2857" y="35242"/>
                    <a:pt x="4763" y="15240"/>
                    <a:pt x="3810" y="1905"/>
                  </a:cubicBezTo>
                  <a:lnTo>
                    <a:pt x="16192" y="1905"/>
                  </a:lnTo>
                  <a:cubicBezTo>
                    <a:pt x="18097" y="1905"/>
                    <a:pt x="19050" y="952"/>
                    <a:pt x="20002" y="0"/>
                  </a:cubicBezTo>
                  <a:cubicBezTo>
                    <a:pt x="23813" y="2858"/>
                    <a:pt x="22860" y="8573"/>
                    <a:pt x="22860" y="8573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D23A8467-46CD-E6AF-4E0A-53AE35147D3D}"/>
                </a:ext>
              </a:extLst>
            </p:cNvPr>
            <p:cNvSpPr/>
            <p:nvPr/>
          </p:nvSpPr>
          <p:spPr>
            <a:xfrm>
              <a:off x="5962650" y="3751897"/>
              <a:ext cx="105727" cy="8572"/>
            </a:xfrm>
            <a:custGeom>
              <a:avLst/>
              <a:gdLst>
                <a:gd name="connsiteX0" fmla="*/ 105728 w 105727"/>
                <a:gd name="connsiteY0" fmla="*/ 5715 h 8572"/>
                <a:gd name="connsiteX1" fmla="*/ 54293 w 105727"/>
                <a:gd name="connsiteY1" fmla="*/ 8573 h 8572"/>
                <a:gd name="connsiteX2" fmla="*/ 0 w 105727"/>
                <a:gd name="connsiteY2" fmla="*/ 3810 h 8572"/>
                <a:gd name="connsiteX3" fmla="*/ 1905 w 105727"/>
                <a:gd name="connsiteY3" fmla="*/ 0 h 8572"/>
                <a:gd name="connsiteX4" fmla="*/ 5715 w 105727"/>
                <a:gd name="connsiteY4" fmla="*/ 2857 h 8572"/>
                <a:gd name="connsiteX5" fmla="*/ 99060 w 105727"/>
                <a:gd name="connsiteY5" fmla="*/ 2857 h 8572"/>
                <a:gd name="connsiteX6" fmla="*/ 102870 w 105727"/>
                <a:gd name="connsiteY6" fmla="*/ 952 h 8572"/>
                <a:gd name="connsiteX7" fmla="*/ 105728 w 105727"/>
                <a:gd name="connsiteY7" fmla="*/ 5715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" h="8572">
                  <a:moveTo>
                    <a:pt x="105728" y="5715"/>
                  </a:moveTo>
                  <a:cubicBezTo>
                    <a:pt x="96203" y="7620"/>
                    <a:pt x="80010" y="8573"/>
                    <a:pt x="54293" y="8573"/>
                  </a:cubicBezTo>
                  <a:cubicBezTo>
                    <a:pt x="16192" y="7620"/>
                    <a:pt x="4763" y="6667"/>
                    <a:pt x="0" y="3810"/>
                  </a:cubicBezTo>
                  <a:cubicBezTo>
                    <a:pt x="953" y="1905"/>
                    <a:pt x="953" y="952"/>
                    <a:pt x="1905" y="0"/>
                  </a:cubicBezTo>
                  <a:cubicBezTo>
                    <a:pt x="2858" y="1905"/>
                    <a:pt x="4763" y="2857"/>
                    <a:pt x="5715" y="2857"/>
                  </a:cubicBezTo>
                  <a:lnTo>
                    <a:pt x="99060" y="2857"/>
                  </a:lnTo>
                  <a:cubicBezTo>
                    <a:pt x="100965" y="2857"/>
                    <a:pt x="101918" y="1905"/>
                    <a:pt x="102870" y="952"/>
                  </a:cubicBezTo>
                  <a:cubicBezTo>
                    <a:pt x="104775" y="1905"/>
                    <a:pt x="105728" y="3810"/>
                    <a:pt x="105728" y="5715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F6EDE8E8-32EA-3EF2-C4E2-66D7657B7787}"/>
                </a:ext>
              </a:extLst>
            </p:cNvPr>
            <p:cNvSpPr/>
            <p:nvPr/>
          </p:nvSpPr>
          <p:spPr>
            <a:xfrm>
              <a:off x="6004559" y="3510914"/>
              <a:ext cx="77152" cy="109537"/>
            </a:xfrm>
            <a:custGeom>
              <a:avLst/>
              <a:gdLst>
                <a:gd name="connsiteX0" fmla="*/ 77153 w 77152"/>
                <a:gd name="connsiteY0" fmla="*/ 85725 h 109537"/>
                <a:gd name="connsiteX1" fmla="*/ 76200 w 77152"/>
                <a:gd name="connsiteY1" fmla="*/ 96203 h 109537"/>
                <a:gd name="connsiteX2" fmla="*/ 75248 w 77152"/>
                <a:gd name="connsiteY2" fmla="*/ 109538 h 109537"/>
                <a:gd name="connsiteX3" fmla="*/ 18097 w 77152"/>
                <a:gd name="connsiteY3" fmla="*/ 73343 h 109537"/>
                <a:gd name="connsiteX4" fmla="*/ 0 w 77152"/>
                <a:gd name="connsiteY4" fmla="*/ 0 h 109537"/>
                <a:gd name="connsiteX5" fmla="*/ 14288 w 77152"/>
                <a:gd name="connsiteY5" fmla="*/ 0 h 109537"/>
                <a:gd name="connsiteX6" fmla="*/ 20003 w 77152"/>
                <a:gd name="connsiteY6" fmla="*/ 0 h 109537"/>
                <a:gd name="connsiteX7" fmla="*/ 20003 w 77152"/>
                <a:gd name="connsiteY7" fmla="*/ 3810 h 109537"/>
                <a:gd name="connsiteX8" fmla="*/ 77153 w 77152"/>
                <a:gd name="connsiteY8" fmla="*/ 85725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" h="109537">
                  <a:moveTo>
                    <a:pt x="77153" y="85725"/>
                  </a:moveTo>
                  <a:lnTo>
                    <a:pt x="76200" y="96203"/>
                  </a:lnTo>
                  <a:lnTo>
                    <a:pt x="75248" y="109538"/>
                  </a:lnTo>
                  <a:cubicBezTo>
                    <a:pt x="57150" y="107633"/>
                    <a:pt x="35243" y="98108"/>
                    <a:pt x="18097" y="73343"/>
                  </a:cubicBezTo>
                  <a:cubicBezTo>
                    <a:pt x="0" y="46673"/>
                    <a:pt x="0" y="16193"/>
                    <a:pt x="0" y="0"/>
                  </a:cubicBezTo>
                  <a:lnTo>
                    <a:pt x="14288" y="0"/>
                  </a:lnTo>
                  <a:lnTo>
                    <a:pt x="20003" y="0"/>
                  </a:lnTo>
                  <a:cubicBezTo>
                    <a:pt x="20003" y="953"/>
                    <a:pt x="20003" y="2858"/>
                    <a:pt x="20003" y="3810"/>
                  </a:cubicBezTo>
                  <a:cubicBezTo>
                    <a:pt x="20003" y="43815"/>
                    <a:pt x="44768" y="77153"/>
                    <a:pt x="77153" y="8572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593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3556FD90-04DD-B779-4552-F3ED08E5527C}"/>
                </a:ext>
              </a:extLst>
            </p:cNvPr>
            <p:cNvSpPr/>
            <p:nvPr/>
          </p:nvSpPr>
          <p:spPr>
            <a:xfrm>
              <a:off x="6018261" y="3510914"/>
              <a:ext cx="63451" cy="96202"/>
            </a:xfrm>
            <a:custGeom>
              <a:avLst/>
              <a:gdLst>
                <a:gd name="connsiteX0" fmla="*/ 63451 w 63451"/>
                <a:gd name="connsiteY0" fmla="*/ 85725 h 96202"/>
                <a:gd name="connsiteX1" fmla="*/ 62499 w 63451"/>
                <a:gd name="connsiteY1" fmla="*/ 96203 h 96202"/>
                <a:gd name="connsiteX2" fmla="*/ 14874 w 63451"/>
                <a:gd name="connsiteY2" fmla="*/ 66675 h 96202"/>
                <a:gd name="connsiteX3" fmla="*/ 586 w 63451"/>
                <a:gd name="connsiteY3" fmla="*/ 0 h 96202"/>
                <a:gd name="connsiteX4" fmla="*/ 6301 w 63451"/>
                <a:gd name="connsiteY4" fmla="*/ 0 h 96202"/>
                <a:gd name="connsiteX5" fmla="*/ 6301 w 63451"/>
                <a:gd name="connsiteY5" fmla="*/ 3810 h 96202"/>
                <a:gd name="connsiteX6" fmla="*/ 63451 w 63451"/>
                <a:gd name="connsiteY6" fmla="*/ 85725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451" h="96202">
                  <a:moveTo>
                    <a:pt x="63451" y="85725"/>
                  </a:moveTo>
                  <a:lnTo>
                    <a:pt x="62499" y="96203"/>
                  </a:lnTo>
                  <a:cubicBezTo>
                    <a:pt x="47259" y="92393"/>
                    <a:pt x="25351" y="84773"/>
                    <a:pt x="14874" y="66675"/>
                  </a:cubicBezTo>
                  <a:cubicBezTo>
                    <a:pt x="-2271" y="39053"/>
                    <a:pt x="-366" y="12383"/>
                    <a:pt x="586" y="0"/>
                  </a:cubicBezTo>
                  <a:lnTo>
                    <a:pt x="6301" y="0"/>
                  </a:lnTo>
                  <a:cubicBezTo>
                    <a:pt x="6301" y="953"/>
                    <a:pt x="6301" y="2858"/>
                    <a:pt x="6301" y="3810"/>
                  </a:cubicBezTo>
                  <a:cubicBezTo>
                    <a:pt x="6301" y="43815"/>
                    <a:pt x="31066" y="77153"/>
                    <a:pt x="63451" y="8572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C127A947-D49D-8B5E-A179-CE5F189D0E80}"/>
                </a:ext>
              </a:extLst>
            </p:cNvPr>
            <p:cNvSpPr/>
            <p:nvPr/>
          </p:nvSpPr>
          <p:spPr>
            <a:xfrm>
              <a:off x="5959792" y="3790379"/>
              <a:ext cx="110489" cy="26287"/>
            </a:xfrm>
            <a:custGeom>
              <a:avLst/>
              <a:gdLst>
                <a:gd name="connsiteX0" fmla="*/ 110490 w 110489"/>
                <a:gd name="connsiteY0" fmla="*/ 2475 h 26287"/>
                <a:gd name="connsiteX1" fmla="*/ 83820 w 110489"/>
                <a:gd name="connsiteY1" fmla="*/ 24382 h 26287"/>
                <a:gd name="connsiteX2" fmla="*/ 9525 w 110489"/>
                <a:gd name="connsiteY2" fmla="*/ 18667 h 26287"/>
                <a:gd name="connsiteX3" fmla="*/ 0 w 110489"/>
                <a:gd name="connsiteY3" fmla="*/ 1522 h 26287"/>
                <a:gd name="connsiteX4" fmla="*/ 6667 w 110489"/>
                <a:gd name="connsiteY4" fmla="*/ 1522 h 26287"/>
                <a:gd name="connsiteX5" fmla="*/ 8573 w 110489"/>
                <a:gd name="connsiteY5" fmla="*/ 9142 h 26287"/>
                <a:gd name="connsiteX6" fmla="*/ 54293 w 110489"/>
                <a:gd name="connsiteY6" fmla="*/ 18667 h 26287"/>
                <a:gd name="connsiteX7" fmla="*/ 102870 w 110489"/>
                <a:gd name="connsiteY7" fmla="*/ 9142 h 26287"/>
                <a:gd name="connsiteX8" fmla="*/ 104775 w 110489"/>
                <a:gd name="connsiteY8" fmla="*/ 570 h 26287"/>
                <a:gd name="connsiteX9" fmla="*/ 110490 w 110489"/>
                <a:gd name="connsiteY9" fmla="*/ 2475 h 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489" h="26287">
                  <a:moveTo>
                    <a:pt x="110490" y="2475"/>
                  </a:moveTo>
                  <a:cubicBezTo>
                    <a:pt x="109538" y="14857"/>
                    <a:pt x="103823" y="20572"/>
                    <a:pt x="83820" y="24382"/>
                  </a:cubicBezTo>
                  <a:cubicBezTo>
                    <a:pt x="60960" y="28192"/>
                    <a:pt x="20955" y="26287"/>
                    <a:pt x="9525" y="18667"/>
                  </a:cubicBezTo>
                  <a:cubicBezTo>
                    <a:pt x="953" y="12952"/>
                    <a:pt x="0" y="6285"/>
                    <a:pt x="0" y="1522"/>
                  </a:cubicBezTo>
                  <a:cubicBezTo>
                    <a:pt x="1905" y="-383"/>
                    <a:pt x="2858" y="-383"/>
                    <a:pt x="6667" y="1522"/>
                  </a:cubicBezTo>
                  <a:cubicBezTo>
                    <a:pt x="7620" y="6285"/>
                    <a:pt x="8573" y="9142"/>
                    <a:pt x="8573" y="9142"/>
                  </a:cubicBezTo>
                  <a:cubicBezTo>
                    <a:pt x="8573" y="9142"/>
                    <a:pt x="20955" y="19620"/>
                    <a:pt x="54293" y="18667"/>
                  </a:cubicBezTo>
                  <a:cubicBezTo>
                    <a:pt x="87630" y="17715"/>
                    <a:pt x="101918" y="12000"/>
                    <a:pt x="102870" y="9142"/>
                  </a:cubicBezTo>
                  <a:cubicBezTo>
                    <a:pt x="103823" y="8190"/>
                    <a:pt x="103823" y="5332"/>
                    <a:pt x="104775" y="570"/>
                  </a:cubicBezTo>
                  <a:cubicBezTo>
                    <a:pt x="106680" y="-383"/>
                    <a:pt x="108585" y="-383"/>
                    <a:pt x="110490" y="247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DBAD556-3CD3-22CA-9F4C-F14B49F00FD3}"/>
                </a:ext>
              </a:extLst>
            </p:cNvPr>
            <p:cNvSpPr/>
            <p:nvPr/>
          </p:nvSpPr>
          <p:spPr>
            <a:xfrm>
              <a:off x="6045517" y="3789997"/>
              <a:ext cx="31897" cy="45719"/>
            </a:xfrm>
            <a:custGeom>
              <a:avLst/>
              <a:gdLst>
                <a:gd name="connsiteX0" fmla="*/ 30480 w 31897"/>
                <a:gd name="connsiteY0" fmla="*/ 32385 h 45719"/>
                <a:gd name="connsiteX1" fmla="*/ 0 w 31897"/>
                <a:gd name="connsiteY1" fmla="*/ 45720 h 45719"/>
                <a:gd name="connsiteX2" fmla="*/ 8572 w 31897"/>
                <a:gd name="connsiteY2" fmla="*/ 13335 h 45719"/>
                <a:gd name="connsiteX3" fmla="*/ 18097 w 31897"/>
                <a:gd name="connsiteY3" fmla="*/ 8573 h 45719"/>
                <a:gd name="connsiteX4" fmla="*/ 20002 w 31897"/>
                <a:gd name="connsiteY4" fmla="*/ 0 h 45719"/>
                <a:gd name="connsiteX5" fmla="*/ 25717 w 31897"/>
                <a:gd name="connsiteY5" fmla="*/ 2857 h 45719"/>
                <a:gd name="connsiteX6" fmla="*/ 26670 w 31897"/>
                <a:gd name="connsiteY6" fmla="*/ 3810 h 45719"/>
                <a:gd name="connsiteX7" fmla="*/ 30480 w 31897"/>
                <a:gd name="connsiteY7" fmla="*/ 32385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97" h="45719">
                  <a:moveTo>
                    <a:pt x="30480" y="32385"/>
                  </a:moveTo>
                  <a:cubicBezTo>
                    <a:pt x="27622" y="37148"/>
                    <a:pt x="16192" y="42863"/>
                    <a:pt x="0" y="45720"/>
                  </a:cubicBezTo>
                  <a:cubicBezTo>
                    <a:pt x="4763" y="36195"/>
                    <a:pt x="6667" y="23813"/>
                    <a:pt x="8572" y="13335"/>
                  </a:cubicBezTo>
                  <a:cubicBezTo>
                    <a:pt x="14288" y="11430"/>
                    <a:pt x="17145" y="9525"/>
                    <a:pt x="18097" y="8573"/>
                  </a:cubicBezTo>
                  <a:cubicBezTo>
                    <a:pt x="19050" y="7620"/>
                    <a:pt x="19050" y="4763"/>
                    <a:pt x="20002" y="0"/>
                  </a:cubicBezTo>
                  <a:cubicBezTo>
                    <a:pt x="21907" y="0"/>
                    <a:pt x="23813" y="0"/>
                    <a:pt x="25717" y="2857"/>
                  </a:cubicBezTo>
                  <a:cubicBezTo>
                    <a:pt x="25717" y="2857"/>
                    <a:pt x="25717" y="2857"/>
                    <a:pt x="26670" y="3810"/>
                  </a:cubicBezTo>
                  <a:cubicBezTo>
                    <a:pt x="29527" y="8573"/>
                    <a:pt x="34290" y="23813"/>
                    <a:pt x="30480" y="3238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89648808-4AED-BE64-B121-940918D7F008}"/>
                </a:ext>
              </a:extLst>
            </p:cNvPr>
            <p:cNvSpPr/>
            <p:nvPr/>
          </p:nvSpPr>
          <p:spPr>
            <a:xfrm>
              <a:off x="6066472" y="3161346"/>
              <a:ext cx="60007" cy="15240"/>
            </a:xfrm>
            <a:custGeom>
              <a:avLst/>
              <a:gdLst>
                <a:gd name="connsiteX0" fmla="*/ 60008 w 60007"/>
                <a:gd name="connsiteY0" fmla="*/ 4763 h 15240"/>
                <a:gd name="connsiteX1" fmla="*/ 60008 w 60007"/>
                <a:gd name="connsiteY1" fmla="*/ 15240 h 15240"/>
                <a:gd name="connsiteX2" fmla="*/ 0 w 60007"/>
                <a:gd name="connsiteY2" fmla="*/ 6668 h 15240"/>
                <a:gd name="connsiteX3" fmla="*/ 0 w 60007"/>
                <a:gd name="connsiteY3" fmla="*/ 4763 h 15240"/>
                <a:gd name="connsiteX4" fmla="*/ 1905 w 60007"/>
                <a:gd name="connsiteY4" fmla="*/ 0 h 15240"/>
                <a:gd name="connsiteX5" fmla="*/ 58103 w 60007"/>
                <a:gd name="connsiteY5" fmla="*/ 0 h 15240"/>
                <a:gd name="connsiteX6" fmla="*/ 60008 w 60007"/>
                <a:gd name="connsiteY6" fmla="*/ 4763 h 1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007" h="15240">
                  <a:moveTo>
                    <a:pt x="60008" y="4763"/>
                  </a:moveTo>
                  <a:lnTo>
                    <a:pt x="60008" y="15240"/>
                  </a:lnTo>
                  <a:cubicBezTo>
                    <a:pt x="43815" y="12383"/>
                    <a:pt x="12383" y="8572"/>
                    <a:pt x="0" y="6668"/>
                  </a:cubicBezTo>
                  <a:lnTo>
                    <a:pt x="0" y="4763"/>
                  </a:lnTo>
                  <a:cubicBezTo>
                    <a:pt x="0" y="2858"/>
                    <a:pt x="953" y="953"/>
                    <a:pt x="1905" y="0"/>
                  </a:cubicBezTo>
                  <a:lnTo>
                    <a:pt x="58103" y="0"/>
                  </a:lnTo>
                  <a:cubicBezTo>
                    <a:pt x="60008" y="1905"/>
                    <a:pt x="60008" y="2858"/>
                    <a:pt x="60008" y="476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F79DC85F-635E-F3CD-283D-DB5CE327EF8F}"/>
                </a:ext>
              </a:extLst>
            </p:cNvPr>
            <p:cNvSpPr/>
            <p:nvPr/>
          </p:nvSpPr>
          <p:spPr>
            <a:xfrm>
              <a:off x="6093142" y="3221354"/>
              <a:ext cx="45719" cy="188594"/>
            </a:xfrm>
            <a:custGeom>
              <a:avLst/>
              <a:gdLst>
                <a:gd name="connsiteX0" fmla="*/ 45720 w 45719"/>
                <a:gd name="connsiteY0" fmla="*/ 14288 h 188594"/>
                <a:gd name="connsiteX1" fmla="*/ 45720 w 45719"/>
                <a:gd name="connsiteY1" fmla="*/ 174308 h 188594"/>
                <a:gd name="connsiteX2" fmla="*/ 31432 w 45719"/>
                <a:gd name="connsiteY2" fmla="*/ 188595 h 188594"/>
                <a:gd name="connsiteX3" fmla="*/ 0 w 45719"/>
                <a:gd name="connsiteY3" fmla="*/ 188595 h 188594"/>
                <a:gd name="connsiteX4" fmla="*/ 22860 w 45719"/>
                <a:gd name="connsiteY4" fmla="*/ 0 h 188594"/>
                <a:gd name="connsiteX5" fmla="*/ 31432 w 45719"/>
                <a:gd name="connsiteY5" fmla="*/ 0 h 188594"/>
                <a:gd name="connsiteX6" fmla="*/ 45720 w 45719"/>
                <a:gd name="connsiteY6" fmla="*/ 14288 h 18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19" h="188594">
                  <a:moveTo>
                    <a:pt x="45720" y="14288"/>
                  </a:moveTo>
                  <a:lnTo>
                    <a:pt x="45720" y="174308"/>
                  </a:lnTo>
                  <a:cubicBezTo>
                    <a:pt x="45720" y="181927"/>
                    <a:pt x="39052" y="188595"/>
                    <a:pt x="31432" y="188595"/>
                  </a:cubicBezTo>
                  <a:lnTo>
                    <a:pt x="0" y="188595"/>
                  </a:lnTo>
                  <a:lnTo>
                    <a:pt x="22860" y="0"/>
                  </a:lnTo>
                  <a:lnTo>
                    <a:pt x="31432" y="0"/>
                  </a:lnTo>
                  <a:cubicBezTo>
                    <a:pt x="40005" y="0"/>
                    <a:pt x="45720" y="6667"/>
                    <a:pt x="45720" y="1428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327A6F5-B4D9-3B9D-828C-478D17751523}"/>
                </a:ext>
              </a:extLst>
            </p:cNvPr>
            <p:cNvSpPr/>
            <p:nvPr/>
          </p:nvSpPr>
          <p:spPr>
            <a:xfrm>
              <a:off x="6075997" y="3248024"/>
              <a:ext cx="40957" cy="139064"/>
            </a:xfrm>
            <a:custGeom>
              <a:avLst/>
              <a:gdLst>
                <a:gd name="connsiteX0" fmla="*/ 40958 w 40957"/>
                <a:gd name="connsiteY0" fmla="*/ 19050 h 139064"/>
                <a:gd name="connsiteX1" fmla="*/ 40958 w 40957"/>
                <a:gd name="connsiteY1" fmla="*/ 119063 h 139064"/>
                <a:gd name="connsiteX2" fmla="*/ 20955 w 40957"/>
                <a:gd name="connsiteY2" fmla="*/ 139065 h 139064"/>
                <a:gd name="connsiteX3" fmla="*/ 20003 w 40957"/>
                <a:gd name="connsiteY3" fmla="*/ 139065 h 139064"/>
                <a:gd name="connsiteX4" fmla="*/ 0 w 40957"/>
                <a:gd name="connsiteY4" fmla="*/ 120968 h 139064"/>
                <a:gd name="connsiteX5" fmla="*/ 0 w 40957"/>
                <a:gd name="connsiteY5" fmla="*/ 119063 h 139064"/>
                <a:gd name="connsiteX6" fmla="*/ 0 w 40957"/>
                <a:gd name="connsiteY6" fmla="*/ 20003 h 139064"/>
                <a:gd name="connsiteX7" fmla="*/ 20003 w 40957"/>
                <a:gd name="connsiteY7" fmla="*/ 0 h 139064"/>
                <a:gd name="connsiteX8" fmla="*/ 20955 w 40957"/>
                <a:gd name="connsiteY8" fmla="*/ 0 h 139064"/>
                <a:gd name="connsiteX9" fmla="*/ 32385 w 40957"/>
                <a:gd name="connsiteY9" fmla="*/ 3810 h 139064"/>
                <a:gd name="connsiteX10" fmla="*/ 40958 w 40957"/>
                <a:gd name="connsiteY10" fmla="*/ 19050 h 1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57" h="139064">
                  <a:moveTo>
                    <a:pt x="40958" y="19050"/>
                  </a:moveTo>
                  <a:lnTo>
                    <a:pt x="40958" y="119063"/>
                  </a:lnTo>
                  <a:cubicBezTo>
                    <a:pt x="40958" y="130493"/>
                    <a:pt x="32385" y="139065"/>
                    <a:pt x="20955" y="139065"/>
                  </a:cubicBezTo>
                  <a:lnTo>
                    <a:pt x="20003" y="139065"/>
                  </a:lnTo>
                  <a:cubicBezTo>
                    <a:pt x="9525" y="139065"/>
                    <a:pt x="953" y="131445"/>
                    <a:pt x="0" y="120968"/>
                  </a:cubicBezTo>
                  <a:cubicBezTo>
                    <a:pt x="0" y="120015"/>
                    <a:pt x="0" y="120015"/>
                    <a:pt x="0" y="119063"/>
                  </a:cubicBezTo>
                  <a:lnTo>
                    <a:pt x="0" y="20003"/>
                  </a:lnTo>
                  <a:cubicBezTo>
                    <a:pt x="0" y="8572"/>
                    <a:pt x="8572" y="0"/>
                    <a:pt x="20003" y="0"/>
                  </a:cubicBezTo>
                  <a:lnTo>
                    <a:pt x="20955" y="0"/>
                  </a:lnTo>
                  <a:cubicBezTo>
                    <a:pt x="24765" y="0"/>
                    <a:pt x="28575" y="953"/>
                    <a:pt x="32385" y="3810"/>
                  </a:cubicBezTo>
                  <a:cubicBezTo>
                    <a:pt x="38100" y="6668"/>
                    <a:pt x="40958" y="12382"/>
                    <a:pt x="40958" y="1905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56DFC372-F4D8-488B-75BC-C6D648511953}"/>
                </a:ext>
              </a:extLst>
            </p:cNvPr>
            <p:cNvSpPr/>
            <p:nvPr/>
          </p:nvSpPr>
          <p:spPr>
            <a:xfrm>
              <a:off x="6079807" y="3250881"/>
              <a:ext cx="32385" cy="132397"/>
            </a:xfrm>
            <a:custGeom>
              <a:avLst/>
              <a:gdLst>
                <a:gd name="connsiteX0" fmla="*/ 16193 w 32385"/>
                <a:gd name="connsiteY0" fmla="*/ 132398 h 132397"/>
                <a:gd name="connsiteX1" fmla="*/ 0 w 32385"/>
                <a:gd name="connsiteY1" fmla="*/ 118110 h 132397"/>
                <a:gd name="connsiteX2" fmla="*/ 0 w 32385"/>
                <a:gd name="connsiteY2" fmla="*/ 116205 h 132397"/>
                <a:gd name="connsiteX3" fmla="*/ 0 w 32385"/>
                <a:gd name="connsiteY3" fmla="*/ 16193 h 132397"/>
                <a:gd name="connsiteX4" fmla="*/ 16193 w 32385"/>
                <a:gd name="connsiteY4" fmla="*/ 0 h 132397"/>
                <a:gd name="connsiteX5" fmla="*/ 17145 w 32385"/>
                <a:gd name="connsiteY5" fmla="*/ 0 h 132397"/>
                <a:gd name="connsiteX6" fmla="*/ 25718 w 32385"/>
                <a:gd name="connsiteY6" fmla="*/ 2858 h 132397"/>
                <a:gd name="connsiteX7" fmla="*/ 32385 w 32385"/>
                <a:gd name="connsiteY7" fmla="*/ 16193 h 132397"/>
                <a:gd name="connsiteX8" fmla="*/ 32385 w 32385"/>
                <a:gd name="connsiteY8" fmla="*/ 116205 h 132397"/>
                <a:gd name="connsiteX9" fmla="*/ 16193 w 32385"/>
                <a:gd name="connsiteY9" fmla="*/ 132398 h 132397"/>
                <a:gd name="connsiteX10" fmla="*/ 16193 w 32385"/>
                <a:gd name="connsiteY10" fmla="*/ 132398 h 132397"/>
                <a:gd name="connsiteX11" fmla="*/ 16193 w 32385"/>
                <a:gd name="connsiteY11" fmla="*/ 132398 h 13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" h="132397">
                  <a:moveTo>
                    <a:pt x="16193" y="132398"/>
                  </a:moveTo>
                  <a:cubicBezTo>
                    <a:pt x="7620" y="132398"/>
                    <a:pt x="953" y="125730"/>
                    <a:pt x="0" y="118110"/>
                  </a:cubicBezTo>
                  <a:cubicBezTo>
                    <a:pt x="0" y="117157"/>
                    <a:pt x="0" y="117157"/>
                    <a:pt x="0" y="116205"/>
                  </a:cubicBezTo>
                  <a:lnTo>
                    <a:pt x="0" y="16193"/>
                  </a:lnTo>
                  <a:cubicBezTo>
                    <a:pt x="0" y="7620"/>
                    <a:pt x="6668" y="0"/>
                    <a:pt x="16193" y="0"/>
                  </a:cubicBezTo>
                  <a:lnTo>
                    <a:pt x="17145" y="0"/>
                  </a:lnTo>
                  <a:cubicBezTo>
                    <a:pt x="20003" y="0"/>
                    <a:pt x="23813" y="953"/>
                    <a:pt x="25718" y="2858"/>
                  </a:cubicBezTo>
                  <a:cubicBezTo>
                    <a:pt x="30480" y="5715"/>
                    <a:pt x="32385" y="10478"/>
                    <a:pt x="32385" y="16193"/>
                  </a:cubicBezTo>
                  <a:lnTo>
                    <a:pt x="32385" y="116205"/>
                  </a:lnTo>
                  <a:cubicBezTo>
                    <a:pt x="32385" y="124778"/>
                    <a:pt x="25718" y="132398"/>
                    <a:pt x="16193" y="132398"/>
                  </a:cubicBezTo>
                  <a:lnTo>
                    <a:pt x="16193" y="132398"/>
                  </a:lnTo>
                  <a:lnTo>
                    <a:pt x="16193" y="13239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4094398-67C0-5713-0015-0F951928D29B}"/>
                </a:ext>
              </a:extLst>
            </p:cNvPr>
            <p:cNvSpPr/>
            <p:nvPr/>
          </p:nvSpPr>
          <p:spPr>
            <a:xfrm>
              <a:off x="6075997" y="3250881"/>
              <a:ext cx="40957" cy="136207"/>
            </a:xfrm>
            <a:custGeom>
              <a:avLst/>
              <a:gdLst>
                <a:gd name="connsiteX0" fmla="*/ 40958 w 40957"/>
                <a:gd name="connsiteY0" fmla="*/ 16193 h 136207"/>
                <a:gd name="connsiteX1" fmla="*/ 40958 w 40957"/>
                <a:gd name="connsiteY1" fmla="*/ 116205 h 136207"/>
                <a:gd name="connsiteX2" fmla="*/ 20955 w 40957"/>
                <a:gd name="connsiteY2" fmla="*/ 136208 h 136207"/>
                <a:gd name="connsiteX3" fmla="*/ 20003 w 40957"/>
                <a:gd name="connsiteY3" fmla="*/ 136208 h 136207"/>
                <a:gd name="connsiteX4" fmla="*/ 0 w 40957"/>
                <a:gd name="connsiteY4" fmla="*/ 118110 h 136207"/>
                <a:gd name="connsiteX5" fmla="*/ 21908 w 40957"/>
                <a:gd name="connsiteY5" fmla="*/ 122873 h 136207"/>
                <a:gd name="connsiteX6" fmla="*/ 32385 w 40957"/>
                <a:gd name="connsiteY6" fmla="*/ 101918 h 136207"/>
                <a:gd name="connsiteX7" fmla="*/ 32385 w 40957"/>
                <a:gd name="connsiteY7" fmla="*/ 0 h 136207"/>
                <a:gd name="connsiteX8" fmla="*/ 40958 w 40957"/>
                <a:gd name="connsiteY8" fmla="*/ 16193 h 13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57" h="136207">
                  <a:moveTo>
                    <a:pt x="40958" y="16193"/>
                  </a:moveTo>
                  <a:lnTo>
                    <a:pt x="40958" y="116205"/>
                  </a:lnTo>
                  <a:cubicBezTo>
                    <a:pt x="40958" y="127635"/>
                    <a:pt x="32385" y="136208"/>
                    <a:pt x="20955" y="136208"/>
                  </a:cubicBezTo>
                  <a:lnTo>
                    <a:pt x="20003" y="136208"/>
                  </a:lnTo>
                  <a:cubicBezTo>
                    <a:pt x="9525" y="136208"/>
                    <a:pt x="953" y="128588"/>
                    <a:pt x="0" y="118110"/>
                  </a:cubicBezTo>
                  <a:cubicBezTo>
                    <a:pt x="5715" y="121920"/>
                    <a:pt x="12383" y="122873"/>
                    <a:pt x="21908" y="122873"/>
                  </a:cubicBezTo>
                  <a:cubicBezTo>
                    <a:pt x="35243" y="122873"/>
                    <a:pt x="32385" y="101918"/>
                    <a:pt x="32385" y="101918"/>
                  </a:cubicBezTo>
                  <a:lnTo>
                    <a:pt x="32385" y="0"/>
                  </a:lnTo>
                  <a:cubicBezTo>
                    <a:pt x="38100" y="3810"/>
                    <a:pt x="40958" y="9525"/>
                    <a:pt x="40958" y="1619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A5DEA3EB-BD82-B25F-64D7-B7EB62C78EA6}"/>
                </a:ext>
              </a:extLst>
            </p:cNvPr>
            <p:cNvSpPr/>
            <p:nvPr/>
          </p:nvSpPr>
          <p:spPr>
            <a:xfrm>
              <a:off x="6090284" y="3017519"/>
              <a:ext cx="72390" cy="124777"/>
            </a:xfrm>
            <a:custGeom>
              <a:avLst/>
              <a:gdLst>
                <a:gd name="connsiteX0" fmla="*/ 72390 w 72390"/>
                <a:gd name="connsiteY0" fmla="*/ 7620 h 124777"/>
                <a:gd name="connsiteX1" fmla="*/ 72390 w 72390"/>
                <a:gd name="connsiteY1" fmla="*/ 115253 h 124777"/>
                <a:gd name="connsiteX2" fmla="*/ 62865 w 72390"/>
                <a:gd name="connsiteY2" fmla="*/ 124778 h 124777"/>
                <a:gd name="connsiteX3" fmla="*/ 0 w 72390"/>
                <a:gd name="connsiteY3" fmla="*/ 124778 h 124777"/>
                <a:gd name="connsiteX4" fmla="*/ 43815 w 72390"/>
                <a:gd name="connsiteY4" fmla="*/ 0 h 124777"/>
                <a:gd name="connsiteX5" fmla="*/ 72390 w 72390"/>
                <a:gd name="connsiteY5" fmla="*/ 7620 h 124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" h="124777">
                  <a:moveTo>
                    <a:pt x="72390" y="7620"/>
                  </a:moveTo>
                  <a:lnTo>
                    <a:pt x="72390" y="115253"/>
                  </a:lnTo>
                  <a:cubicBezTo>
                    <a:pt x="72390" y="120968"/>
                    <a:pt x="67628" y="124778"/>
                    <a:pt x="62865" y="124778"/>
                  </a:cubicBezTo>
                  <a:lnTo>
                    <a:pt x="0" y="124778"/>
                  </a:lnTo>
                  <a:cubicBezTo>
                    <a:pt x="17145" y="85725"/>
                    <a:pt x="35243" y="27623"/>
                    <a:pt x="43815" y="0"/>
                  </a:cubicBezTo>
                  <a:cubicBezTo>
                    <a:pt x="55245" y="1905"/>
                    <a:pt x="64770" y="3810"/>
                    <a:pt x="72390" y="762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AE62C038-EE32-38B4-71E6-1DF49ABC8931}"/>
                </a:ext>
              </a:extLst>
            </p:cNvPr>
            <p:cNvSpPr/>
            <p:nvPr/>
          </p:nvSpPr>
          <p:spPr>
            <a:xfrm>
              <a:off x="5850133" y="3198494"/>
              <a:ext cx="85846" cy="162877"/>
            </a:xfrm>
            <a:custGeom>
              <a:avLst/>
              <a:gdLst>
                <a:gd name="connsiteX0" fmla="*/ 85847 w 85846"/>
                <a:gd name="connsiteY0" fmla="*/ 55245 h 162877"/>
                <a:gd name="connsiteX1" fmla="*/ 78227 w 85846"/>
                <a:gd name="connsiteY1" fmla="*/ 98108 h 162877"/>
                <a:gd name="connsiteX2" fmla="*/ 53462 w 85846"/>
                <a:gd name="connsiteY2" fmla="*/ 158115 h 162877"/>
                <a:gd name="connsiteX3" fmla="*/ 42032 w 85846"/>
                <a:gd name="connsiteY3" fmla="*/ 162878 h 162877"/>
                <a:gd name="connsiteX4" fmla="*/ 25839 w 85846"/>
                <a:gd name="connsiteY4" fmla="*/ 160973 h 162877"/>
                <a:gd name="connsiteX5" fmla="*/ 122 w 85846"/>
                <a:gd name="connsiteY5" fmla="*/ 140018 h 162877"/>
                <a:gd name="connsiteX6" fmla="*/ 9647 w 85846"/>
                <a:gd name="connsiteY6" fmla="*/ 61913 h 162877"/>
                <a:gd name="connsiteX7" fmla="*/ 29649 w 85846"/>
                <a:gd name="connsiteY7" fmla="*/ 0 h 162877"/>
                <a:gd name="connsiteX8" fmla="*/ 41079 w 85846"/>
                <a:gd name="connsiteY8" fmla="*/ 42863 h 162877"/>
                <a:gd name="connsiteX9" fmla="*/ 55367 w 85846"/>
                <a:gd name="connsiteY9" fmla="*/ 56198 h 162877"/>
                <a:gd name="connsiteX10" fmla="*/ 70607 w 85846"/>
                <a:gd name="connsiteY10" fmla="*/ 58103 h 162877"/>
                <a:gd name="connsiteX11" fmla="*/ 85847 w 85846"/>
                <a:gd name="connsiteY11" fmla="*/ 55245 h 16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46" h="162877">
                  <a:moveTo>
                    <a:pt x="85847" y="55245"/>
                  </a:moveTo>
                  <a:cubicBezTo>
                    <a:pt x="85847" y="67628"/>
                    <a:pt x="82989" y="83820"/>
                    <a:pt x="78227" y="98108"/>
                  </a:cubicBezTo>
                  <a:cubicBezTo>
                    <a:pt x="72512" y="119063"/>
                    <a:pt x="58224" y="153353"/>
                    <a:pt x="53462" y="158115"/>
                  </a:cubicBezTo>
                  <a:cubicBezTo>
                    <a:pt x="50604" y="160973"/>
                    <a:pt x="46794" y="161925"/>
                    <a:pt x="42032" y="162878"/>
                  </a:cubicBezTo>
                  <a:cubicBezTo>
                    <a:pt x="37269" y="162878"/>
                    <a:pt x="32507" y="162878"/>
                    <a:pt x="25839" y="160973"/>
                  </a:cubicBezTo>
                  <a:cubicBezTo>
                    <a:pt x="11552" y="158115"/>
                    <a:pt x="1074" y="147638"/>
                    <a:pt x="122" y="140018"/>
                  </a:cubicBezTo>
                  <a:cubicBezTo>
                    <a:pt x="-831" y="132398"/>
                    <a:pt x="3932" y="86678"/>
                    <a:pt x="9647" y="61913"/>
                  </a:cubicBezTo>
                  <a:cubicBezTo>
                    <a:pt x="15362" y="37148"/>
                    <a:pt x="22982" y="10478"/>
                    <a:pt x="29649" y="0"/>
                  </a:cubicBezTo>
                  <a:cubicBezTo>
                    <a:pt x="31554" y="12383"/>
                    <a:pt x="38222" y="33338"/>
                    <a:pt x="41079" y="42863"/>
                  </a:cubicBezTo>
                  <a:cubicBezTo>
                    <a:pt x="42984" y="50483"/>
                    <a:pt x="48699" y="54293"/>
                    <a:pt x="55367" y="56198"/>
                  </a:cubicBezTo>
                  <a:cubicBezTo>
                    <a:pt x="60129" y="57150"/>
                    <a:pt x="64892" y="58103"/>
                    <a:pt x="70607" y="58103"/>
                  </a:cubicBezTo>
                  <a:cubicBezTo>
                    <a:pt x="76322" y="58103"/>
                    <a:pt x="81084" y="57150"/>
                    <a:pt x="85847" y="55245"/>
                  </a:cubicBezTo>
                  <a:close/>
                </a:path>
              </a:pathLst>
            </a:custGeom>
            <a:solidFill>
              <a:srgbClr val="F1F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7391C676-E87F-6319-BEF9-D7920CCD043E}"/>
                </a:ext>
              </a:extLst>
            </p:cNvPr>
            <p:cNvSpPr/>
            <p:nvPr/>
          </p:nvSpPr>
          <p:spPr>
            <a:xfrm>
              <a:off x="5892164" y="3253739"/>
              <a:ext cx="43814" cy="107632"/>
            </a:xfrm>
            <a:custGeom>
              <a:avLst/>
              <a:gdLst>
                <a:gd name="connsiteX0" fmla="*/ 43815 w 43814"/>
                <a:gd name="connsiteY0" fmla="*/ 0 h 107632"/>
                <a:gd name="connsiteX1" fmla="*/ 36195 w 43814"/>
                <a:gd name="connsiteY1" fmla="*/ 42863 h 107632"/>
                <a:gd name="connsiteX2" fmla="*/ 11430 w 43814"/>
                <a:gd name="connsiteY2" fmla="*/ 102870 h 107632"/>
                <a:gd name="connsiteX3" fmla="*/ 0 w 43814"/>
                <a:gd name="connsiteY3" fmla="*/ 107633 h 107632"/>
                <a:gd name="connsiteX4" fmla="*/ 19050 w 43814"/>
                <a:gd name="connsiteY4" fmla="*/ 67628 h 107632"/>
                <a:gd name="connsiteX5" fmla="*/ 14288 w 43814"/>
                <a:gd name="connsiteY5" fmla="*/ 1905 h 107632"/>
                <a:gd name="connsiteX6" fmla="*/ 29528 w 43814"/>
                <a:gd name="connsiteY6" fmla="*/ 3810 h 107632"/>
                <a:gd name="connsiteX7" fmla="*/ 43815 w 43814"/>
                <a:gd name="connsiteY7" fmla="*/ 0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14" h="107632">
                  <a:moveTo>
                    <a:pt x="43815" y="0"/>
                  </a:moveTo>
                  <a:cubicBezTo>
                    <a:pt x="43815" y="12382"/>
                    <a:pt x="40957" y="28575"/>
                    <a:pt x="36195" y="42863"/>
                  </a:cubicBezTo>
                  <a:cubicBezTo>
                    <a:pt x="30480" y="63817"/>
                    <a:pt x="16193" y="98108"/>
                    <a:pt x="11430" y="102870"/>
                  </a:cubicBezTo>
                  <a:cubicBezTo>
                    <a:pt x="8573" y="105728"/>
                    <a:pt x="4763" y="106680"/>
                    <a:pt x="0" y="107633"/>
                  </a:cubicBezTo>
                  <a:cubicBezTo>
                    <a:pt x="7620" y="99060"/>
                    <a:pt x="15240" y="85725"/>
                    <a:pt x="19050" y="67628"/>
                  </a:cubicBezTo>
                  <a:cubicBezTo>
                    <a:pt x="23813" y="39053"/>
                    <a:pt x="20003" y="18097"/>
                    <a:pt x="14288" y="1905"/>
                  </a:cubicBezTo>
                  <a:cubicBezTo>
                    <a:pt x="19050" y="2857"/>
                    <a:pt x="23813" y="3810"/>
                    <a:pt x="29528" y="3810"/>
                  </a:cubicBezTo>
                  <a:cubicBezTo>
                    <a:pt x="34290" y="2857"/>
                    <a:pt x="39053" y="1905"/>
                    <a:pt x="43815" y="0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A5E3760B-7700-0E38-95E5-7EB78F23EDEB}"/>
                </a:ext>
              </a:extLst>
            </p:cNvPr>
            <p:cNvSpPr/>
            <p:nvPr/>
          </p:nvSpPr>
          <p:spPr>
            <a:xfrm>
              <a:off x="5838825" y="3352799"/>
              <a:ext cx="74771" cy="114300"/>
            </a:xfrm>
            <a:custGeom>
              <a:avLst/>
              <a:gdLst>
                <a:gd name="connsiteX0" fmla="*/ 74295 w 74771"/>
                <a:gd name="connsiteY0" fmla="*/ 45720 h 114300"/>
                <a:gd name="connsiteX1" fmla="*/ 60960 w 74771"/>
                <a:gd name="connsiteY1" fmla="*/ 108585 h 114300"/>
                <a:gd name="connsiteX2" fmla="*/ 60008 w 74771"/>
                <a:gd name="connsiteY2" fmla="*/ 109538 h 114300"/>
                <a:gd name="connsiteX3" fmla="*/ 46673 w 74771"/>
                <a:gd name="connsiteY3" fmla="*/ 114300 h 114300"/>
                <a:gd name="connsiteX4" fmla="*/ 46673 w 74771"/>
                <a:gd name="connsiteY4" fmla="*/ 113348 h 114300"/>
                <a:gd name="connsiteX5" fmla="*/ 46673 w 74771"/>
                <a:gd name="connsiteY5" fmla="*/ 114300 h 114300"/>
                <a:gd name="connsiteX6" fmla="*/ 45720 w 74771"/>
                <a:gd name="connsiteY6" fmla="*/ 114300 h 114300"/>
                <a:gd name="connsiteX7" fmla="*/ 32385 w 74771"/>
                <a:gd name="connsiteY7" fmla="*/ 112395 h 114300"/>
                <a:gd name="connsiteX8" fmla="*/ 32385 w 74771"/>
                <a:gd name="connsiteY8" fmla="*/ 112395 h 114300"/>
                <a:gd name="connsiteX9" fmla="*/ 21908 w 74771"/>
                <a:gd name="connsiteY9" fmla="*/ 108585 h 114300"/>
                <a:gd name="connsiteX10" fmla="*/ 20955 w 74771"/>
                <a:gd name="connsiteY10" fmla="*/ 108585 h 114300"/>
                <a:gd name="connsiteX11" fmla="*/ 14288 w 74771"/>
                <a:gd name="connsiteY11" fmla="*/ 104775 h 114300"/>
                <a:gd name="connsiteX12" fmla="*/ 12383 w 74771"/>
                <a:gd name="connsiteY12" fmla="*/ 101918 h 114300"/>
                <a:gd name="connsiteX13" fmla="*/ 0 w 74771"/>
                <a:gd name="connsiteY13" fmla="*/ 18098 h 114300"/>
                <a:gd name="connsiteX14" fmla="*/ 1905 w 74771"/>
                <a:gd name="connsiteY14" fmla="*/ 3810 h 114300"/>
                <a:gd name="connsiteX15" fmla="*/ 9525 w 74771"/>
                <a:gd name="connsiteY15" fmla="*/ 0 h 114300"/>
                <a:gd name="connsiteX16" fmla="*/ 12383 w 74771"/>
                <a:gd name="connsiteY16" fmla="*/ 7620 h 114300"/>
                <a:gd name="connsiteX17" fmla="*/ 41910 w 74771"/>
                <a:gd name="connsiteY17" fmla="*/ 28575 h 114300"/>
                <a:gd name="connsiteX18" fmla="*/ 61913 w 74771"/>
                <a:gd name="connsiteY18" fmla="*/ 16193 h 114300"/>
                <a:gd name="connsiteX19" fmla="*/ 61913 w 74771"/>
                <a:gd name="connsiteY19" fmla="*/ 16193 h 114300"/>
                <a:gd name="connsiteX20" fmla="*/ 74295 w 74771"/>
                <a:gd name="connsiteY20" fmla="*/ 4572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4771" h="114300">
                  <a:moveTo>
                    <a:pt x="74295" y="45720"/>
                  </a:moveTo>
                  <a:cubicBezTo>
                    <a:pt x="73343" y="61913"/>
                    <a:pt x="69533" y="97155"/>
                    <a:pt x="60960" y="108585"/>
                  </a:cubicBezTo>
                  <a:cubicBezTo>
                    <a:pt x="60960" y="108585"/>
                    <a:pt x="60960" y="108585"/>
                    <a:pt x="60008" y="109538"/>
                  </a:cubicBezTo>
                  <a:cubicBezTo>
                    <a:pt x="57150" y="112395"/>
                    <a:pt x="52388" y="114300"/>
                    <a:pt x="46673" y="114300"/>
                  </a:cubicBezTo>
                  <a:cubicBezTo>
                    <a:pt x="46673" y="114300"/>
                    <a:pt x="46673" y="113348"/>
                    <a:pt x="46673" y="113348"/>
                  </a:cubicBezTo>
                  <a:cubicBezTo>
                    <a:pt x="46673" y="113348"/>
                    <a:pt x="46673" y="114300"/>
                    <a:pt x="46673" y="114300"/>
                  </a:cubicBezTo>
                  <a:cubicBezTo>
                    <a:pt x="46673" y="114300"/>
                    <a:pt x="45720" y="114300"/>
                    <a:pt x="45720" y="114300"/>
                  </a:cubicBezTo>
                  <a:cubicBezTo>
                    <a:pt x="41910" y="114300"/>
                    <a:pt x="37148" y="113348"/>
                    <a:pt x="32385" y="112395"/>
                  </a:cubicBezTo>
                  <a:cubicBezTo>
                    <a:pt x="32385" y="112395"/>
                    <a:pt x="32385" y="112395"/>
                    <a:pt x="32385" y="112395"/>
                  </a:cubicBezTo>
                  <a:cubicBezTo>
                    <a:pt x="28575" y="111443"/>
                    <a:pt x="24765" y="110490"/>
                    <a:pt x="21908" y="108585"/>
                  </a:cubicBezTo>
                  <a:cubicBezTo>
                    <a:pt x="21908" y="108585"/>
                    <a:pt x="21908" y="108585"/>
                    <a:pt x="20955" y="108585"/>
                  </a:cubicBezTo>
                  <a:cubicBezTo>
                    <a:pt x="17145" y="107632"/>
                    <a:pt x="15240" y="105727"/>
                    <a:pt x="14288" y="104775"/>
                  </a:cubicBezTo>
                  <a:cubicBezTo>
                    <a:pt x="13335" y="104775"/>
                    <a:pt x="13335" y="103823"/>
                    <a:pt x="12383" y="101918"/>
                  </a:cubicBezTo>
                  <a:cubicBezTo>
                    <a:pt x="7620" y="88582"/>
                    <a:pt x="953" y="33338"/>
                    <a:pt x="0" y="18098"/>
                  </a:cubicBezTo>
                  <a:cubicBezTo>
                    <a:pt x="0" y="11430"/>
                    <a:pt x="0" y="6668"/>
                    <a:pt x="1905" y="3810"/>
                  </a:cubicBezTo>
                  <a:cubicBezTo>
                    <a:pt x="3810" y="952"/>
                    <a:pt x="6668" y="0"/>
                    <a:pt x="9525" y="0"/>
                  </a:cubicBezTo>
                  <a:cubicBezTo>
                    <a:pt x="10478" y="2857"/>
                    <a:pt x="11430" y="4763"/>
                    <a:pt x="12383" y="7620"/>
                  </a:cubicBezTo>
                  <a:cubicBezTo>
                    <a:pt x="17145" y="16193"/>
                    <a:pt x="26670" y="27623"/>
                    <a:pt x="41910" y="28575"/>
                  </a:cubicBezTo>
                  <a:cubicBezTo>
                    <a:pt x="51435" y="28575"/>
                    <a:pt x="58103" y="22860"/>
                    <a:pt x="61913" y="16193"/>
                  </a:cubicBezTo>
                  <a:cubicBezTo>
                    <a:pt x="61913" y="16193"/>
                    <a:pt x="61913" y="16193"/>
                    <a:pt x="61913" y="16193"/>
                  </a:cubicBezTo>
                  <a:cubicBezTo>
                    <a:pt x="76200" y="15240"/>
                    <a:pt x="75248" y="29527"/>
                    <a:pt x="74295" y="45720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A9501D33-2502-EBCA-AC55-2CAAF12BC26A}"/>
                </a:ext>
              </a:extLst>
            </p:cNvPr>
            <p:cNvSpPr/>
            <p:nvPr/>
          </p:nvSpPr>
          <p:spPr>
            <a:xfrm>
              <a:off x="5840730" y="3353751"/>
              <a:ext cx="72866" cy="113347"/>
            </a:xfrm>
            <a:custGeom>
              <a:avLst/>
              <a:gdLst>
                <a:gd name="connsiteX0" fmla="*/ 72390 w 72866"/>
                <a:gd name="connsiteY0" fmla="*/ 44768 h 113347"/>
                <a:gd name="connsiteX1" fmla="*/ 59055 w 72866"/>
                <a:gd name="connsiteY1" fmla="*/ 107633 h 113347"/>
                <a:gd name="connsiteX2" fmla="*/ 58103 w 72866"/>
                <a:gd name="connsiteY2" fmla="*/ 108585 h 113347"/>
                <a:gd name="connsiteX3" fmla="*/ 44768 w 72866"/>
                <a:gd name="connsiteY3" fmla="*/ 113348 h 113347"/>
                <a:gd name="connsiteX4" fmla="*/ 44768 w 72866"/>
                <a:gd name="connsiteY4" fmla="*/ 112395 h 113347"/>
                <a:gd name="connsiteX5" fmla="*/ 44768 w 72866"/>
                <a:gd name="connsiteY5" fmla="*/ 113348 h 113347"/>
                <a:gd name="connsiteX6" fmla="*/ 43815 w 72866"/>
                <a:gd name="connsiteY6" fmla="*/ 113348 h 113347"/>
                <a:gd name="connsiteX7" fmla="*/ 63818 w 72866"/>
                <a:gd name="connsiteY7" fmla="*/ 65723 h 113347"/>
                <a:gd name="connsiteX8" fmla="*/ 34290 w 72866"/>
                <a:gd name="connsiteY8" fmla="*/ 30480 h 113347"/>
                <a:gd name="connsiteX9" fmla="*/ 0 w 72866"/>
                <a:gd name="connsiteY9" fmla="*/ 3810 h 113347"/>
                <a:gd name="connsiteX10" fmla="*/ 7620 w 72866"/>
                <a:gd name="connsiteY10" fmla="*/ 0 h 113347"/>
                <a:gd name="connsiteX11" fmla="*/ 10478 w 72866"/>
                <a:gd name="connsiteY11" fmla="*/ 7620 h 113347"/>
                <a:gd name="connsiteX12" fmla="*/ 40005 w 72866"/>
                <a:gd name="connsiteY12" fmla="*/ 28575 h 113347"/>
                <a:gd name="connsiteX13" fmla="*/ 60008 w 72866"/>
                <a:gd name="connsiteY13" fmla="*/ 16193 h 113347"/>
                <a:gd name="connsiteX14" fmla="*/ 60008 w 72866"/>
                <a:gd name="connsiteY14" fmla="*/ 16193 h 113347"/>
                <a:gd name="connsiteX15" fmla="*/ 72390 w 72866"/>
                <a:gd name="connsiteY15" fmla="*/ 4476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2866" h="113347">
                  <a:moveTo>
                    <a:pt x="72390" y="44768"/>
                  </a:moveTo>
                  <a:cubicBezTo>
                    <a:pt x="71438" y="60960"/>
                    <a:pt x="67628" y="96203"/>
                    <a:pt x="59055" y="107633"/>
                  </a:cubicBezTo>
                  <a:cubicBezTo>
                    <a:pt x="59055" y="107633"/>
                    <a:pt x="59055" y="107633"/>
                    <a:pt x="58103" y="108585"/>
                  </a:cubicBezTo>
                  <a:cubicBezTo>
                    <a:pt x="55245" y="111443"/>
                    <a:pt x="50483" y="113348"/>
                    <a:pt x="44768" y="113348"/>
                  </a:cubicBezTo>
                  <a:cubicBezTo>
                    <a:pt x="44768" y="113348"/>
                    <a:pt x="44768" y="112395"/>
                    <a:pt x="44768" y="112395"/>
                  </a:cubicBezTo>
                  <a:cubicBezTo>
                    <a:pt x="44768" y="112395"/>
                    <a:pt x="44768" y="113348"/>
                    <a:pt x="44768" y="113348"/>
                  </a:cubicBezTo>
                  <a:cubicBezTo>
                    <a:pt x="44768" y="113348"/>
                    <a:pt x="43815" y="113348"/>
                    <a:pt x="43815" y="113348"/>
                  </a:cubicBezTo>
                  <a:cubicBezTo>
                    <a:pt x="51435" y="101918"/>
                    <a:pt x="61913" y="83820"/>
                    <a:pt x="63818" y="65723"/>
                  </a:cubicBezTo>
                  <a:cubicBezTo>
                    <a:pt x="67628" y="34290"/>
                    <a:pt x="61913" y="31433"/>
                    <a:pt x="34290" y="30480"/>
                  </a:cubicBezTo>
                  <a:cubicBezTo>
                    <a:pt x="12383" y="30480"/>
                    <a:pt x="3810" y="15240"/>
                    <a:pt x="0" y="3810"/>
                  </a:cubicBezTo>
                  <a:cubicBezTo>
                    <a:pt x="1905" y="953"/>
                    <a:pt x="4763" y="0"/>
                    <a:pt x="7620" y="0"/>
                  </a:cubicBezTo>
                  <a:cubicBezTo>
                    <a:pt x="8573" y="2858"/>
                    <a:pt x="9525" y="4763"/>
                    <a:pt x="10478" y="7620"/>
                  </a:cubicBezTo>
                  <a:cubicBezTo>
                    <a:pt x="15240" y="16193"/>
                    <a:pt x="24765" y="27623"/>
                    <a:pt x="40005" y="28575"/>
                  </a:cubicBezTo>
                  <a:cubicBezTo>
                    <a:pt x="49530" y="28575"/>
                    <a:pt x="56198" y="22860"/>
                    <a:pt x="60008" y="16193"/>
                  </a:cubicBezTo>
                  <a:cubicBezTo>
                    <a:pt x="60008" y="16193"/>
                    <a:pt x="60008" y="16193"/>
                    <a:pt x="60008" y="16193"/>
                  </a:cubicBezTo>
                  <a:cubicBezTo>
                    <a:pt x="74295" y="14288"/>
                    <a:pt x="73343" y="28575"/>
                    <a:pt x="72390" y="44768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DF7980E2-F93E-6C37-337B-A762E237FF3C}"/>
                </a:ext>
              </a:extLst>
            </p:cNvPr>
            <p:cNvSpPr/>
            <p:nvPr/>
          </p:nvSpPr>
          <p:spPr>
            <a:xfrm>
              <a:off x="6013132" y="3049904"/>
              <a:ext cx="11430" cy="68579"/>
            </a:xfrm>
            <a:custGeom>
              <a:avLst/>
              <a:gdLst>
                <a:gd name="connsiteX0" fmla="*/ 11430 w 11430"/>
                <a:gd name="connsiteY0" fmla="*/ 62865 h 68579"/>
                <a:gd name="connsiteX1" fmla="*/ 5715 w 11430"/>
                <a:gd name="connsiteY1" fmla="*/ 68580 h 68579"/>
                <a:gd name="connsiteX2" fmla="*/ 5715 w 11430"/>
                <a:gd name="connsiteY2" fmla="*/ 68580 h 68579"/>
                <a:gd name="connsiteX3" fmla="*/ 0 w 11430"/>
                <a:gd name="connsiteY3" fmla="*/ 62865 h 68579"/>
                <a:gd name="connsiteX4" fmla="*/ 0 w 11430"/>
                <a:gd name="connsiteY4" fmla="*/ 5715 h 68579"/>
                <a:gd name="connsiteX5" fmla="*/ 5715 w 11430"/>
                <a:gd name="connsiteY5" fmla="*/ 0 h 68579"/>
                <a:gd name="connsiteX6" fmla="*/ 5715 w 11430"/>
                <a:gd name="connsiteY6" fmla="*/ 0 h 68579"/>
                <a:gd name="connsiteX7" fmla="*/ 11430 w 11430"/>
                <a:gd name="connsiteY7" fmla="*/ 5715 h 68579"/>
                <a:gd name="connsiteX8" fmla="*/ 11430 w 11430"/>
                <a:gd name="connsiteY8" fmla="*/ 62865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68579">
                  <a:moveTo>
                    <a:pt x="11430" y="62865"/>
                  </a:moveTo>
                  <a:cubicBezTo>
                    <a:pt x="11430" y="65723"/>
                    <a:pt x="8573" y="68580"/>
                    <a:pt x="5715" y="68580"/>
                  </a:cubicBezTo>
                  <a:lnTo>
                    <a:pt x="5715" y="68580"/>
                  </a:lnTo>
                  <a:cubicBezTo>
                    <a:pt x="2858" y="68580"/>
                    <a:pt x="0" y="65723"/>
                    <a:pt x="0" y="62865"/>
                  </a:cubicBezTo>
                  <a:lnTo>
                    <a:pt x="0" y="5715"/>
                  </a:lnTo>
                  <a:cubicBezTo>
                    <a:pt x="0" y="2857"/>
                    <a:pt x="2858" y="0"/>
                    <a:pt x="5715" y="0"/>
                  </a:cubicBezTo>
                  <a:lnTo>
                    <a:pt x="5715" y="0"/>
                  </a:lnTo>
                  <a:cubicBezTo>
                    <a:pt x="8573" y="0"/>
                    <a:pt x="11430" y="2857"/>
                    <a:pt x="11430" y="5715"/>
                  </a:cubicBezTo>
                  <a:lnTo>
                    <a:pt x="11430" y="62865"/>
                  </a:ln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6072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043FF8A1-8539-4FA0-5CE7-CDF8470A6E79}"/>
                </a:ext>
              </a:extLst>
            </p:cNvPr>
            <p:cNvSpPr/>
            <p:nvPr/>
          </p:nvSpPr>
          <p:spPr>
            <a:xfrm>
              <a:off x="5970270" y="3235642"/>
              <a:ext cx="19050" cy="154305"/>
            </a:xfrm>
            <a:custGeom>
              <a:avLst/>
              <a:gdLst>
                <a:gd name="connsiteX0" fmla="*/ 19050 w 19050"/>
                <a:gd name="connsiteY0" fmla="*/ 144780 h 154305"/>
                <a:gd name="connsiteX1" fmla="*/ 9525 w 19050"/>
                <a:gd name="connsiteY1" fmla="*/ 154305 h 154305"/>
                <a:gd name="connsiteX2" fmla="*/ 9525 w 19050"/>
                <a:gd name="connsiteY2" fmla="*/ 154305 h 154305"/>
                <a:gd name="connsiteX3" fmla="*/ 0 w 19050"/>
                <a:gd name="connsiteY3" fmla="*/ 144780 h 154305"/>
                <a:gd name="connsiteX4" fmla="*/ 0 w 19050"/>
                <a:gd name="connsiteY4" fmla="*/ 9525 h 154305"/>
                <a:gd name="connsiteX5" fmla="*/ 9525 w 19050"/>
                <a:gd name="connsiteY5" fmla="*/ 0 h 154305"/>
                <a:gd name="connsiteX6" fmla="*/ 9525 w 19050"/>
                <a:gd name="connsiteY6" fmla="*/ 0 h 154305"/>
                <a:gd name="connsiteX7" fmla="*/ 19050 w 19050"/>
                <a:gd name="connsiteY7" fmla="*/ 9525 h 154305"/>
                <a:gd name="connsiteX8" fmla="*/ 19050 w 19050"/>
                <a:gd name="connsiteY8" fmla="*/ 144780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54305">
                  <a:moveTo>
                    <a:pt x="19050" y="144780"/>
                  </a:moveTo>
                  <a:cubicBezTo>
                    <a:pt x="19050" y="149543"/>
                    <a:pt x="15240" y="154305"/>
                    <a:pt x="9525" y="154305"/>
                  </a:cubicBezTo>
                  <a:lnTo>
                    <a:pt x="9525" y="154305"/>
                  </a:lnTo>
                  <a:cubicBezTo>
                    <a:pt x="4763" y="154305"/>
                    <a:pt x="0" y="150495"/>
                    <a:pt x="0" y="144780"/>
                  </a:cubicBezTo>
                  <a:lnTo>
                    <a:pt x="0" y="9525"/>
                  </a:lnTo>
                  <a:cubicBezTo>
                    <a:pt x="0" y="4763"/>
                    <a:pt x="3810" y="0"/>
                    <a:pt x="9525" y="0"/>
                  </a:cubicBezTo>
                  <a:lnTo>
                    <a:pt x="9525" y="0"/>
                  </a:lnTo>
                  <a:cubicBezTo>
                    <a:pt x="14288" y="0"/>
                    <a:pt x="19050" y="3810"/>
                    <a:pt x="19050" y="9525"/>
                  </a:cubicBezTo>
                  <a:lnTo>
                    <a:pt x="19050" y="144780"/>
                  </a:ln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6072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2FDCB674-637C-2F8E-A7C0-88C18E94F71E}"/>
                </a:ext>
              </a:extLst>
            </p:cNvPr>
            <p:cNvSpPr/>
            <p:nvPr/>
          </p:nvSpPr>
          <p:spPr>
            <a:xfrm>
              <a:off x="6024562" y="3503294"/>
              <a:ext cx="142875" cy="95250"/>
            </a:xfrm>
            <a:custGeom>
              <a:avLst/>
              <a:gdLst>
                <a:gd name="connsiteX0" fmla="*/ 142875 w 142875"/>
                <a:gd name="connsiteY0" fmla="*/ 11430 h 95250"/>
                <a:gd name="connsiteX1" fmla="*/ 141923 w 142875"/>
                <a:gd name="connsiteY1" fmla="*/ 23813 h 95250"/>
                <a:gd name="connsiteX2" fmla="*/ 71438 w 142875"/>
                <a:gd name="connsiteY2" fmla="*/ 95250 h 95250"/>
                <a:gd name="connsiteX3" fmla="*/ 57150 w 142875"/>
                <a:gd name="connsiteY3" fmla="*/ 93345 h 95250"/>
                <a:gd name="connsiteX4" fmla="*/ 4763 w 142875"/>
                <a:gd name="connsiteY4" fmla="*/ 40005 h 95250"/>
                <a:gd name="connsiteX5" fmla="*/ 0 w 142875"/>
                <a:gd name="connsiteY5" fmla="*/ 11430 h 95250"/>
                <a:gd name="connsiteX6" fmla="*/ 0 w 142875"/>
                <a:gd name="connsiteY6" fmla="*/ 7620 h 95250"/>
                <a:gd name="connsiteX7" fmla="*/ 953 w 142875"/>
                <a:gd name="connsiteY7" fmla="*/ 0 h 95250"/>
                <a:gd name="connsiteX8" fmla="*/ 7620 w 142875"/>
                <a:gd name="connsiteY8" fmla="*/ 2857 h 95250"/>
                <a:gd name="connsiteX9" fmla="*/ 136208 w 142875"/>
                <a:gd name="connsiteY9" fmla="*/ 2857 h 95250"/>
                <a:gd name="connsiteX10" fmla="*/ 141923 w 142875"/>
                <a:gd name="connsiteY10" fmla="*/ 953 h 95250"/>
                <a:gd name="connsiteX11" fmla="*/ 141923 w 142875"/>
                <a:gd name="connsiteY11" fmla="*/ 953 h 95250"/>
                <a:gd name="connsiteX12" fmla="*/ 142875 w 142875"/>
                <a:gd name="connsiteY12" fmla="*/ 0 h 95250"/>
                <a:gd name="connsiteX13" fmla="*/ 142875 w 142875"/>
                <a:gd name="connsiteY13" fmla="*/ 1143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" h="95250">
                  <a:moveTo>
                    <a:pt x="142875" y="11430"/>
                  </a:moveTo>
                  <a:cubicBezTo>
                    <a:pt x="142875" y="15240"/>
                    <a:pt x="142875" y="20003"/>
                    <a:pt x="141923" y="23813"/>
                  </a:cubicBezTo>
                  <a:cubicBezTo>
                    <a:pt x="137160" y="63818"/>
                    <a:pt x="107632" y="95250"/>
                    <a:pt x="71438" y="95250"/>
                  </a:cubicBezTo>
                  <a:cubicBezTo>
                    <a:pt x="66675" y="95250"/>
                    <a:pt x="61913" y="94298"/>
                    <a:pt x="57150" y="93345"/>
                  </a:cubicBezTo>
                  <a:cubicBezTo>
                    <a:pt x="32385" y="87630"/>
                    <a:pt x="12382" y="66675"/>
                    <a:pt x="4763" y="40005"/>
                  </a:cubicBezTo>
                  <a:cubicBezTo>
                    <a:pt x="1905" y="31432"/>
                    <a:pt x="0" y="20955"/>
                    <a:pt x="0" y="11430"/>
                  </a:cubicBezTo>
                  <a:cubicBezTo>
                    <a:pt x="0" y="10478"/>
                    <a:pt x="0" y="8573"/>
                    <a:pt x="0" y="7620"/>
                  </a:cubicBezTo>
                  <a:cubicBezTo>
                    <a:pt x="0" y="4763"/>
                    <a:pt x="0" y="2857"/>
                    <a:pt x="953" y="0"/>
                  </a:cubicBezTo>
                  <a:cubicBezTo>
                    <a:pt x="2857" y="1905"/>
                    <a:pt x="4763" y="2857"/>
                    <a:pt x="7620" y="2857"/>
                  </a:cubicBezTo>
                  <a:lnTo>
                    <a:pt x="136208" y="2857"/>
                  </a:lnTo>
                  <a:cubicBezTo>
                    <a:pt x="138113" y="2857"/>
                    <a:pt x="140018" y="1905"/>
                    <a:pt x="141923" y="953"/>
                  </a:cubicBezTo>
                  <a:lnTo>
                    <a:pt x="141923" y="953"/>
                  </a:lnTo>
                  <a:cubicBezTo>
                    <a:pt x="141923" y="953"/>
                    <a:pt x="141923" y="953"/>
                    <a:pt x="142875" y="0"/>
                  </a:cubicBezTo>
                  <a:cubicBezTo>
                    <a:pt x="142875" y="3810"/>
                    <a:pt x="142875" y="7620"/>
                    <a:pt x="142875" y="11430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DFEF4C43-6BF8-C41D-5923-D53D86293DA9}"/>
                </a:ext>
              </a:extLst>
            </p:cNvPr>
            <p:cNvSpPr/>
            <p:nvPr/>
          </p:nvSpPr>
          <p:spPr>
            <a:xfrm>
              <a:off x="6029325" y="3526154"/>
              <a:ext cx="137160" cy="71437"/>
            </a:xfrm>
            <a:custGeom>
              <a:avLst/>
              <a:gdLst>
                <a:gd name="connsiteX0" fmla="*/ 137160 w 137160"/>
                <a:gd name="connsiteY0" fmla="*/ 0 h 71437"/>
                <a:gd name="connsiteX1" fmla="*/ 66675 w 137160"/>
                <a:gd name="connsiteY1" fmla="*/ 71438 h 71437"/>
                <a:gd name="connsiteX2" fmla="*/ 52388 w 137160"/>
                <a:gd name="connsiteY2" fmla="*/ 69532 h 71437"/>
                <a:gd name="connsiteX3" fmla="*/ 0 w 137160"/>
                <a:gd name="connsiteY3" fmla="*/ 16193 h 71437"/>
                <a:gd name="connsiteX4" fmla="*/ 65723 w 137160"/>
                <a:gd name="connsiteY4" fmla="*/ 43815 h 71437"/>
                <a:gd name="connsiteX5" fmla="*/ 137160 w 137160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160" h="71437">
                  <a:moveTo>
                    <a:pt x="137160" y="0"/>
                  </a:moveTo>
                  <a:cubicBezTo>
                    <a:pt x="132398" y="40005"/>
                    <a:pt x="102870" y="71438"/>
                    <a:pt x="66675" y="71438"/>
                  </a:cubicBezTo>
                  <a:cubicBezTo>
                    <a:pt x="61913" y="71438"/>
                    <a:pt x="57150" y="70485"/>
                    <a:pt x="52388" y="69532"/>
                  </a:cubicBezTo>
                  <a:cubicBezTo>
                    <a:pt x="27622" y="63818"/>
                    <a:pt x="7620" y="42863"/>
                    <a:pt x="0" y="16193"/>
                  </a:cubicBezTo>
                  <a:cubicBezTo>
                    <a:pt x="14288" y="29527"/>
                    <a:pt x="33338" y="43815"/>
                    <a:pt x="65723" y="43815"/>
                  </a:cubicBezTo>
                  <a:cubicBezTo>
                    <a:pt x="102870" y="44768"/>
                    <a:pt x="123825" y="28575"/>
                    <a:pt x="137160" y="0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C559252F-D0F5-59C0-A7F6-D0F5D234FA48}"/>
                </a:ext>
              </a:extLst>
            </p:cNvPr>
            <p:cNvSpPr/>
            <p:nvPr/>
          </p:nvSpPr>
          <p:spPr>
            <a:xfrm>
              <a:off x="6041707" y="3520439"/>
              <a:ext cx="24765" cy="24765"/>
            </a:xfrm>
            <a:custGeom>
              <a:avLst/>
              <a:gdLst>
                <a:gd name="connsiteX0" fmla="*/ 24765 w 24765"/>
                <a:gd name="connsiteY0" fmla="*/ 12383 h 24765"/>
                <a:gd name="connsiteX1" fmla="*/ 12383 w 24765"/>
                <a:gd name="connsiteY1" fmla="*/ 24765 h 24765"/>
                <a:gd name="connsiteX2" fmla="*/ 0 w 24765"/>
                <a:gd name="connsiteY2" fmla="*/ 12383 h 24765"/>
                <a:gd name="connsiteX3" fmla="*/ 12383 w 24765"/>
                <a:gd name="connsiteY3" fmla="*/ 0 h 24765"/>
                <a:gd name="connsiteX4" fmla="*/ 24765 w 24765"/>
                <a:gd name="connsiteY4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" h="24765">
                  <a:moveTo>
                    <a:pt x="24765" y="12383"/>
                  </a:moveTo>
                  <a:cubicBezTo>
                    <a:pt x="24765" y="19050"/>
                    <a:pt x="19050" y="24765"/>
                    <a:pt x="12383" y="24765"/>
                  </a:cubicBezTo>
                  <a:cubicBezTo>
                    <a:pt x="5715" y="24765"/>
                    <a:pt x="0" y="19050"/>
                    <a:pt x="0" y="12383"/>
                  </a:cubicBezTo>
                  <a:cubicBezTo>
                    <a:pt x="0" y="5715"/>
                    <a:pt x="5715" y="0"/>
                    <a:pt x="12383" y="0"/>
                  </a:cubicBezTo>
                  <a:cubicBezTo>
                    <a:pt x="19050" y="0"/>
                    <a:pt x="24765" y="5715"/>
                    <a:pt x="24765" y="12383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6072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C8C93D44-948B-2607-FF27-25B6E8AE88B2}"/>
                </a:ext>
              </a:extLst>
            </p:cNvPr>
            <p:cNvSpPr/>
            <p:nvPr/>
          </p:nvSpPr>
          <p:spPr>
            <a:xfrm>
              <a:off x="5973127" y="3767137"/>
              <a:ext cx="10477" cy="28575"/>
            </a:xfrm>
            <a:custGeom>
              <a:avLst/>
              <a:gdLst>
                <a:gd name="connsiteX0" fmla="*/ 10477 w 10477"/>
                <a:gd name="connsiteY0" fmla="*/ 14288 h 28575"/>
                <a:gd name="connsiteX1" fmla="*/ 5715 w 10477"/>
                <a:gd name="connsiteY1" fmla="*/ 28575 h 28575"/>
                <a:gd name="connsiteX2" fmla="*/ 0 w 10477"/>
                <a:gd name="connsiteY2" fmla="*/ 14288 h 28575"/>
                <a:gd name="connsiteX3" fmla="*/ 4763 w 10477"/>
                <a:gd name="connsiteY3" fmla="*/ 0 h 28575"/>
                <a:gd name="connsiteX4" fmla="*/ 10477 w 10477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28575">
                  <a:moveTo>
                    <a:pt x="10477" y="14288"/>
                  </a:moveTo>
                  <a:cubicBezTo>
                    <a:pt x="10477" y="21908"/>
                    <a:pt x="8572" y="28575"/>
                    <a:pt x="5715" y="28575"/>
                  </a:cubicBezTo>
                  <a:cubicBezTo>
                    <a:pt x="2857" y="28575"/>
                    <a:pt x="0" y="22860"/>
                    <a:pt x="0" y="14288"/>
                  </a:cubicBezTo>
                  <a:cubicBezTo>
                    <a:pt x="0" y="6667"/>
                    <a:pt x="1905" y="0"/>
                    <a:pt x="4763" y="0"/>
                  </a:cubicBezTo>
                  <a:cubicBezTo>
                    <a:pt x="7620" y="0"/>
                    <a:pt x="10477" y="6667"/>
                    <a:pt x="10477" y="14288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4211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D417AD28-570A-FA0F-3DB7-3503E45E1744}"/>
                </a:ext>
              </a:extLst>
            </p:cNvPr>
            <p:cNvSpPr/>
            <p:nvPr/>
          </p:nvSpPr>
          <p:spPr>
            <a:xfrm>
              <a:off x="5995034" y="3723322"/>
              <a:ext cx="38100" cy="60960"/>
            </a:xfrm>
            <a:custGeom>
              <a:avLst/>
              <a:gdLst>
                <a:gd name="connsiteX0" fmla="*/ 38100 w 38100"/>
                <a:gd name="connsiteY0" fmla="*/ 9525 h 60960"/>
                <a:gd name="connsiteX1" fmla="*/ 38100 w 38100"/>
                <a:gd name="connsiteY1" fmla="*/ 51435 h 60960"/>
                <a:gd name="connsiteX2" fmla="*/ 28575 w 38100"/>
                <a:gd name="connsiteY2" fmla="*/ 60960 h 60960"/>
                <a:gd name="connsiteX3" fmla="*/ 9525 w 38100"/>
                <a:gd name="connsiteY3" fmla="*/ 60960 h 60960"/>
                <a:gd name="connsiteX4" fmla="*/ 0 w 38100"/>
                <a:gd name="connsiteY4" fmla="*/ 51435 h 60960"/>
                <a:gd name="connsiteX5" fmla="*/ 0 w 38100"/>
                <a:gd name="connsiteY5" fmla="*/ 9525 h 60960"/>
                <a:gd name="connsiteX6" fmla="*/ 9525 w 38100"/>
                <a:gd name="connsiteY6" fmla="*/ 0 h 60960"/>
                <a:gd name="connsiteX7" fmla="*/ 28575 w 38100"/>
                <a:gd name="connsiteY7" fmla="*/ 0 h 60960"/>
                <a:gd name="connsiteX8" fmla="*/ 31433 w 38100"/>
                <a:gd name="connsiteY8" fmla="*/ 0 h 60960"/>
                <a:gd name="connsiteX9" fmla="*/ 38100 w 38100"/>
                <a:gd name="connsiteY9" fmla="*/ 952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100" h="60960">
                  <a:moveTo>
                    <a:pt x="38100" y="9525"/>
                  </a:moveTo>
                  <a:lnTo>
                    <a:pt x="38100" y="51435"/>
                  </a:lnTo>
                  <a:cubicBezTo>
                    <a:pt x="38100" y="57150"/>
                    <a:pt x="34290" y="60960"/>
                    <a:pt x="28575" y="60960"/>
                  </a:cubicBezTo>
                  <a:lnTo>
                    <a:pt x="9525" y="60960"/>
                  </a:lnTo>
                  <a:cubicBezTo>
                    <a:pt x="3810" y="60960"/>
                    <a:pt x="0" y="56198"/>
                    <a:pt x="0" y="51435"/>
                  </a:cubicBezTo>
                  <a:lnTo>
                    <a:pt x="0" y="9525"/>
                  </a:lnTo>
                  <a:cubicBezTo>
                    <a:pt x="0" y="3810"/>
                    <a:pt x="3810" y="0"/>
                    <a:pt x="9525" y="0"/>
                  </a:cubicBezTo>
                  <a:lnTo>
                    <a:pt x="28575" y="0"/>
                  </a:lnTo>
                  <a:cubicBezTo>
                    <a:pt x="29528" y="0"/>
                    <a:pt x="30480" y="0"/>
                    <a:pt x="31433" y="0"/>
                  </a:cubicBezTo>
                  <a:cubicBezTo>
                    <a:pt x="35243" y="952"/>
                    <a:pt x="38100" y="4763"/>
                    <a:pt x="38100" y="952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670462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B6B87ED4-3D92-F2CD-5F58-D49B38086425}"/>
                </a:ext>
              </a:extLst>
            </p:cNvPr>
            <p:cNvSpPr/>
            <p:nvPr/>
          </p:nvSpPr>
          <p:spPr>
            <a:xfrm>
              <a:off x="5998844" y="3726179"/>
              <a:ext cx="29527" cy="53340"/>
            </a:xfrm>
            <a:custGeom>
              <a:avLst/>
              <a:gdLst>
                <a:gd name="connsiteX0" fmla="*/ 5715 w 29527"/>
                <a:gd name="connsiteY0" fmla="*/ 53340 h 53340"/>
                <a:gd name="connsiteX1" fmla="*/ 0 w 29527"/>
                <a:gd name="connsiteY1" fmla="*/ 47625 h 53340"/>
                <a:gd name="connsiteX2" fmla="*/ 0 w 29527"/>
                <a:gd name="connsiteY2" fmla="*/ 5715 h 53340"/>
                <a:gd name="connsiteX3" fmla="*/ 5715 w 29527"/>
                <a:gd name="connsiteY3" fmla="*/ 0 h 53340"/>
                <a:gd name="connsiteX4" fmla="*/ 24765 w 29527"/>
                <a:gd name="connsiteY4" fmla="*/ 0 h 53340"/>
                <a:gd name="connsiteX5" fmla="*/ 25718 w 29527"/>
                <a:gd name="connsiteY5" fmla="*/ 0 h 53340"/>
                <a:gd name="connsiteX6" fmla="*/ 29528 w 29527"/>
                <a:gd name="connsiteY6" fmla="*/ 5715 h 53340"/>
                <a:gd name="connsiteX7" fmla="*/ 29528 w 29527"/>
                <a:gd name="connsiteY7" fmla="*/ 47625 h 53340"/>
                <a:gd name="connsiteX8" fmla="*/ 23813 w 29527"/>
                <a:gd name="connsiteY8" fmla="*/ 53340 h 53340"/>
                <a:gd name="connsiteX9" fmla="*/ 5715 w 29527"/>
                <a:gd name="connsiteY9" fmla="*/ 5334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7" h="53340">
                  <a:moveTo>
                    <a:pt x="5715" y="53340"/>
                  </a:moveTo>
                  <a:cubicBezTo>
                    <a:pt x="2858" y="53340"/>
                    <a:pt x="0" y="50483"/>
                    <a:pt x="0" y="47625"/>
                  </a:cubicBezTo>
                  <a:lnTo>
                    <a:pt x="0" y="5715"/>
                  </a:lnTo>
                  <a:cubicBezTo>
                    <a:pt x="0" y="2858"/>
                    <a:pt x="2858" y="0"/>
                    <a:pt x="5715" y="0"/>
                  </a:cubicBezTo>
                  <a:lnTo>
                    <a:pt x="24765" y="0"/>
                  </a:lnTo>
                  <a:cubicBezTo>
                    <a:pt x="24765" y="0"/>
                    <a:pt x="25718" y="0"/>
                    <a:pt x="25718" y="0"/>
                  </a:cubicBezTo>
                  <a:cubicBezTo>
                    <a:pt x="28575" y="953"/>
                    <a:pt x="29528" y="2858"/>
                    <a:pt x="29528" y="5715"/>
                  </a:cubicBezTo>
                  <a:lnTo>
                    <a:pt x="29528" y="47625"/>
                  </a:lnTo>
                  <a:cubicBezTo>
                    <a:pt x="29528" y="50483"/>
                    <a:pt x="26670" y="53340"/>
                    <a:pt x="23813" y="53340"/>
                  </a:cubicBezTo>
                  <a:lnTo>
                    <a:pt x="5715" y="53340"/>
                  </a:lnTo>
                  <a:close/>
                </a:path>
              </a:pathLst>
            </a:custGeom>
            <a:solidFill>
              <a:srgbClr val="4141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04070C1F-0330-FF28-9E39-54094B32B2F6}"/>
                </a:ext>
              </a:extLst>
            </p:cNvPr>
            <p:cNvSpPr/>
            <p:nvPr/>
          </p:nvSpPr>
          <p:spPr>
            <a:xfrm>
              <a:off x="6010275" y="3723322"/>
              <a:ext cx="22859" cy="60960"/>
            </a:xfrm>
            <a:custGeom>
              <a:avLst/>
              <a:gdLst>
                <a:gd name="connsiteX0" fmla="*/ 22860 w 22859"/>
                <a:gd name="connsiteY0" fmla="*/ 9525 h 60960"/>
                <a:gd name="connsiteX1" fmla="*/ 22860 w 22859"/>
                <a:gd name="connsiteY1" fmla="*/ 51435 h 60960"/>
                <a:gd name="connsiteX2" fmla="*/ 13335 w 22859"/>
                <a:gd name="connsiteY2" fmla="*/ 60960 h 60960"/>
                <a:gd name="connsiteX3" fmla="*/ 0 w 22859"/>
                <a:gd name="connsiteY3" fmla="*/ 60960 h 60960"/>
                <a:gd name="connsiteX4" fmla="*/ 16193 w 22859"/>
                <a:gd name="connsiteY4" fmla="*/ 0 h 60960"/>
                <a:gd name="connsiteX5" fmla="*/ 22860 w 22859"/>
                <a:gd name="connsiteY5" fmla="*/ 9525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59" h="60960">
                  <a:moveTo>
                    <a:pt x="22860" y="9525"/>
                  </a:moveTo>
                  <a:lnTo>
                    <a:pt x="22860" y="51435"/>
                  </a:lnTo>
                  <a:cubicBezTo>
                    <a:pt x="22860" y="57150"/>
                    <a:pt x="19050" y="60960"/>
                    <a:pt x="13335" y="60960"/>
                  </a:cubicBezTo>
                  <a:lnTo>
                    <a:pt x="0" y="60960"/>
                  </a:lnTo>
                  <a:cubicBezTo>
                    <a:pt x="4763" y="41910"/>
                    <a:pt x="12382" y="11430"/>
                    <a:pt x="16193" y="0"/>
                  </a:cubicBezTo>
                  <a:cubicBezTo>
                    <a:pt x="20003" y="952"/>
                    <a:pt x="22860" y="4763"/>
                    <a:pt x="22860" y="952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3BBE633C-48E1-B824-B7E6-65A5F9B57F2B}"/>
                </a:ext>
              </a:extLst>
            </p:cNvPr>
            <p:cNvSpPr/>
            <p:nvPr/>
          </p:nvSpPr>
          <p:spPr>
            <a:xfrm>
              <a:off x="5878204" y="3178179"/>
              <a:ext cx="80647" cy="78417"/>
            </a:xfrm>
            <a:custGeom>
              <a:avLst/>
              <a:gdLst>
                <a:gd name="connsiteX0" fmla="*/ 74921 w 80647"/>
                <a:gd name="connsiteY0" fmla="*/ 48890 h 78417"/>
                <a:gd name="connsiteX1" fmla="*/ 57776 w 80647"/>
                <a:gd name="connsiteY1" fmla="*/ 75560 h 78417"/>
                <a:gd name="connsiteX2" fmla="*/ 52061 w 80647"/>
                <a:gd name="connsiteY2" fmla="*/ 77465 h 78417"/>
                <a:gd name="connsiteX3" fmla="*/ 43488 w 80647"/>
                <a:gd name="connsiteY3" fmla="*/ 78418 h 78417"/>
                <a:gd name="connsiteX4" fmla="*/ 12056 w 80647"/>
                <a:gd name="connsiteY4" fmla="*/ 63178 h 78417"/>
                <a:gd name="connsiteX5" fmla="*/ 626 w 80647"/>
                <a:gd name="connsiteY5" fmla="*/ 20315 h 78417"/>
                <a:gd name="connsiteX6" fmla="*/ 1578 w 80647"/>
                <a:gd name="connsiteY6" fmla="*/ 11743 h 78417"/>
                <a:gd name="connsiteX7" fmla="*/ 7293 w 80647"/>
                <a:gd name="connsiteY7" fmla="*/ 7933 h 78417"/>
                <a:gd name="connsiteX8" fmla="*/ 8246 w 80647"/>
                <a:gd name="connsiteY8" fmla="*/ 6980 h 78417"/>
                <a:gd name="connsiteX9" fmla="*/ 47298 w 80647"/>
                <a:gd name="connsiteY9" fmla="*/ 313 h 78417"/>
                <a:gd name="connsiteX10" fmla="*/ 69206 w 80647"/>
                <a:gd name="connsiteY10" fmla="*/ 4123 h 78417"/>
                <a:gd name="connsiteX11" fmla="*/ 71111 w 80647"/>
                <a:gd name="connsiteY11" fmla="*/ 5075 h 78417"/>
                <a:gd name="connsiteX12" fmla="*/ 77778 w 80647"/>
                <a:gd name="connsiteY12" fmla="*/ 7933 h 78417"/>
                <a:gd name="connsiteX13" fmla="*/ 74921 w 80647"/>
                <a:gd name="connsiteY13" fmla="*/ 48890 h 7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647" h="78417">
                  <a:moveTo>
                    <a:pt x="74921" y="48890"/>
                  </a:moveTo>
                  <a:cubicBezTo>
                    <a:pt x="71111" y="63178"/>
                    <a:pt x="65396" y="71750"/>
                    <a:pt x="57776" y="75560"/>
                  </a:cubicBezTo>
                  <a:cubicBezTo>
                    <a:pt x="55871" y="76513"/>
                    <a:pt x="53966" y="77465"/>
                    <a:pt x="52061" y="77465"/>
                  </a:cubicBezTo>
                  <a:cubicBezTo>
                    <a:pt x="49203" y="78418"/>
                    <a:pt x="46346" y="78418"/>
                    <a:pt x="43488" y="78418"/>
                  </a:cubicBezTo>
                  <a:cubicBezTo>
                    <a:pt x="28248" y="78418"/>
                    <a:pt x="16818" y="75560"/>
                    <a:pt x="12056" y="63178"/>
                  </a:cubicBezTo>
                  <a:cubicBezTo>
                    <a:pt x="8246" y="53653"/>
                    <a:pt x="1578" y="32698"/>
                    <a:pt x="626" y="20315"/>
                  </a:cubicBezTo>
                  <a:cubicBezTo>
                    <a:pt x="-327" y="16505"/>
                    <a:pt x="-327" y="12695"/>
                    <a:pt x="1578" y="11743"/>
                  </a:cubicBezTo>
                  <a:cubicBezTo>
                    <a:pt x="3483" y="10790"/>
                    <a:pt x="5388" y="8885"/>
                    <a:pt x="7293" y="7933"/>
                  </a:cubicBezTo>
                  <a:cubicBezTo>
                    <a:pt x="7293" y="7933"/>
                    <a:pt x="7293" y="7933"/>
                    <a:pt x="8246" y="6980"/>
                  </a:cubicBezTo>
                  <a:cubicBezTo>
                    <a:pt x="20628" y="313"/>
                    <a:pt x="34916" y="-640"/>
                    <a:pt x="47298" y="313"/>
                  </a:cubicBezTo>
                  <a:cubicBezTo>
                    <a:pt x="55871" y="313"/>
                    <a:pt x="63491" y="2218"/>
                    <a:pt x="69206" y="4123"/>
                  </a:cubicBezTo>
                  <a:cubicBezTo>
                    <a:pt x="70158" y="4123"/>
                    <a:pt x="70158" y="4123"/>
                    <a:pt x="71111" y="5075"/>
                  </a:cubicBezTo>
                  <a:cubicBezTo>
                    <a:pt x="74921" y="6028"/>
                    <a:pt x="76826" y="6980"/>
                    <a:pt x="77778" y="7933"/>
                  </a:cubicBezTo>
                  <a:cubicBezTo>
                    <a:pt x="83493" y="9838"/>
                    <a:pt x="79683" y="26983"/>
                    <a:pt x="74921" y="4889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59DB3B27-E1BE-D1BA-51A5-F6A9328282F2}"/>
                </a:ext>
              </a:extLst>
            </p:cNvPr>
            <p:cNvSpPr/>
            <p:nvPr/>
          </p:nvSpPr>
          <p:spPr>
            <a:xfrm>
              <a:off x="5883592" y="3181349"/>
              <a:ext cx="64770" cy="62865"/>
            </a:xfrm>
            <a:custGeom>
              <a:avLst/>
              <a:gdLst>
                <a:gd name="connsiteX0" fmla="*/ 64770 w 64770"/>
                <a:gd name="connsiteY0" fmla="*/ 953 h 62865"/>
                <a:gd name="connsiteX1" fmla="*/ 57150 w 64770"/>
                <a:gd name="connsiteY1" fmla="*/ 53340 h 62865"/>
                <a:gd name="connsiteX2" fmla="*/ 40005 w 64770"/>
                <a:gd name="connsiteY2" fmla="*/ 62865 h 62865"/>
                <a:gd name="connsiteX3" fmla="*/ 36195 w 64770"/>
                <a:gd name="connsiteY3" fmla="*/ 62865 h 62865"/>
                <a:gd name="connsiteX4" fmla="*/ 15240 w 64770"/>
                <a:gd name="connsiteY4" fmla="*/ 55245 h 62865"/>
                <a:gd name="connsiteX5" fmla="*/ 0 w 64770"/>
                <a:gd name="connsiteY5" fmla="*/ 3810 h 62865"/>
                <a:gd name="connsiteX6" fmla="*/ 2858 w 64770"/>
                <a:gd name="connsiteY6" fmla="*/ 3810 h 62865"/>
                <a:gd name="connsiteX7" fmla="*/ 17145 w 64770"/>
                <a:gd name="connsiteY7" fmla="*/ 54293 h 62865"/>
                <a:gd name="connsiteX8" fmla="*/ 40958 w 64770"/>
                <a:gd name="connsiteY8" fmla="*/ 60960 h 62865"/>
                <a:gd name="connsiteX9" fmla="*/ 56198 w 64770"/>
                <a:gd name="connsiteY9" fmla="*/ 52388 h 62865"/>
                <a:gd name="connsiteX10" fmla="*/ 63818 w 64770"/>
                <a:gd name="connsiteY10" fmla="*/ 0 h 62865"/>
                <a:gd name="connsiteX11" fmla="*/ 64770 w 64770"/>
                <a:gd name="connsiteY11" fmla="*/ 953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70" h="62865">
                  <a:moveTo>
                    <a:pt x="64770" y="953"/>
                  </a:moveTo>
                  <a:cubicBezTo>
                    <a:pt x="64770" y="18097"/>
                    <a:pt x="61913" y="43815"/>
                    <a:pt x="57150" y="53340"/>
                  </a:cubicBezTo>
                  <a:cubicBezTo>
                    <a:pt x="54293" y="59055"/>
                    <a:pt x="48578" y="61913"/>
                    <a:pt x="40005" y="62865"/>
                  </a:cubicBezTo>
                  <a:cubicBezTo>
                    <a:pt x="39053" y="62865"/>
                    <a:pt x="37148" y="62865"/>
                    <a:pt x="36195" y="62865"/>
                  </a:cubicBezTo>
                  <a:cubicBezTo>
                    <a:pt x="27623" y="62865"/>
                    <a:pt x="18098" y="60007"/>
                    <a:pt x="15240" y="55245"/>
                  </a:cubicBezTo>
                  <a:cubicBezTo>
                    <a:pt x="10478" y="48578"/>
                    <a:pt x="3810" y="18097"/>
                    <a:pt x="0" y="3810"/>
                  </a:cubicBezTo>
                  <a:cubicBezTo>
                    <a:pt x="1905" y="4763"/>
                    <a:pt x="1905" y="4763"/>
                    <a:pt x="2858" y="3810"/>
                  </a:cubicBezTo>
                  <a:cubicBezTo>
                    <a:pt x="6668" y="20003"/>
                    <a:pt x="12383" y="48578"/>
                    <a:pt x="17145" y="54293"/>
                  </a:cubicBezTo>
                  <a:cubicBezTo>
                    <a:pt x="20955" y="59055"/>
                    <a:pt x="31433" y="61913"/>
                    <a:pt x="40958" y="60960"/>
                  </a:cubicBezTo>
                  <a:cubicBezTo>
                    <a:pt x="45720" y="60960"/>
                    <a:pt x="53340" y="59055"/>
                    <a:pt x="56198" y="52388"/>
                  </a:cubicBezTo>
                  <a:cubicBezTo>
                    <a:pt x="60960" y="42863"/>
                    <a:pt x="63818" y="16193"/>
                    <a:pt x="63818" y="0"/>
                  </a:cubicBezTo>
                  <a:cubicBezTo>
                    <a:pt x="63818" y="953"/>
                    <a:pt x="64770" y="953"/>
                    <a:pt x="64770" y="953"/>
                  </a:cubicBezTo>
                  <a:close/>
                </a:path>
              </a:pathLst>
            </a:custGeom>
            <a:solidFill>
              <a:srgbClr val="3636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8207B600-1819-7D89-5CE5-17DBC27203DF}"/>
                </a:ext>
              </a:extLst>
            </p:cNvPr>
            <p:cNvSpPr/>
            <p:nvPr/>
          </p:nvSpPr>
          <p:spPr>
            <a:xfrm>
              <a:off x="5925502" y="3178492"/>
              <a:ext cx="33348" cy="77152"/>
            </a:xfrm>
            <a:custGeom>
              <a:avLst/>
              <a:gdLst>
                <a:gd name="connsiteX0" fmla="*/ 27622 w 33348"/>
                <a:gd name="connsiteY0" fmla="*/ 48577 h 77152"/>
                <a:gd name="connsiteX1" fmla="*/ 10477 w 33348"/>
                <a:gd name="connsiteY1" fmla="*/ 75248 h 77152"/>
                <a:gd name="connsiteX2" fmla="*/ 4763 w 33348"/>
                <a:gd name="connsiteY2" fmla="*/ 77152 h 77152"/>
                <a:gd name="connsiteX3" fmla="*/ 0 w 33348"/>
                <a:gd name="connsiteY3" fmla="*/ 0 h 77152"/>
                <a:gd name="connsiteX4" fmla="*/ 21907 w 33348"/>
                <a:gd name="connsiteY4" fmla="*/ 3810 h 77152"/>
                <a:gd name="connsiteX5" fmla="*/ 23813 w 33348"/>
                <a:gd name="connsiteY5" fmla="*/ 4763 h 77152"/>
                <a:gd name="connsiteX6" fmla="*/ 30480 w 33348"/>
                <a:gd name="connsiteY6" fmla="*/ 7620 h 77152"/>
                <a:gd name="connsiteX7" fmla="*/ 27622 w 33348"/>
                <a:gd name="connsiteY7" fmla="*/ 48577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48" h="77152">
                  <a:moveTo>
                    <a:pt x="27622" y="48577"/>
                  </a:moveTo>
                  <a:cubicBezTo>
                    <a:pt x="23813" y="62865"/>
                    <a:pt x="18097" y="71438"/>
                    <a:pt x="10477" y="75248"/>
                  </a:cubicBezTo>
                  <a:cubicBezTo>
                    <a:pt x="8572" y="76200"/>
                    <a:pt x="6667" y="77152"/>
                    <a:pt x="4763" y="77152"/>
                  </a:cubicBezTo>
                  <a:cubicBezTo>
                    <a:pt x="15240" y="49530"/>
                    <a:pt x="7620" y="14288"/>
                    <a:pt x="0" y="0"/>
                  </a:cubicBezTo>
                  <a:cubicBezTo>
                    <a:pt x="8572" y="0"/>
                    <a:pt x="16192" y="1905"/>
                    <a:pt x="21907" y="3810"/>
                  </a:cubicBezTo>
                  <a:cubicBezTo>
                    <a:pt x="22860" y="3810"/>
                    <a:pt x="22860" y="3810"/>
                    <a:pt x="23813" y="4763"/>
                  </a:cubicBezTo>
                  <a:cubicBezTo>
                    <a:pt x="27622" y="5715"/>
                    <a:pt x="29527" y="6667"/>
                    <a:pt x="30480" y="7620"/>
                  </a:cubicBezTo>
                  <a:cubicBezTo>
                    <a:pt x="36195" y="9525"/>
                    <a:pt x="32385" y="26670"/>
                    <a:pt x="27622" y="4857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82755C42-DBC0-AD3D-5C44-33B06AEDD5D7}"/>
                </a:ext>
              </a:extLst>
            </p:cNvPr>
            <p:cNvSpPr/>
            <p:nvPr/>
          </p:nvSpPr>
          <p:spPr>
            <a:xfrm>
              <a:off x="5890498" y="3185066"/>
              <a:ext cx="25479" cy="9618"/>
            </a:xfrm>
            <a:custGeom>
              <a:avLst/>
              <a:gdLst>
                <a:gd name="connsiteX0" fmla="*/ 1667 w 25479"/>
                <a:gd name="connsiteY0" fmla="*/ 9618 h 9618"/>
                <a:gd name="connsiteX1" fmla="*/ 714 w 25479"/>
                <a:gd name="connsiteY1" fmla="*/ 8666 h 9618"/>
                <a:gd name="connsiteX2" fmla="*/ 714 w 25479"/>
                <a:gd name="connsiteY2" fmla="*/ 5808 h 9618"/>
                <a:gd name="connsiteX3" fmla="*/ 23574 w 25479"/>
                <a:gd name="connsiteY3" fmla="*/ 93 h 9618"/>
                <a:gd name="connsiteX4" fmla="*/ 25479 w 25479"/>
                <a:gd name="connsiteY4" fmla="*/ 1998 h 9618"/>
                <a:gd name="connsiteX5" fmla="*/ 23574 w 25479"/>
                <a:gd name="connsiteY5" fmla="*/ 3903 h 9618"/>
                <a:gd name="connsiteX6" fmla="*/ 3572 w 25479"/>
                <a:gd name="connsiteY6" fmla="*/ 8666 h 9618"/>
                <a:gd name="connsiteX7" fmla="*/ 1667 w 25479"/>
                <a:gd name="connsiteY7" fmla="*/ 9618 h 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79" h="9618">
                  <a:moveTo>
                    <a:pt x="1667" y="9618"/>
                  </a:moveTo>
                  <a:cubicBezTo>
                    <a:pt x="714" y="9618"/>
                    <a:pt x="714" y="9618"/>
                    <a:pt x="714" y="8666"/>
                  </a:cubicBezTo>
                  <a:cubicBezTo>
                    <a:pt x="-238" y="7713"/>
                    <a:pt x="-238" y="6761"/>
                    <a:pt x="714" y="5808"/>
                  </a:cubicBezTo>
                  <a:cubicBezTo>
                    <a:pt x="714" y="5808"/>
                    <a:pt x="7382" y="-859"/>
                    <a:pt x="23574" y="93"/>
                  </a:cubicBezTo>
                  <a:cubicBezTo>
                    <a:pt x="24527" y="93"/>
                    <a:pt x="25479" y="1046"/>
                    <a:pt x="25479" y="1998"/>
                  </a:cubicBezTo>
                  <a:cubicBezTo>
                    <a:pt x="25479" y="2951"/>
                    <a:pt x="24527" y="3903"/>
                    <a:pt x="23574" y="3903"/>
                  </a:cubicBezTo>
                  <a:cubicBezTo>
                    <a:pt x="9287" y="2951"/>
                    <a:pt x="3572" y="8666"/>
                    <a:pt x="3572" y="8666"/>
                  </a:cubicBezTo>
                  <a:cubicBezTo>
                    <a:pt x="3572" y="8666"/>
                    <a:pt x="2619" y="9618"/>
                    <a:pt x="1667" y="9618"/>
                  </a:cubicBezTo>
                  <a:close/>
                </a:path>
              </a:pathLst>
            </a:custGeom>
            <a:solidFill>
              <a:srgbClr val="4141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E9534AC3-3751-FA06-338E-4E66FBE36F3A}"/>
                </a:ext>
              </a:extLst>
            </p:cNvPr>
            <p:cNvSpPr/>
            <p:nvPr/>
          </p:nvSpPr>
          <p:spPr>
            <a:xfrm>
              <a:off x="6031230" y="3014662"/>
              <a:ext cx="59054" cy="125729"/>
            </a:xfrm>
            <a:custGeom>
              <a:avLst/>
              <a:gdLst>
                <a:gd name="connsiteX0" fmla="*/ 59055 w 59054"/>
                <a:gd name="connsiteY0" fmla="*/ 0 h 125729"/>
                <a:gd name="connsiteX1" fmla="*/ 3810 w 59054"/>
                <a:gd name="connsiteY1" fmla="*/ 125730 h 125729"/>
                <a:gd name="connsiteX2" fmla="*/ 0 w 59054"/>
                <a:gd name="connsiteY2" fmla="*/ 118110 h 125729"/>
                <a:gd name="connsiteX3" fmla="*/ 0 w 59054"/>
                <a:gd name="connsiteY3" fmla="*/ 57150 h 125729"/>
                <a:gd name="connsiteX4" fmla="*/ 25717 w 59054"/>
                <a:gd name="connsiteY4" fmla="*/ 2858 h 125729"/>
                <a:gd name="connsiteX5" fmla="*/ 59055 w 59054"/>
                <a:gd name="connsiteY5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4" h="125729">
                  <a:moveTo>
                    <a:pt x="59055" y="0"/>
                  </a:moveTo>
                  <a:cubicBezTo>
                    <a:pt x="47625" y="24765"/>
                    <a:pt x="14288" y="100965"/>
                    <a:pt x="3810" y="125730"/>
                  </a:cubicBezTo>
                  <a:cubicBezTo>
                    <a:pt x="1905" y="123825"/>
                    <a:pt x="0" y="120968"/>
                    <a:pt x="0" y="118110"/>
                  </a:cubicBezTo>
                  <a:lnTo>
                    <a:pt x="0" y="57150"/>
                  </a:lnTo>
                  <a:lnTo>
                    <a:pt x="25717" y="2858"/>
                  </a:lnTo>
                  <a:cubicBezTo>
                    <a:pt x="35242" y="1905"/>
                    <a:pt x="46672" y="0"/>
                    <a:pt x="59055" y="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34F1D3C0-A2A6-4D50-3503-05F1B19BCB33}"/>
                </a:ext>
              </a:extLst>
            </p:cNvPr>
            <p:cNvSpPr/>
            <p:nvPr/>
          </p:nvSpPr>
          <p:spPr>
            <a:xfrm>
              <a:off x="6045517" y="3061334"/>
              <a:ext cx="40004" cy="40005"/>
            </a:xfrm>
            <a:custGeom>
              <a:avLst/>
              <a:gdLst>
                <a:gd name="connsiteX0" fmla="*/ 40005 w 40004"/>
                <a:gd name="connsiteY0" fmla="*/ 20003 h 40005"/>
                <a:gd name="connsiteX1" fmla="*/ 20002 w 40004"/>
                <a:gd name="connsiteY1" fmla="*/ 40005 h 40005"/>
                <a:gd name="connsiteX2" fmla="*/ 0 w 40004"/>
                <a:gd name="connsiteY2" fmla="*/ 20003 h 40005"/>
                <a:gd name="connsiteX3" fmla="*/ 20002 w 40004"/>
                <a:gd name="connsiteY3" fmla="*/ 0 h 40005"/>
                <a:gd name="connsiteX4" fmla="*/ 40005 w 40004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4" h="40005">
                  <a:moveTo>
                    <a:pt x="40005" y="20003"/>
                  </a:moveTo>
                  <a:cubicBezTo>
                    <a:pt x="40005" y="31432"/>
                    <a:pt x="31432" y="40005"/>
                    <a:pt x="20002" y="40005"/>
                  </a:cubicBezTo>
                  <a:cubicBezTo>
                    <a:pt x="8572" y="40005"/>
                    <a:pt x="0" y="31432"/>
                    <a:pt x="0" y="20003"/>
                  </a:cubicBezTo>
                  <a:cubicBezTo>
                    <a:pt x="0" y="8573"/>
                    <a:pt x="8572" y="0"/>
                    <a:pt x="20002" y="0"/>
                  </a:cubicBezTo>
                  <a:cubicBezTo>
                    <a:pt x="31432" y="0"/>
                    <a:pt x="40005" y="8573"/>
                    <a:pt x="40005" y="20003"/>
                  </a:cubicBezTo>
                  <a:close/>
                </a:path>
              </a:pathLst>
            </a:custGeom>
            <a:solidFill>
              <a:srgbClr val="00AE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4BEBFDC2-C075-C3E1-1C14-AD1B38D28A19}"/>
                </a:ext>
              </a:extLst>
            </p:cNvPr>
            <p:cNvSpPr/>
            <p:nvPr/>
          </p:nvSpPr>
          <p:spPr>
            <a:xfrm>
              <a:off x="6108382" y="3061334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432"/>
                    <a:pt x="31433" y="40005"/>
                    <a:pt x="20003" y="40005"/>
                  </a:cubicBezTo>
                  <a:cubicBezTo>
                    <a:pt x="8573" y="40005"/>
                    <a:pt x="0" y="31432"/>
                    <a:pt x="0" y="20003"/>
                  </a:cubicBezTo>
                  <a:cubicBezTo>
                    <a:pt x="0" y="8573"/>
                    <a:pt x="8573" y="0"/>
                    <a:pt x="20003" y="0"/>
                  </a:cubicBezTo>
                  <a:cubicBezTo>
                    <a:pt x="31433" y="0"/>
                    <a:pt x="40005" y="8573"/>
                    <a:pt x="40005" y="20003"/>
                  </a:cubicBezTo>
                  <a:close/>
                </a:path>
              </a:pathLst>
            </a:custGeom>
            <a:solidFill>
              <a:srgbClr val="00AE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0474AAFF-A908-329F-736E-1D9DB2DB1596}"/>
                </a:ext>
              </a:extLst>
            </p:cNvPr>
            <p:cNvSpPr/>
            <p:nvPr/>
          </p:nvSpPr>
          <p:spPr>
            <a:xfrm>
              <a:off x="6290310" y="3337559"/>
              <a:ext cx="56823" cy="44238"/>
            </a:xfrm>
            <a:custGeom>
              <a:avLst/>
              <a:gdLst>
                <a:gd name="connsiteX0" fmla="*/ 952 w 56823"/>
                <a:gd name="connsiteY0" fmla="*/ 27622 h 44238"/>
                <a:gd name="connsiteX1" fmla="*/ 2857 w 56823"/>
                <a:gd name="connsiteY1" fmla="*/ 31432 h 44238"/>
                <a:gd name="connsiteX2" fmla="*/ 18097 w 56823"/>
                <a:gd name="connsiteY2" fmla="*/ 43815 h 44238"/>
                <a:gd name="connsiteX3" fmla="*/ 22860 w 56823"/>
                <a:gd name="connsiteY3" fmla="*/ 43815 h 44238"/>
                <a:gd name="connsiteX4" fmla="*/ 52388 w 56823"/>
                <a:gd name="connsiteY4" fmla="*/ 22860 h 44238"/>
                <a:gd name="connsiteX5" fmla="*/ 55245 w 56823"/>
                <a:gd name="connsiteY5" fmla="*/ 15240 h 44238"/>
                <a:gd name="connsiteX6" fmla="*/ 56197 w 56823"/>
                <a:gd name="connsiteY6" fmla="*/ 1905 h 44238"/>
                <a:gd name="connsiteX7" fmla="*/ 54292 w 56823"/>
                <a:gd name="connsiteY7" fmla="*/ 0 h 44238"/>
                <a:gd name="connsiteX8" fmla="*/ 28575 w 56823"/>
                <a:gd name="connsiteY8" fmla="*/ 20955 h 44238"/>
                <a:gd name="connsiteX9" fmla="*/ 11430 w 56823"/>
                <a:gd name="connsiteY9" fmla="*/ 21907 h 44238"/>
                <a:gd name="connsiteX10" fmla="*/ 0 w 56823"/>
                <a:gd name="connsiteY10" fmla="*/ 17145 h 44238"/>
                <a:gd name="connsiteX11" fmla="*/ 952 w 56823"/>
                <a:gd name="connsiteY11" fmla="*/ 27622 h 4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823" h="44238">
                  <a:moveTo>
                    <a:pt x="952" y="27622"/>
                  </a:moveTo>
                  <a:cubicBezTo>
                    <a:pt x="952" y="28575"/>
                    <a:pt x="1905" y="30480"/>
                    <a:pt x="2857" y="31432"/>
                  </a:cubicBezTo>
                  <a:cubicBezTo>
                    <a:pt x="5715" y="37147"/>
                    <a:pt x="11430" y="41910"/>
                    <a:pt x="18097" y="43815"/>
                  </a:cubicBezTo>
                  <a:cubicBezTo>
                    <a:pt x="20002" y="43815"/>
                    <a:pt x="20955" y="44767"/>
                    <a:pt x="22860" y="43815"/>
                  </a:cubicBezTo>
                  <a:cubicBezTo>
                    <a:pt x="38100" y="42863"/>
                    <a:pt x="47625" y="31432"/>
                    <a:pt x="52388" y="22860"/>
                  </a:cubicBezTo>
                  <a:cubicBezTo>
                    <a:pt x="53340" y="20002"/>
                    <a:pt x="54292" y="18097"/>
                    <a:pt x="55245" y="15240"/>
                  </a:cubicBezTo>
                  <a:cubicBezTo>
                    <a:pt x="57150" y="10477"/>
                    <a:pt x="57150" y="4763"/>
                    <a:pt x="56197" y="1905"/>
                  </a:cubicBezTo>
                  <a:cubicBezTo>
                    <a:pt x="56197" y="952"/>
                    <a:pt x="55245" y="0"/>
                    <a:pt x="54292" y="0"/>
                  </a:cubicBezTo>
                  <a:cubicBezTo>
                    <a:pt x="53340" y="7620"/>
                    <a:pt x="42863" y="18097"/>
                    <a:pt x="28575" y="20955"/>
                  </a:cubicBezTo>
                  <a:cubicBezTo>
                    <a:pt x="21907" y="21907"/>
                    <a:pt x="16192" y="22860"/>
                    <a:pt x="11430" y="21907"/>
                  </a:cubicBezTo>
                  <a:cubicBezTo>
                    <a:pt x="6667" y="21907"/>
                    <a:pt x="2857" y="20002"/>
                    <a:pt x="0" y="17145"/>
                  </a:cubicBezTo>
                  <a:cubicBezTo>
                    <a:pt x="0" y="21907"/>
                    <a:pt x="0" y="24765"/>
                    <a:pt x="952" y="27622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2849E195-0B13-74E9-AEF2-9F9D47D02A67}"/>
                </a:ext>
              </a:extLst>
            </p:cNvPr>
            <p:cNvSpPr/>
            <p:nvPr/>
          </p:nvSpPr>
          <p:spPr>
            <a:xfrm>
              <a:off x="6290310" y="3338512"/>
              <a:ext cx="55244" cy="28746"/>
            </a:xfrm>
            <a:custGeom>
              <a:avLst/>
              <a:gdLst>
                <a:gd name="connsiteX0" fmla="*/ 952 w 55244"/>
                <a:gd name="connsiteY0" fmla="*/ 26670 h 28746"/>
                <a:gd name="connsiteX1" fmla="*/ 36195 w 55244"/>
                <a:gd name="connsiteY1" fmla="*/ 24765 h 28746"/>
                <a:gd name="connsiteX2" fmla="*/ 55245 w 55244"/>
                <a:gd name="connsiteY2" fmla="*/ 1905 h 28746"/>
                <a:gd name="connsiteX3" fmla="*/ 53340 w 55244"/>
                <a:gd name="connsiteY3" fmla="*/ 0 h 28746"/>
                <a:gd name="connsiteX4" fmla="*/ 27622 w 55244"/>
                <a:gd name="connsiteY4" fmla="*/ 20955 h 28746"/>
                <a:gd name="connsiteX5" fmla="*/ 0 w 55244"/>
                <a:gd name="connsiteY5" fmla="*/ 18098 h 28746"/>
                <a:gd name="connsiteX6" fmla="*/ 952 w 55244"/>
                <a:gd name="connsiteY6" fmla="*/ 26670 h 2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4" h="28746">
                  <a:moveTo>
                    <a:pt x="952" y="26670"/>
                  </a:moveTo>
                  <a:cubicBezTo>
                    <a:pt x="11430" y="30480"/>
                    <a:pt x="23813" y="28575"/>
                    <a:pt x="36195" y="24765"/>
                  </a:cubicBezTo>
                  <a:cubicBezTo>
                    <a:pt x="48577" y="20002"/>
                    <a:pt x="54292" y="7620"/>
                    <a:pt x="55245" y="1905"/>
                  </a:cubicBezTo>
                  <a:cubicBezTo>
                    <a:pt x="55245" y="952"/>
                    <a:pt x="54292" y="0"/>
                    <a:pt x="53340" y="0"/>
                  </a:cubicBezTo>
                  <a:cubicBezTo>
                    <a:pt x="52388" y="7620"/>
                    <a:pt x="41910" y="18098"/>
                    <a:pt x="27622" y="20955"/>
                  </a:cubicBezTo>
                  <a:cubicBezTo>
                    <a:pt x="13335" y="23813"/>
                    <a:pt x="4763" y="22860"/>
                    <a:pt x="0" y="18098"/>
                  </a:cubicBezTo>
                  <a:cubicBezTo>
                    <a:pt x="0" y="20955"/>
                    <a:pt x="0" y="23813"/>
                    <a:pt x="952" y="26670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D637CC79-388A-30B8-EAE4-611B6D9E70B4}"/>
                </a:ext>
              </a:extLst>
            </p:cNvPr>
            <p:cNvSpPr/>
            <p:nvPr/>
          </p:nvSpPr>
          <p:spPr>
            <a:xfrm>
              <a:off x="6290310" y="3355656"/>
              <a:ext cx="18097" cy="25717"/>
            </a:xfrm>
            <a:custGeom>
              <a:avLst/>
              <a:gdLst>
                <a:gd name="connsiteX0" fmla="*/ 952 w 18097"/>
                <a:gd name="connsiteY0" fmla="*/ 9525 h 25717"/>
                <a:gd name="connsiteX1" fmla="*/ 2857 w 18097"/>
                <a:gd name="connsiteY1" fmla="*/ 13335 h 25717"/>
                <a:gd name="connsiteX2" fmla="*/ 18097 w 18097"/>
                <a:gd name="connsiteY2" fmla="*/ 25718 h 25717"/>
                <a:gd name="connsiteX3" fmla="*/ 11430 w 18097"/>
                <a:gd name="connsiteY3" fmla="*/ 4763 h 25717"/>
                <a:gd name="connsiteX4" fmla="*/ 0 w 18097"/>
                <a:gd name="connsiteY4" fmla="*/ 0 h 25717"/>
                <a:gd name="connsiteX5" fmla="*/ 952 w 18097"/>
                <a:gd name="connsiteY5" fmla="*/ 9525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" h="25717">
                  <a:moveTo>
                    <a:pt x="952" y="9525"/>
                  </a:moveTo>
                  <a:cubicBezTo>
                    <a:pt x="952" y="10478"/>
                    <a:pt x="1905" y="12382"/>
                    <a:pt x="2857" y="13335"/>
                  </a:cubicBezTo>
                  <a:cubicBezTo>
                    <a:pt x="5715" y="19050"/>
                    <a:pt x="11430" y="23813"/>
                    <a:pt x="18097" y="25718"/>
                  </a:cubicBezTo>
                  <a:cubicBezTo>
                    <a:pt x="14288" y="20003"/>
                    <a:pt x="12382" y="12382"/>
                    <a:pt x="11430" y="4763"/>
                  </a:cubicBezTo>
                  <a:cubicBezTo>
                    <a:pt x="6667" y="4763"/>
                    <a:pt x="2857" y="2857"/>
                    <a:pt x="0" y="0"/>
                  </a:cubicBezTo>
                  <a:cubicBezTo>
                    <a:pt x="0" y="3810"/>
                    <a:pt x="0" y="6668"/>
                    <a:pt x="952" y="952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E45D9188-DDD4-F47E-FF8F-166DF6D5574D}"/>
                </a:ext>
              </a:extLst>
            </p:cNvPr>
            <p:cNvSpPr/>
            <p:nvPr/>
          </p:nvSpPr>
          <p:spPr>
            <a:xfrm>
              <a:off x="6321742" y="3461384"/>
              <a:ext cx="15239" cy="49529"/>
            </a:xfrm>
            <a:custGeom>
              <a:avLst/>
              <a:gdLst>
                <a:gd name="connsiteX0" fmla="*/ 0 w 15239"/>
                <a:gd name="connsiteY0" fmla="*/ 49530 h 49529"/>
                <a:gd name="connsiteX1" fmla="*/ 3810 w 15239"/>
                <a:gd name="connsiteY1" fmla="*/ 49530 h 49529"/>
                <a:gd name="connsiteX2" fmla="*/ 15240 w 15239"/>
                <a:gd name="connsiteY2" fmla="*/ 45720 h 49529"/>
                <a:gd name="connsiteX3" fmla="*/ 10477 w 15239"/>
                <a:gd name="connsiteY3" fmla="*/ 0 h 49529"/>
                <a:gd name="connsiteX4" fmla="*/ 1905 w 15239"/>
                <a:gd name="connsiteY4" fmla="*/ 2857 h 49529"/>
                <a:gd name="connsiteX5" fmla="*/ 0 w 15239"/>
                <a:gd name="connsiteY5" fmla="*/ 3810 h 49529"/>
                <a:gd name="connsiteX6" fmla="*/ 0 w 15239"/>
                <a:gd name="connsiteY6" fmla="*/ 26670 h 49529"/>
                <a:gd name="connsiteX7" fmla="*/ 0 w 15239"/>
                <a:gd name="connsiteY7" fmla="*/ 49530 h 49529"/>
                <a:gd name="connsiteX8" fmla="*/ 0 w 15239"/>
                <a:gd name="connsiteY8" fmla="*/ 49530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39" h="49529">
                  <a:moveTo>
                    <a:pt x="0" y="49530"/>
                  </a:moveTo>
                  <a:cubicBezTo>
                    <a:pt x="0" y="49530"/>
                    <a:pt x="952" y="49530"/>
                    <a:pt x="3810" y="49530"/>
                  </a:cubicBezTo>
                  <a:cubicBezTo>
                    <a:pt x="7620" y="49530"/>
                    <a:pt x="14288" y="47625"/>
                    <a:pt x="15240" y="45720"/>
                  </a:cubicBezTo>
                  <a:cubicBezTo>
                    <a:pt x="14288" y="44767"/>
                    <a:pt x="12382" y="13335"/>
                    <a:pt x="10477" y="0"/>
                  </a:cubicBezTo>
                  <a:cubicBezTo>
                    <a:pt x="7620" y="952"/>
                    <a:pt x="5715" y="1905"/>
                    <a:pt x="1905" y="2857"/>
                  </a:cubicBezTo>
                  <a:cubicBezTo>
                    <a:pt x="952" y="2857"/>
                    <a:pt x="952" y="2857"/>
                    <a:pt x="0" y="3810"/>
                  </a:cubicBezTo>
                  <a:cubicBezTo>
                    <a:pt x="0" y="9525"/>
                    <a:pt x="0" y="19050"/>
                    <a:pt x="0" y="26670"/>
                  </a:cubicBezTo>
                  <a:cubicBezTo>
                    <a:pt x="952" y="37147"/>
                    <a:pt x="952" y="46672"/>
                    <a:pt x="0" y="49530"/>
                  </a:cubicBezTo>
                  <a:cubicBezTo>
                    <a:pt x="0" y="49530"/>
                    <a:pt x="0" y="49530"/>
                    <a:pt x="0" y="49530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5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88C681F2-B94E-CEDE-1DDF-C1C1660771ED}"/>
                </a:ext>
              </a:extLst>
            </p:cNvPr>
            <p:cNvSpPr/>
            <p:nvPr/>
          </p:nvSpPr>
          <p:spPr>
            <a:xfrm>
              <a:off x="6332219" y="3455669"/>
              <a:ext cx="19303" cy="51435"/>
            </a:xfrm>
            <a:custGeom>
              <a:avLst/>
              <a:gdLst>
                <a:gd name="connsiteX0" fmla="*/ 0 w 19303"/>
                <a:gd name="connsiteY0" fmla="*/ 5715 h 51435"/>
                <a:gd name="connsiteX1" fmla="*/ 4763 w 19303"/>
                <a:gd name="connsiteY1" fmla="*/ 51435 h 51435"/>
                <a:gd name="connsiteX2" fmla="*/ 7620 w 19303"/>
                <a:gd name="connsiteY2" fmla="*/ 51435 h 51435"/>
                <a:gd name="connsiteX3" fmla="*/ 19050 w 19303"/>
                <a:gd name="connsiteY3" fmla="*/ 48578 h 51435"/>
                <a:gd name="connsiteX4" fmla="*/ 16193 w 19303"/>
                <a:gd name="connsiteY4" fmla="*/ 29528 h 51435"/>
                <a:gd name="connsiteX5" fmla="*/ 12382 w 19303"/>
                <a:gd name="connsiteY5" fmla="*/ 11430 h 51435"/>
                <a:gd name="connsiteX6" fmla="*/ 9525 w 19303"/>
                <a:gd name="connsiteY6" fmla="*/ 0 h 51435"/>
                <a:gd name="connsiteX7" fmla="*/ 7620 w 19303"/>
                <a:gd name="connsiteY7" fmla="*/ 2857 h 51435"/>
                <a:gd name="connsiteX8" fmla="*/ 1905 w 19303"/>
                <a:gd name="connsiteY8" fmla="*/ 5715 h 51435"/>
                <a:gd name="connsiteX9" fmla="*/ 0 w 19303"/>
                <a:gd name="connsiteY9" fmla="*/ 5715 h 51435"/>
                <a:gd name="connsiteX10" fmla="*/ 0 w 19303"/>
                <a:gd name="connsiteY10" fmla="*/ 5715 h 5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03" h="51435">
                  <a:moveTo>
                    <a:pt x="0" y="5715"/>
                  </a:moveTo>
                  <a:cubicBezTo>
                    <a:pt x="953" y="19050"/>
                    <a:pt x="2857" y="50482"/>
                    <a:pt x="4763" y="51435"/>
                  </a:cubicBezTo>
                  <a:cubicBezTo>
                    <a:pt x="4763" y="51435"/>
                    <a:pt x="6668" y="51435"/>
                    <a:pt x="7620" y="51435"/>
                  </a:cubicBezTo>
                  <a:cubicBezTo>
                    <a:pt x="11430" y="50482"/>
                    <a:pt x="18098" y="49530"/>
                    <a:pt x="19050" y="48578"/>
                  </a:cubicBezTo>
                  <a:cubicBezTo>
                    <a:pt x="20003" y="47625"/>
                    <a:pt x="18098" y="40957"/>
                    <a:pt x="16193" y="29528"/>
                  </a:cubicBezTo>
                  <a:cubicBezTo>
                    <a:pt x="15240" y="23813"/>
                    <a:pt x="14288" y="17145"/>
                    <a:pt x="12382" y="11430"/>
                  </a:cubicBezTo>
                  <a:cubicBezTo>
                    <a:pt x="11430" y="5715"/>
                    <a:pt x="9525" y="953"/>
                    <a:pt x="9525" y="0"/>
                  </a:cubicBezTo>
                  <a:cubicBezTo>
                    <a:pt x="8573" y="953"/>
                    <a:pt x="8573" y="1905"/>
                    <a:pt x="7620" y="2857"/>
                  </a:cubicBezTo>
                  <a:cubicBezTo>
                    <a:pt x="6668" y="3810"/>
                    <a:pt x="4763" y="4763"/>
                    <a:pt x="1905" y="5715"/>
                  </a:cubicBezTo>
                  <a:cubicBezTo>
                    <a:pt x="1905" y="4763"/>
                    <a:pt x="1905" y="4763"/>
                    <a:pt x="0" y="5715"/>
                  </a:cubicBezTo>
                  <a:cubicBezTo>
                    <a:pt x="953" y="5715"/>
                    <a:pt x="953" y="5715"/>
                    <a:pt x="0" y="571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5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AB7DB5EC-CF38-58C1-044A-3964067D6854}"/>
                </a:ext>
              </a:extLst>
            </p:cNvPr>
            <p:cNvSpPr/>
            <p:nvPr/>
          </p:nvSpPr>
          <p:spPr>
            <a:xfrm>
              <a:off x="6289233" y="3463289"/>
              <a:ext cx="19173" cy="47519"/>
            </a:xfrm>
            <a:custGeom>
              <a:avLst/>
              <a:gdLst>
                <a:gd name="connsiteX0" fmla="*/ 124 w 19173"/>
                <a:gd name="connsiteY0" fmla="*/ 43815 h 47519"/>
                <a:gd name="connsiteX1" fmla="*/ 2981 w 19173"/>
                <a:gd name="connsiteY1" fmla="*/ 46673 h 47519"/>
                <a:gd name="connsiteX2" fmla="*/ 15364 w 19173"/>
                <a:gd name="connsiteY2" fmla="*/ 46673 h 47519"/>
                <a:gd name="connsiteX3" fmla="*/ 16316 w 19173"/>
                <a:gd name="connsiteY3" fmla="*/ 45720 h 47519"/>
                <a:gd name="connsiteX4" fmla="*/ 19174 w 19173"/>
                <a:gd name="connsiteY4" fmla="*/ 3810 h 47519"/>
                <a:gd name="connsiteX5" fmla="*/ 9649 w 19173"/>
                <a:gd name="connsiteY5" fmla="*/ 1905 h 47519"/>
                <a:gd name="connsiteX6" fmla="*/ 6791 w 19173"/>
                <a:gd name="connsiteY6" fmla="*/ 0 h 47519"/>
                <a:gd name="connsiteX7" fmla="*/ 124 w 19173"/>
                <a:gd name="connsiteY7" fmla="*/ 43815 h 4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73" h="47519">
                  <a:moveTo>
                    <a:pt x="124" y="43815"/>
                  </a:moveTo>
                  <a:cubicBezTo>
                    <a:pt x="124" y="45720"/>
                    <a:pt x="1076" y="46673"/>
                    <a:pt x="2981" y="46673"/>
                  </a:cubicBezTo>
                  <a:cubicBezTo>
                    <a:pt x="6791" y="48578"/>
                    <a:pt x="15364" y="46673"/>
                    <a:pt x="15364" y="46673"/>
                  </a:cubicBezTo>
                  <a:cubicBezTo>
                    <a:pt x="15364" y="46673"/>
                    <a:pt x="15364" y="46673"/>
                    <a:pt x="16316" y="45720"/>
                  </a:cubicBezTo>
                  <a:cubicBezTo>
                    <a:pt x="16316" y="40005"/>
                    <a:pt x="18221" y="15240"/>
                    <a:pt x="19174" y="3810"/>
                  </a:cubicBezTo>
                  <a:cubicBezTo>
                    <a:pt x="15364" y="3810"/>
                    <a:pt x="11554" y="2858"/>
                    <a:pt x="9649" y="1905"/>
                  </a:cubicBezTo>
                  <a:cubicBezTo>
                    <a:pt x="8696" y="953"/>
                    <a:pt x="7744" y="953"/>
                    <a:pt x="6791" y="0"/>
                  </a:cubicBezTo>
                  <a:cubicBezTo>
                    <a:pt x="3934" y="10478"/>
                    <a:pt x="-829" y="39053"/>
                    <a:pt x="124" y="4381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6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2270D97-0BB0-99FC-667A-C32CB27DD075}"/>
                </a:ext>
              </a:extLst>
            </p:cNvPr>
            <p:cNvSpPr/>
            <p:nvPr/>
          </p:nvSpPr>
          <p:spPr>
            <a:xfrm>
              <a:off x="6304405" y="3467099"/>
              <a:ext cx="3472" cy="41910"/>
            </a:xfrm>
            <a:custGeom>
              <a:avLst/>
              <a:gdLst>
                <a:gd name="connsiteX0" fmla="*/ 3049 w 3472"/>
                <a:gd name="connsiteY0" fmla="*/ 0 h 41910"/>
                <a:gd name="connsiteX1" fmla="*/ 3049 w 3472"/>
                <a:gd name="connsiteY1" fmla="*/ 0 h 41910"/>
                <a:gd name="connsiteX2" fmla="*/ 3049 w 3472"/>
                <a:gd name="connsiteY2" fmla="*/ 28575 h 41910"/>
                <a:gd name="connsiteX3" fmla="*/ 192 w 3472"/>
                <a:gd name="connsiteY3" fmla="*/ 41910 h 41910"/>
                <a:gd name="connsiteX4" fmla="*/ 3049 w 3472"/>
                <a:gd name="connsiteY4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" h="41910">
                  <a:moveTo>
                    <a:pt x="3049" y="0"/>
                  </a:moveTo>
                  <a:cubicBezTo>
                    <a:pt x="3049" y="0"/>
                    <a:pt x="3049" y="0"/>
                    <a:pt x="3049" y="0"/>
                  </a:cubicBezTo>
                  <a:cubicBezTo>
                    <a:pt x="4002" y="8573"/>
                    <a:pt x="3049" y="18098"/>
                    <a:pt x="3049" y="28575"/>
                  </a:cubicBezTo>
                  <a:cubicBezTo>
                    <a:pt x="3049" y="37148"/>
                    <a:pt x="1144" y="40957"/>
                    <a:pt x="192" y="41910"/>
                  </a:cubicBezTo>
                  <a:cubicBezTo>
                    <a:pt x="-761" y="36195"/>
                    <a:pt x="2097" y="11430"/>
                    <a:pt x="3049" y="0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5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0BD5703D-5D60-86F3-1257-0F14AB86B183}"/>
                </a:ext>
              </a:extLst>
            </p:cNvPr>
            <p:cNvSpPr/>
            <p:nvPr/>
          </p:nvSpPr>
          <p:spPr>
            <a:xfrm>
              <a:off x="6304408" y="3464242"/>
              <a:ext cx="18286" cy="48194"/>
            </a:xfrm>
            <a:custGeom>
              <a:avLst/>
              <a:gdLst>
                <a:gd name="connsiteX0" fmla="*/ 189 w 18286"/>
                <a:gd name="connsiteY0" fmla="*/ 44768 h 48194"/>
                <a:gd name="connsiteX1" fmla="*/ 189 w 18286"/>
                <a:gd name="connsiteY1" fmla="*/ 45720 h 48194"/>
                <a:gd name="connsiteX2" fmla="*/ 3999 w 18286"/>
                <a:gd name="connsiteY2" fmla="*/ 47625 h 48194"/>
                <a:gd name="connsiteX3" fmla="*/ 17334 w 18286"/>
                <a:gd name="connsiteY3" fmla="*/ 45720 h 48194"/>
                <a:gd name="connsiteX4" fmla="*/ 18287 w 18286"/>
                <a:gd name="connsiteY4" fmla="*/ 22860 h 48194"/>
                <a:gd name="connsiteX5" fmla="*/ 18287 w 18286"/>
                <a:gd name="connsiteY5" fmla="*/ 0 h 48194"/>
                <a:gd name="connsiteX6" fmla="*/ 18287 w 18286"/>
                <a:gd name="connsiteY6" fmla="*/ 0 h 48194"/>
                <a:gd name="connsiteX7" fmla="*/ 6857 w 18286"/>
                <a:gd name="connsiteY7" fmla="*/ 1905 h 48194"/>
                <a:gd name="connsiteX8" fmla="*/ 3999 w 18286"/>
                <a:gd name="connsiteY8" fmla="*/ 1905 h 48194"/>
                <a:gd name="connsiteX9" fmla="*/ 3999 w 18286"/>
                <a:gd name="connsiteY9" fmla="*/ 1905 h 48194"/>
                <a:gd name="connsiteX10" fmla="*/ 189 w 18286"/>
                <a:gd name="connsiteY10" fmla="*/ 44768 h 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86" h="48194">
                  <a:moveTo>
                    <a:pt x="189" y="44768"/>
                  </a:moveTo>
                  <a:cubicBezTo>
                    <a:pt x="189" y="45720"/>
                    <a:pt x="189" y="45720"/>
                    <a:pt x="189" y="45720"/>
                  </a:cubicBezTo>
                  <a:cubicBezTo>
                    <a:pt x="189" y="46672"/>
                    <a:pt x="2094" y="46672"/>
                    <a:pt x="3999" y="47625"/>
                  </a:cubicBezTo>
                  <a:cubicBezTo>
                    <a:pt x="8762" y="48577"/>
                    <a:pt x="16382" y="48577"/>
                    <a:pt x="17334" y="45720"/>
                  </a:cubicBezTo>
                  <a:cubicBezTo>
                    <a:pt x="18287" y="43815"/>
                    <a:pt x="18287" y="33338"/>
                    <a:pt x="18287" y="22860"/>
                  </a:cubicBezTo>
                  <a:cubicBezTo>
                    <a:pt x="18287" y="14288"/>
                    <a:pt x="18287" y="5715"/>
                    <a:pt x="18287" y="0"/>
                  </a:cubicBezTo>
                  <a:cubicBezTo>
                    <a:pt x="18287" y="0"/>
                    <a:pt x="18287" y="0"/>
                    <a:pt x="18287" y="0"/>
                  </a:cubicBezTo>
                  <a:cubicBezTo>
                    <a:pt x="14477" y="952"/>
                    <a:pt x="10667" y="1905"/>
                    <a:pt x="6857" y="1905"/>
                  </a:cubicBezTo>
                  <a:cubicBezTo>
                    <a:pt x="5904" y="1905"/>
                    <a:pt x="4952" y="1905"/>
                    <a:pt x="3999" y="1905"/>
                  </a:cubicBezTo>
                  <a:cubicBezTo>
                    <a:pt x="3999" y="1905"/>
                    <a:pt x="3999" y="1905"/>
                    <a:pt x="3999" y="1905"/>
                  </a:cubicBezTo>
                  <a:cubicBezTo>
                    <a:pt x="2094" y="14288"/>
                    <a:pt x="-763" y="39052"/>
                    <a:pt x="189" y="44768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F"/>
                </a:gs>
                <a:gs pos="100000">
                  <a:srgbClr val="1D14C8"/>
                </a:gs>
              </a:gsLst>
              <a:lin ang="52065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93D16B4B-0F94-9D2F-E669-188380753CB1}"/>
                </a:ext>
              </a:extLst>
            </p:cNvPr>
            <p:cNvSpPr/>
            <p:nvPr/>
          </p:nvSpPr>
          <p:spPr>
            <a:xfrm>
              <a:off x="6289232" y="3463289"/>
              <a:ext cx="8697" cy="46672"/>
            </a:xfrm>
            <a:custGeom>
              <a:avLst/>
              <a:gdLst>
                <a:gd name="connsiteX0" fmla="*/ 125 w 8697"/>
                <a:gd name="connsiteY0" fmla="*/ 43815 h 46672"/>
                <a:gd name="connsiteX1" fmla="*/ 2982 w 8697"/>
                <a:gd name="connsiteY1" fmla="*/ 46673 h 46672"/>
                <a:gd name="connsiteX2" fmla="*/ 4887 w 8697"/>
                <a:gd name="connsiteY2" fmla="*/ 25718 h 46672"/>
                <a:gd name="connsiteX3" fmla="*/ 8697 w 8697"/>
                <a:gd name="connsiteY3" fmla="*/ 1905 h 46672"/>
                <a:gd name="connsiteX4" fmla="*/ 5840 w 8697"/>
                <a:gd name="connsiteY4" fmla="*/ 0 h 46672"/>
                <a:gd name="connsiteX5" fmla="*/ 125 w 8697"/>
                <a:gd name="connsiteY5" fmla="*/ 43815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97" h="46672">
                  <a:moveTo>
                    <a:pt x="125" y="43815"/>
                  </a:moveTo>
                  <a:cubicBezTo>
                    <a:pt x="125" y="45720"/>
                    <a:pt x="1077" y="46673"/>
                    <a:pt x="2982" y="46673"/>
                  </a:cubicBezTo>
                  <a:cubicBezTo>
                    <a:pt x="2982" y="41910"/>
                    <a:pt x="3935" y="31433"/>
                    <a:pt x="4887" y="25718"/>
                  </a:cubicBezTo>
                  <a:cubicBezTo>
                    <a:pt x="5840" y="19050"/>
                    <a:pt x="7745" y="8573"/>
                    <a:pt x="8697" y="1905"/>
                  </a:cubicBezTo>
                  <a:cubicBezTo>
                    <a:pt x="7745" y="953"/>
                    <a:pt x="6792" y="953"/>
                    <a:pt x="5840" y="0"/>
                  </a:cubicBezTo>
                  <a:cubicBezTo>
                    <a:pt x="3935" y="10478"/>
                    <a:pt x="-828" y="39053"/>
                    <a:pt x="125" y="4381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E8137BF-728E-4130-2DE6-99F28FD976D5}"/>
                </a:ext>
              </a:extLst>
            </p:cNvPr>
            <p:cNvSpPr/>
            <p:nvPr/>
          </p:nvSpPr>
          <p:spPr>
            <a:xfrm>
              <a:off x="6304405" y="3466147"/>
              <a:ext cx="5906" cy="45719"/>
            </a:xfrm>
            <a:custGeom>
              <a:avLst/>
              <a:gdLst>
                <a:gd name="connsiteX0" fmla="*/ 192 w 5906"/>
                <a:gd name="connsiteY0" fmla="*/ 42863 h 45719"/>
                <a:gd name="connsiteX1" fmla="*/ 192 w 5906"/>
                <a:gd name="connsiteY1" fmla="*/ 43815 h 45719"/>
                <a:gd name="connsiteX2" fmla="*/ 4002 w 5906"/>
                <a:gd name="connsiteY2" fmla="*/ 45720 h 45719"/>
                <a:gd name="connsiteX3" fmla="*/ 4002 w 5906"/>
                <a:gd name="connsiteY3" fmla="*/ 18097 h 45719"/>
                <a:gd name="connsiteX4" fmla="*/ 5907 w 5906"/>
                <a:gd name="connsiteY4" fmla="*/ 0 h 45719"/>
                <a:gd name="connsiteX5" fmla="*/ 3049 w 5906"/>
                <a:gd name="connsiteY5" fmla="*/ 0 h 45719"/>
                <a:gd name="connsiteX6" fmla="*/ 3049 w 5906"/>
                <a:gd name="connsiteY6" fmla="*/ 0 h 45719"/>
                <a:gd name="connsiteX7" fmla="*/ 192 w 5906"/>
                <a:gd name="connsiteY7" fmla="*/ 42863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6" h="45719">
                  <a:moveTo>
                    <a:pt x="192" y="42863"/>
                  </a:moveTo>
                  <a:cubicBezTo>
                    <a:pt x="192" y="43815"/>
                    <a:pt x="192" y="43815"/>
                    <a:pt x="192" y="43815"/>
                  </a:cubicBezTo>
                  <a:cubicBezTo>
                    <a:pt x="192" y="44767"/>
                    <a:pt x="2097" y="44767"/>
                    <a:pt x="4002" y="45720"/>
                  </a:cubicBezTo>
                  <a:cubicBezTo>
                    <a:pt x="3049" y="38100"/>
                    <a:pt x="4002" y="27622"/>
                    <a:pt x="4002" y="18097"/>
                  </a:cubicBezTo>
                  <a:cubicBezTo>
                    <a:pt x="4002" y="12382"/>
                    <a:pt x="4954" y="4763"/>
                    <a:pt x="5907" y="0"/>
                  </a:cubicBezTo>
                  <a:cubicBezTo>
                    <a:pt x="4954" y="0"/>
                    <a:pt x="4002" y="0"/>
                    <a:pt x="3049" y="0"/>
                  </a:cubicBezTo>
                  <a:cubicBezTo>
                    <a:pt x="3049" y="0"/>
                    <a:pt x="3049" y="0"/>
                    <a:pt x="3049" y="0"/>
                  </a:cubicBezTo>
                  <a:cubicBezTo>
                    <a:pt x="2097" y="12382"/>
                    <a:pt x="-761" y="37147"/>
                    <a:pt x="192" y="4286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0F7FE88C-3E37-31E5-5D9A-160041174140}"/>
                </a:ext>
              </a:extLst>
            </p:cNvPr>
            <p:cNvSpPr/>
            <p:nvPr/>
          </p:nvSpPr>
          <p:spPr>
            <a:xfrm>
              <a:off x="6321742" y="3464242"/>
              <a:ext cx="4625" cy="46672"/>
            </a:xfrm>
            <a:custGeom>
              <a:avLst/>
              <a:gdLst>
                <a:gd name="connsiteX0" fmla="*/ 0 w 4625"/>
                <a:gd name="connsiteY0" fmla="*/ 46672 h 46672"/>
                <a:gd name="connsiteX1" fmla="*/ 3810 w 4625"/>
                <a:gd name="connsiteY1" fmla="*/ 46672 h 46672"/>
                <a:gd name="connsiteX2" fmla="*/ 2857 w 4625"/>
                <a:gd name="connsiteY2" fmla="*/ 0 h 46672"/>
                <a:gd name="connsiteX3" fmla="*/ 952 w 4625"/>
                <a:gd name="connsiteY3" fmla="*/ 952 h 46672"/>
                <a:gd name="connsiteX4" fmla="*/ 952 w 4625"/>
                <a:gd name="connsiteY4" fmla="*/ 23813 h 46672"/>
                <a:gd name="connsiteX5" fmla="*/ 0 w 4625"/>
                <a:gd name="connsiteY5" fmla="*/ 46672 h 46672"/>
                <a:gd name="connsiteX6" fmla="*/ 0 w 4625"/>
                <a:gd name="connsiteY6" fmla="*/ 46672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25" h="46672">
                  <a:moveTo>
                    <a:pt x="0" y="46672"/>
                  </a:moveTo>
                  <a:cubicBezTo>
                    <a:pt x="0" y="46672"/>
                    <a:pt x="952" y="46672"/>
                    <a:pt x="3810" y="46672"/>
                  </a:cubicBezTo>
                  <a:cubicBezTo>
                    <a:pt x="5715" y="28575"/>
                    <a:pt x="3810" y="8572"/>
                    <a:pt x="2857" y="0"/>
                  </a:cubicBezTo>
                  <a:cubicBezTo>
                    <a:pt x="1905" y="0"/>
                    <a:pt x="1905" y="0"/>
                    <a:pt x="952" y="952"/>
                  </a:cubicBezTo>
                  <a:cubicBezTo>
                    <a:pt x="952" y="6668"/>
                    <a:pt x="952" y="16193"/>
                    <a:pt x="952" y="23813"/>
                  </a:cubicBezTo>
                  <a:cubicBezTo>
                    <a:pt x="952" y="34290"/>
                    <a:pt x="952" y="43815"/>
                    <a:pt x="0" y="46672"/>
                  </a:cubicBezTo>
                  <a:cubicBezTo>
                    <a:pt x="0" y="46672"/>
                    <a:pt x="0" y="46672"/>
                    <a:pt x="0" y="46672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B0BABDF1-26D6-2160-E600-A8DDCE1ADB17}"/>
                </a:ext>
              </a:extLst>
            </p:cNvPr>
            <p:cNvSpPr/>
            <p:nvPr/>
          </p:nvSpPr>
          <p:spPr>
            <a:xfrm>
              <a:off x="6332219" y="3460431"/>
              <a:ext cx="7619" cy="46672"/>
            </a:xfrm>
            <a:custGeom>
              <a:avLst/>
              <a:gdLst>
                <a:gd name="connsiteX0" fmla="*/ 0 w 7619"/>
                <a:gd name="connsiteY0" fmla="*/ 953 h 46672"/>
                <a:gd name="connsiteX1" fmla="*/ 4763 w 7619"/>
                <a:gd name="connsiteY1" fmla="*/ 46673 h 46672"/>
                <a:gd name="connsiteX2" fmla="*/ 7620 w 7619"/>
                <a:gd name="connsiteY2" fmla="*/ 46673 h 46672"/>
                <a:gd name="connsiteX3" fmla="*/ 2857 w 7619"/>
                <a:gd name="connsiteY3" fmla="*/ 0 h 46672"/>
                <a:gd name="connsiteX4" fmla="*/ 0 w 7619"/>
                <a:gd name="connsiteY4" fmla="*/ 953 h 46672"/>
                <a:gd name="connsiteX5" fmla="*/ 0 w 7619"/>
                <a:gd name="connsiteY5" fmla="*/ 953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46672">
                  <a:moveTo>
                    <a:pt x="0" y="953"/>
                  </a:moveTo>
                  <a:cubicBezTo>
                    <a:pt x="953" y="14288"/>
                    <a:pt x="2857" y="45720"/>
                    <a:pt x="4763" y="46673"/>
                  </a:cubicBezTo>
                  <a:cubicBezTo>
                    <a:pt x="4763" y="46673"/>
                    <a:pt x="6668" y="46673"/>
                    <a:pt x="7620" y="46673"/>
                  </a:cubicBezTo>
                  <a:cubicBezTo>
                    <a:pt x="7620" y="34290"/>
                    <a:pt x="4763" y="9525"/>
                    <a:pt x="2857" y="0"/>
                  </a:cubicBezTo>
                  <a:cubicBezTo>
                    <a:pt x="1905" y="0"/>
                    <a:pt x="1905" y="0"/>
                    <a:pt x="0" y="953"/>
                  </a:cubicBezTo>
                  <a:cubicBezTo>
                    <a:pt x="953" y="953"/>
                    <a:pt x="953" y="953"/>
                    <a:pt x="0" y="95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023E7446-EC41-6AC6-D12B-51A6940DF51E}"/>
                </a:ext>
              </a:extLst>
            </p:cNvPr>
            <p:cNvSpPr/>
            <p:nvPr/>
          </p:nvSpPr>
          <p:spPr>
            <a:xfrm>
              <a:off x="6257925" y="3198494"/>
              <a:ext cx="85846" cy="162877"/>
            </a:xfrm>
            <a:custGeom>
              <a:avLst/>
              <a:gdLst>
                <a:gd name="connsiteX0" fmla="*/ 0 w 85846"/>
                <a:gd name="connsiteY0" fmla="*/ 55245 h 162877"/>
                <a:gd name="connsiteX1" fmla="*/ 7620 w 85846"/>
                <a:gd name="connsiteY1" fmla="*/ 98108 h 162877"/>
                <a:gd name="connsiteX2" fmla="*/ 32385 w 85846"/>
                <a:gd name="connsiteY2" fmla="*/ 158115 h 162877"/>
                <a:gd name="connsiteX3" fmla="*/ 43815 w 85846"/>
                <a:gd name="connsiteY3" fmla="*/ 162878 h 162877"/>
                <a:gd name="connsiteX4" fmla="*/ 60007 w 85846"/>
                <a:gd name="connsiteY4" fmla="*/ 160973 h 162877"/>
                <a:gd name="connsiteX5" fmla="*/ 85725 w 85846"/>
                <a:gd name="connsiteY5" fmla="*/ 140018 h 162877"/>
                <a:gd name="connsiteX6" fmla="*/ 76200 w 85846"/>
                <a:gd name="connsiteY6" fmla="*/ 61913 h 162877"/>
                <a:gd name="connsiteX7" fmla="*/ 56198 w 85846"/>
                <a:gd name="connsiteY7" fmla="*/ 0 h 162877"/>
                <a:gd name="connsiteX8" fmla="*/ 44768 w 85846"/>
                <a:gd name="connsiteY8" fmla="*/ 42863 h 162877"/>
                <a:gd name="connsiteX9" fmla="*/ 29527 w 85846"/>
                <a:gd name="connsiteY9" fmla="*/ 56198 h 162877"/>
                <a:gd name="connsiteX10" fmla="*/ 14288 w 85846"/>
                <a:gd name="connsiteY10" fmla="*/ 58103 h 162877"/>
                <a:gd name="connsiteX11" fmla="*/ 0 w 85846"/>
                <a:gd name="connsiteY11" fmla="*/ 55245 h 16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46" h="162877">
                  <a:moveTo>
                    <a:pt x="0" y="55245"/>
                  </a:moveTo>
                  <a:cubicBezTo>
                    <a:pt x="0" y="67628"/>
                    <a:pt x="2857" y="83820"/>
                    <a:pt x="7620" y="98108"/>
                  </a:cubicBezTo>
                  <a:cubicBezTo>
                    <a:pt x="13335" y="119063"/>
                    <a:pt x="27623" y="153353"/>
                    <a:pt x="32385" y="158115"/>
                  </a:cubicBezTo>
                  <a:cubicBezTo>
                    <a:pt x="35243" y="160973"/>
                    <a:pt x="39052" y="161925"/>
                    <a:pt x="43815" y="162878"/>
                  </a:cubicBezTo>
                  <a:cubicBezTo>
                    <a:pt x="48577" y="162878"/>
                    <a:pt x="53340" y="162878"/>
                    <a:pt x="60007" y="160973"/>
                  </a:cubicBezTo>
                  <a:cubicBezTo>
                    <a:pt x="74295" y="158115"/>
                    <a:pt x="84773" y="147638"/>
                    <a:pt x="85725" y="140018"/>
                  </a:cubicBezTo>
                  <a:cubicBezTo>
                    <a:pt x="86677" y="132398"/>
                    <a:pt x="81915" y="86678"/>
                    <a:pt x="76200" y="61913"/>
                  </a:cubicBezTo>
                  <a:cubicBezTo>
                    <a:pt x="70485" y="37148"/>
                    <a:pt x="62865" y="10478"/>
                    <a:pt x="56198" y="0"/>
                  </a:cubicBezTo>
                  <a:cubicBezTo>
                    <a:pt x="54293" y="12383"/>
                    <a:pt x="47625" y="33338"/>
                    <a:pt x="44768" y="42863"/>
                  </a:cubicBezTo>
                  <a:cubicBezTo>
                    <a:pt x="41910" y="50483"/>
                    <a:pt x="36195" y="54293"/>
                    <a:pt x="29527" y="56198"/>
                  </a:cubicBezTo>
                  <a:cubicBezTo>
                    <a:pt x="24765" y="57150"/>
                    <a:pt x="20002" y="58103"/>
                    <a:pt x="14288" y="58103"/>
                  </a:cubicBezTo>
                  <a:cubicBezTo>
                    <a:pt x="9525" y="58103"/>
                    <a:pt x="4763" y="57150"/>
                    <a:pt x="0" y="55245"/>
                  </a:cubicBezTo>
                  <a:close/>
                </a:path>
              </a:pathLst>
            </a:custGeom>
            <a:solidFill>
              <a:srgbClr val="F1F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522460B-F0F7-427F-95EF-4742BD91D2D4}"/>
                </a:ext>
              </a:extLst>
            </p:cNvPr>
            <p:cNvSpPr/>
            <p:nvPr/>
          </p:nvSpPr>
          <p:spPr>
            <a:xfrm>
              <a:off x="6257925" y="3253739"/>
              <a:ext cx="43814" cy="107632"/>
            </a:xfrm>
            <a:custGeom>
              <a:avLst/>
              <a:gdLst>
                <a:gd name="connsiteX0" fmla="*/ 0 w 43814"/>
                <a:gd name="connsiteY0" fmla="*/ 0 h 107632"/>
                <a:gd name="connsiteX1" fmla="*/ 7620 w 43814"/>
                <a:gd name="connsiteY1" fmla="*/ 42863 h 107632"/>
                <a:gd name="connsiteX2" fmla="*/ 32385 w 43814"/>
                <a:gd name="connsiteY2" fmla="*/ 102870 h 107632"/>
                <a:gd name="connsiteX3" fmla="*/ 43815 w 43814"/>
                <a:gd name="connsiteY3" fmla="*/ 107633 h 107632"/>
                <a:gd name="connsiteX4" fmla="*/ 24765 w 43814"/>
                <a:gd name="connsiteY4" fmla="*/ 67628 h 107632"/>
                <a:gd name="connsiteX5" fmla="*/ 29527 w 43814"/>
                <a:gd name="connsiteY5" fmla="*/ 1905 h 107632"/>
                <a:gd name="connsiteX6" fmla="*/ 14288 w 43814"/>
                <a:gd name="connsiteY6" fmla="*/ 3810 h 107632"/>
                <a:gd name="connsiteX7" fmla="*/ 0 w 43814"/>
                <a:gd name="connsiteY7" fmla="*/ 0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14" h="107632">
                  <a:moveTo>
                    <a:pt x="0" y="0"/>
                  </a:moveTo>
                  <a:cubicBezTo>
                    <a:pt x="0" y="12382"/>
                    <a:pt x="2857" y="28575"/>
                    <a:pt x="7620" y="42863"/>
                  </a:cubicBezTo>
                  <a:cubicBezTo>
                    <a:pt x="13335" y="63817"/>
                    <a:pt x="27623" y="98108"/>
                    <a:pt x="32385" y="102870"/>
                  </a:cubicBezTo>
                  <a:cubicBezTo>
                    <a:pt x="35243" y="105728"/>
                    <a:pt x="39052" y="106680"/>
                    <a:pt x="43815" y="107633"/>
                  </a:cubicBezTo>
                  <a:cubicBezTo>
                    <a:pt x="36195" y="99060"/>
                    <a:pt x="28575" y="85725"/>
                    <a:pt x="24765" y="67628"/>
                  </a:cubicBezTo>
                  <a:cubicBezTo>
                    <a:pt x="20002" y="39053"/>
                    <a:pt x="23813" y="18097"/>
                    <a:pt x="29527" y="1905"/>
                  </a:cubicBezTo>
                  <a:cubicBezTo>
                    <a:pt x="24765" y="2857"/>
                    <a:pt x="20002" y="3810"/>
                    <a:pt x="14288" y="3810"/>
                  </a:cubicBezTo>
                  <a:cubicBezTo>
                    <a:pt x="9525" y="2857"/>
                    <a:pt x="4763" y="1905"/>
                    <a:pt x="0" y="0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4FB9E8BA-8CF5-63C7-9827-57C4424064E7}"/>
                </a:ext>
              </a:extLst>
            </p:cNvPr>
            <p:cNvSpPr/>
            <p:nvPr/>
          </p:nvSpPr>
          <p:spPr>
            <a:xfrm>
              <a:off x="6314776" y="3250830"/>
              <a:ext cx="14885" cy="57252"/>
            </a:xfrm>
            <a:custGeom>
              <a:avLst/>
              <a:gdLst>
                <a:gd name="connsiteX0" fmla="*/ 1251 w 14885"/>
                <a:gd name="connsiteY0" fmla="*/ 29579 h 57252"/>
                <a:gd name="connsiteX1" fmla="*/ 11729 w 14885"/>
                <a:gd name="connsiteY1" fmla="*/ 57201 h 57252"/>
                <a:gd name="connsiteX2" fmla="*/ 13634 w 14885"/>
                <a:gd name="connsiteY2" fmla="*/ 27674 h 57252"/>
                <a:gd name="connsiteX3" fmla="*/ 3156 w 14885"/>
                <a:gd name="connsiteY3" fmla="*/ 51 h 57252"/>
                <a:gd name="connsiteX4" fmla="*/ 1251 w 14885"/>
                <a:gd name="connsiteY4" fmla="*/ 29579 h 5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5" h="57252">
                  <a:moveTo>
                    <a:pt x="1251" y="29579"/>
                  </a:moveTo>
                  <a:cubicBezTo>
                    <a:pt x="4109" y="45771"/>
                    <a:pt x="8871" y="58154"/>
                    <a:pt x="11729" y="57201"/>
                  </a:cubicBezTo>
                  <a:cubicBezTo>
                    <a:pt x="15539" y="56249"/>
                    <a:pt x="15539" y="43866"/>
                    <a:pt x="13634" y="27674"/>
                  </a:cubicBezTo>
                  <a:cubicBezTo>
                    <a:pt x="10776" y="11481"/>
                    <a:pt x="6014" y="-901"/>
                    <a:pt x="3156" y="51"/>
                  </a:cubicBezTo>
                  <a:cubicBezTo>
                    <a:pt x="-654" y="1004"/>
                    <a:pt x="-654" y="14339"/>
                    <a:pt x="1251" y="29579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482494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580CD38F-BAF6-BBD2-7391-EED972E177F9}"/>
                </a:ext>
              </a:extLst>
            </p:cNvPr>
            <p:cNvSpPr/>
            <p:nvPr/>
          </p:nvSpPr>
          <p:spPr>
            <a:xfrm>
              <a:off x="6280335" y="3353751"/>
              <a:ext cx="76649" cy="113347"/>
            </a:xfrm>
            <a:custGeom>
              <a:avLst/>
              <a:gdLst>
                <a:gd name="connsiteX0" fmla="*/ 449 w 76649"/>
                <a:gd name="connsiteY0" fmla="*/ 44768 h 113347"/>
                <a:gd name="connsiteX1" fmla="*/ 13784 w 76649"/>
                <a:gd name="connsiteY1" fmla="*/ 107633 h 113347"/>
                <a:gd name="connsiteX2" fmla="*/ 14737 w 76649"/>
                <a:gd name="connsiteY2" fmla="*/ 108585 h 113347"/>
                <a:gd name="connsiteX3" fmla="*/ 28072 w 76649"/>
                <a:gd name="connsiteY3" fmla="*/ 113348 h 113347"/>
                <a:gd name="connsiteX4" fmla="*/ 28072 w 76649"/>
                <a:gd name="connsiteY4" fmla="*/ 112395 h 113347"/>
                <a:gd name="connsiteX5" fmla="*/ 28072 w 76649"/>
                <a:gd name="connsiteY5" fmla="*/ 113348 h 113347"/>
                <a:gd name="connsiteX6" fmla="*/ 29024 w 76649"/>
                <a:gd name="connsiteY6" fmla="*/ 113348 h 113347"/>
                <a:gd name="connsiteX7" fmla="*/ 42359 w 76649"/>
                <a:gd name="connsiteY7" fmla="*/ 111443 h 113347"/>
                <a:gd name="connsiteX8" fmla="*/ 42359 w 76649"/>
                <a:gd name="connsiteY8" fmla="*/ 111443 h 113347"/>
                <a:gd name="connsiteX9" fmla="*/ 52837 w 76649"/>
                <a:gd name="connsiteY9" fmla="*/ 107633 h 113347"/>
                <a:gd name="connsiteX10" fmla="*/ 53789 w 76649"/>
                <a:gd name="connsiteY10" fmla="*/ 107633 h 113347"/>
                <a:gd name="connsiteX11" fmla="*/ 61409 w 76649"/>
                <a:gd name="connsiteY11" fmla="*/ 103823 h 113347"/>
                <a:gd name="connsiteX12" fmla="*/ 63314 w 76649"/>
                <a:gd name="connsiteY12" fmla="*/ 100965 h 113347"/>
                <a:gd name="connsiteX13" fmla="*/ 76649 w 76649"/>
                <a:gd name="connsiteY13" fmla="*/ 18098 h 113347"/>
                <a:gd name="connsiteX14" fmla="*/ 74744 w 76649"/>
                <a:gd name="connsiteY14" fmla="*/ 3810 h 113347"/>
                <a:gd name="connsiteX15" fmla="*/ 67124 w 76649"/>
                <a:gd name="connsiteY15" fmla="*/ 0 h 113347"/>
                <a:gd name="connsiteX16" fmla="*/ 64266 w 76649"/>
                <a:gd name="connsiteY16" fmla="*/ 7620 h 113347"/>
                <a:gd name="connsiteX17" fmla="*/ 34739 w 76649"/>
                <a:gd name="connsiteY17" fmla="*/ 28575 h 113347"/>
                <a:gd name="connsiteX18" fmla="*/ 14737 w 76649"/>
                <a:gd name="connsiteY18" fmla="*/ 16193 h 113347"/>
                <a:gd name="connsiteX19" fmla="*/ 14737 w 76649"/>
                <a:gd name="connsiteY19" fmla="*/ 16193 h 113347"/>
                <a:gd name="connsiteX20" fmla="*/ 449 w 76649"/>
                <a:gd name="connsiteY20" fmla="*/ 4476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649" h="113347">
                  <a:moveTo>
                    <a:pt x="449" y="44768"/>
                  </a:moveTo>
                  <a:cubicBezTo>
                    <a:pt x="1402" y="60960"/>
                    <a:pt x="5212" y="96203"/>
                    <a:pt x="13784" y="107633"/>
                  </a:cubicBezTo>
                  <a:cubicBezTo>
                    <a:pt x="13784" y="107633"/>
                    <a:pt x="13784" y="107633"/>
                    <a:pt x="14737" y="108585"/>
                  </a:cubicBezTo>
                  <a:cubicBezTo>
                    <a:pt x="17594" y="111443"/>
                    <a:pt x="22357" y="113348"/>
                    <a:pt x="28072" y="113348"/>
                  </a:cubicBezTo>
                  <a:cubicBezTo>
                    <a:pt x="28072" y="113348"/>
                    <a:pt x="28072" y="112395"/>
                    <a:pt x="28072" y="112395"/>
                  </a:cubicBezTo>
                  <a:cubicBezTo>
                    <a:pt x="28072" y="112395"/>
                    <a:pt x="28072" y="113348"/>
                    <a:pt x="28072" y="113348"/>
                  </a:cubicBezTo>
                  <a:cubicBezTo>
                    <a:pt x="28072" y="113348"/>
                    <a:pt x="29024" y="113348"/>
                    <a:pt x="29024" y="113348"/>
                  </a:cubicBezTo>
                  <a:cubicBezTo>
                    <a:pt x="32834" y="113348"/>
                    <a:pt x="37597" y="112395"/>
                    <a:pt x="42359" y="111443"/>
                  </a:cubicBezTo>
                  <a:cubicBezTo>
                    <a:pt x="42359" y="111443"/>
                    <a:pt x="42359" y="111443"/>
                    <a:pt x="42359" y="111443"/>
                  </a:cubicBezTo>
                  <a:cubicBezTo>
                    <a:pt x="46169" y="110490"/>
                    <a:pt x="49979" y="109538"/>
                    <a:pt x="52837" y="107633"/>
                  </a:cubicBezTo>
                  <a:cubicBezTo>
                    <a:pt x="52837" y="107633"/>
                    <a:pt x="52837" y="107633"/>
                    <a:pt x="53789" y="107633"/>
                  </a:cubicBezTo>
                  <a:cubicBezTo>
                    <a:pt x="57599" y="106680"/>
                    <a:pt x="59504" y="104775"/>
                    <a:pt x="61409" y="103823"/>
                  </a:cubicBezTo>
                  <a:cubicBezTo>
                    <a:pt x="62362" y="103823"/>
                    <a:pt x="62362" y="102870"/>
                    <a:pt x="63314" y="100965"/>
                  </a:cubicBezTo>
                  <a:cubicBezTo>
                    <a:pt x="69029" y="87630"/>
                    <a:pt x="75697" y="32385"/>
                    <a:pt x="76649" y="18098"/>
                  </a:cubicBezTo>
                  <a:cubicBezTo>
                    <a:pt x="76649" y="11430"/>
                    <a:pt x="76649" y="6668"/>
                    <a:pt x="74744" y="3810"/>
                  </a:cubicBezTo>
                  <a:cubicBezTo>
                    <a:pt x="72839" y="953"/>
                    <a:pt x="69982" y="0"/>
                    <a:pt x="67124" y="0"/>
                  </a:cubicBezTo>
                  <a:cubicBezTo>
                    <a:pt x="66172" y="2858"/>
                    <a:pt x="65219" y="4763"/>
                    <a:pt x="64266" y="7620"/>
                  </a:cubicBezTo>
                  <a:cubicBezTo>
                    <a:pt x="59504" y="16193"/>
                    <a:pt x="49979" y="27623"/>
                    <a:pt x="34739" y="28575"/>
                  </a:cubicBezTo>
                  <a:cubicBezTo>
                    <a:pt x="25214" y="28575"/>
                    <a:pt x="18547" y="22860"/>
                    <a:pt x="14737" y="16193"/>
                  </a:cubicBezTo>
                  <a:cubicBezTo>
                    <a:pt x="14737" y="16193"/>
                    <a:pt x="14737" y="16193"/>
                    <a:pt x="14737" y="16193"/>
                  </a:cubicBezTo>
                  <a:cubicBezTo>
                    <a:pt x="-1456" y="14288"/>
                    <a:pt x="-503" y="28575"/>
                    <a:pt x="449" y="44768"/>
                  </a:cubicBezTo>
                  <a:close/>
                </a:path>
              </a:pathLst>
            </a:custGeom>
            <a:solidFill>
              <a:srgbClr val="F7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DA6FC056-0F60-4216-A973-73F2D53B5B26}"/>
                </a:ext>
              </a:extLst>
            </p:cNvPr>
            <p:cNvSpPr/>
            <p:nvPr/>
          </p:nvSpPr>
          <p:spPr>
            <a:xfrm>
              <a:off x="6280308" y="3353751"/>
              <a:ext cx="72866" cy="113347"/>
            </a:xfrm>
            <a:custGeom>
              <a:avLst/>
              <a:gdLst>
                <a:gd name="connsiteX0" fmla="*/ 476 w 72866"/>
                <a:gd name="connsiteY0" fmla="*/ 44768 h 113347"/>
                <a:gd name="connsiteX1" fmla="*/ 13811 w 72866"/>
                <a:gd name="connsiteY1" fmla="*/ 107633 h 113347"/>
                <a:gd name="connsiteX2" fmla="*/ 14764 w 72866"/>
                <a:gd name="connsiteY2" fmla="*/ 108585 h 113347"/>
                <a:gd name="connsiteX3" fmla="*/ 28099 w 72866"/>
                <a:gd name="connsiteY3" fmla="*/ 113348 h 113347"/>
                <a:gd name="connsiteX4" fmla="*/ 28099 w 72866"/>
                <a:gd name="connsiteY4" fmla="*/ 112395 h 113347"/>
                <a:gd name="connsiteX5" fmla="*/ 28099 w 72866"/>
                <a:gd name="connsiteY5" fmla="*/ 113348 h 113347"/>
                <a:gd name="connsiteX6" fmla="*/ 29051 w 72866"/>
                <a:gd name="connsiteY6" fmla="*/ 113348 h 113347"/>
                <a:gd name="connsiteX7" fmla="*/ 9049 w 72866"/>
                <a:gd name="connsiteY7" fmla="*/ 65723 h 113347"/>
                <a:gd name="connsiteX8" fmla="*/ 38576 w 72866"/>
                <a:gd name="connsiteY8" fmla="*/ 30480 h 113347"/>
                <a:gd name="connsiteX9" fmla="*/ 72866 w 72866"/>
                <a:gd name="connsiteY9" fmla="*/ 3810 h 113347"/>
                <a:gd name="connsiteX10" fmla="*/ 65246 w 72866"/>
                <a:gd name="connsiteY10" fmla="*/ 0 h 113347"/>
                <a:gd name="connsiteX11" fmla="*/ 62389 w 72866"/>
                <a:gd name="connsiteY11" fmla="*/ 7620 h 113347"/>
                <a:gd name="connsiteX12" fmla="*/ 32861 w 72866"/>
                <a:gd name="connsiteY12" fmla="*/ 28575 h 113347"/>
                <a:gd name="connsiteX13" fmla="*/ 12859 w 72866"/>
                <a:gd name="connsiteY13" fmla="*/ 16193 h 113347"/>
                <a:gd name="connsiteX14" fmla="*/ 12859 w 72866"/>
                <a:gd name="connsiteY14" fmla="*/ 16193 h 113347"/>
                <a:gd name="connsiteX15" fmla="*/ 476 w 72866"/>
                <a:gd name="connsiteY15" fmla="*/ 44768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2866" h="113347">
                  <a:moveTo>
                    <a:pt x="476" y="44768"/>
                  </a:moveTo>
                  <a:cubicBezTo>
                    <a:pt x="1429" y="60960"/>
                    <a:pt x="5239" y="96203"/>
                    <a:pt x="13811" y="107633"/>
                  </a:cubicBezTo>
                  <a:cubicBezTo>
                    <a:pt x="13811" y="107633"/>
                    <a:pt x="13811" y="107633"/>
                    <a:pt x="14764" y="108585"/>
                  </a:cubicBezTo>
                  <a:cubicBezTo>
                    <a:pt x="17621" y="111443"/>
                    <a:pt x="22384" y="113348"/>
                    <a:pt x="28099" y="113348"/>
                  </a:cubicBezTo>
                  <a:cubicBezTo>
                    <a:pt x="28099" y="113348"/>
                    <a:pt x="28099" y="112395"/>
                    <a:pt x="28099" y="112395"/>
                  </a:cubicBezTo>
                  <a:cubicBezTo>
                    <a:pt x="28099" y="112395"/>
                    <a:pt x="28099" y="113348"/>
                    <a:pt x="28099" y="113348"/>
                  </a:cubicBezTo>
                  <a:cubicBezTo>
                    <a:pt x="28099" y="113348"/>
                    <a:pt x="29051" y="113348"/>
                    <a:pt x="29051" y="113348"/>
                  </a:cubicBezTo>
                  <a:cubicBezTo>
                    <a:pt x="21431" y="101918"/>
                    <a:pt x="10954" y="83820"/>
                    <a:pt x="9049" y="65723"/>
                  </a:cubicBezTo>
                  <a:cubicBezTo>
                    <a:pt x="5239" y="34290"/>
                    <a:pt x="10954" y="31433"/>
                    <a:pt x="38576" y="30480"/>
                  </a:cubicBezTo>
                  <a:cubicBezTo>
                    <a:pt x="60484" y="30480"/>
                    <a:pt x="70009" y="15240"/>
                    <a:pt x="72866" y="3810"/>
                  </a:cubicBezTo>
                  <a:cubicBezTo>
                    <a:pt x="70961" y="953"/>
                    <a:pt x="68104" y="0"/>
                    <a:pt x="65246" y="0"/>
                  </a:cubicBezTo>
                  <a:cubicBezTo>
                    <a:pt x="64294" y="2858"/>
                    <a:pt x="63341" y="4763"/>
                    <a:pt x="62389" y="7620"/>
                  </a:cubicBezTo>
                  <a:cubicBezTo>
                    <a:pt x="57626" y="16193"/>
                    <a:pt x="48101" y="27623"/>
                    <a:pt x="32861" y="28575"/>
                  </a:cubicBezTo>
                  <a:cubicBezTo>
                    <a:pt x="23336" y="28575"/>
                    <a:pt x="16669" y="22860"/>
                    <a:pt x="12859" y="16193"/>
                  </a:cubicBezTo>
                  <a:cubicBezTo>
                    <a:pt x="12859" y="16193"/>
                    <a:pt x="12859" y="16193"/>
                    <a:pt x="12859" y="16193"/>
                  </a:cubicBezTo>
                  <a:cubicBezTo>
                    <a:pt x="-1429" y="14288"/>
                    <a:pt x="-476" y="28575"/>
                    <a:pt x="476" y="44768"/>
                  </a:cubicBezTo>
                  <a:close/>
                </a:path>
              </a:pathLst>
            </a:custGeom>
            <a:solidFill>
              <a:srgbClr val="E4EDFC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04683768-6F8A-FE8D-4A14-BF7B19A019C9}"/>
                </a:ext>
              </a:extLst>
            </p:cNvPr>
            <p:cNvSpPr/>
            <p:nvPr/>
          </p:nvSpPr>
          <p:spPr>
            <a:xfrm>
              <a:off x="6324176" y="3403191"/>
              <a:ext cx="17039" cy="34471"/>
            </a:xfrm>
            <a:custGeom>
              <a:avLst/>
              <a:gdLst>
                <a:gd name="connsiteX0" fmla="*/ 1376 w 17039"/>
                <a:gd name="connsiteY0" fmla="*/ 15331 h 34471"/>
                <a:gd name="connsiteX1" fmla="*/ 4233 w 17039"/>
                <a:gd name="connsiteY1" fmla="*/ 34381 h 34471"/>
                <a:gd name="connsiteX2" fmla="*/ 15663 w 17039"/>
                <a:gd name="connsiteY2" fmla="*/ 19140 h 34471"/>
                <a:gd name="connsiteX3" fmla="*/ 12806 w 17039"/>
                <a:gd name="connsiteY3" fmla="*/ 90 h 34471"/>
                <a:gd name="connsiteX4" fmla="*/ 1376 w 17039"/>
                <a:gd name="connsiteY4" fmla="*/ 15331 h 3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9" h="34471">
                  <a:moveTo>
                    <a:pt x="1376" y="15331"/>
                  </a:moveTo>
                  <a:cubicBezTo>
                    <a:pt x="-1482" y="24856"/>
                    <a:pt x="423" y="33428"/>
                    <a:pt x="4233" y="34381"/>
                  </a:cubicBezTo>
                  <a:cubicBezTo>
                    <a:pt x="8043" y="35333"/>
                    <a:pt x="13758" y="28665"/>
                    <a:pt x="15663" y="19140"/>
                  </a:cubicBezTo>
                  <a:cubicBezTo>
                    <a:pt x="18521" y="9615"/>
                    <a:pt x="16616" y="1043"/>
                    <a:pt x="12806" y="90"/>
                  </a:cubicBezTo>
                  <a:cubicBezTo>
                    <a:pt x="8996" y="-862"/>
                    <a:pt x="3281" y="5806"/>
                    <a:pt x="1376" y="15331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5675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2018D85F-834E-7151-E6FE-E67AB98FCB4B}"/>
                </a:ext>
              </a:extLst>
            </p:cNvPr>
            <p:cNvSpPr/>
            <p:nvPr/>
          </p:nvSpPr>
          <p:spPr>
            <a:xfrm>
              <a:off x="6234781" y="3178179"/>
              <a:ext cx="80919" cy="78417"/>
            </a:xfrm>
            <a:custGeom>
              <a:avLst/>
              <a:gdLst>
                <a:gd name="connsiteX0" fmla="*/ 5999 w 80919"/>
                <a:gd name="connsiteY0" fmla="*/ 48890 h 78417"/>
                <a:gd name="connsiteX1" fmla="*/ 23144 w 80919"/>
                <a:gd name="connsiteY1" fmla="*/ 75560 h 78417"/>
                <a:gd name="connsiteX2" fmla="*/ 28859 w 80919"/>
                <a:gd name="connsiteY2" fmla="*/ 77465 h 78417"/>
                <a:gd name="connsiteX3" fmla="*/ 37431 w 80919"/>
                <a:gd name="connsiteY3" fmla="*/ 78418 h 78417"/>
                <a:gd name="connsiteX4" fmla="*/ 68864 w 80919"/>
                <a:gd name="connsiteY4" fmla="*/ 63178 h 78417"/>
                <a:gd name="connsiteX5" fmla="*/ 80294 w 80919"/>
                <a:gd name="connsiteY5" fmla="*/ 20315 h 78417"/>
                <a:gd name="connsiteX6" fmla="*/ 79341 w 80919"/>
                <a:gd name="connsiteY6" fmla="*/ 11743 h 78417"/>
                <a:gd name="connsiteX7" fmla="*/ 73626 w 80919"/>
                <a:gd name="connsiteY7" fmla="*/ 7933 h 78417"/>
                <a:gd name="connsiteX8" fmla="*/ 71721 w 80919"/>
                <a:gd name="connsiteY8" fmla="*/ 6980 h 78417"/>
                <a:gd name="connsiteX9" fmla="*/ 32669 w 80919"/>
                <a:gd name="connsiteY9" fmla="*/ 313 h 78417"/>
                <a:gd name="connsiteX10" fmla="*/ 10761 w 80919"/>
                <a:gd name="connsiteY10" fmla="*/ 4123 h 78417"/>
                <a:gd name="connsiteX11" fmla="*/ 8856 w 80919"/>
                <a:gd name="connsiteY11" fmla="*/ 5075 h 78417"/>
                <a:gd name="connsiteX12" fmla="*/ 2189 w 80919"/>
                <a:gd name="connsiteY12" fmla="*/ 7933 h 78417"/>
                <a:gd name="connsiteX13" fmla="*/ 5999 w 80919"/>
                <a:gd name="connsiteY13" fmla="*/ 48890 h 7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919" h="78417">
                  <a:moveTo>
                    <a:pt x="5999" y="48890"/>
                  </a:moveTo>
                  <a:cubicBezTo>
                    <a:pt x="9809" y="63178"/>
                    <a:pt x="15524" y="71750"/>
                    <a:pt x="23144" y="75560"/>
                  </a:cubicBezTo>
                  <a:cubicBezTo>
                    <a:pt x="25049" y="76513"/>
                    <a:pt x="26954" y="77465"/>
                    <a:pt x="28859" y="77465"/>
                  </a:cubicBezTo>
                  <a:cubicBezTo>
                    <a:pt x="31716" y="78418"/>
                    <a:pt x="34574" y="78418"/>
                    <a:pt x="37431" y="78418"/>
                  </a:cubicBezTo>
                  <a:cubicBezTo>
                    <a:pt x="52671" y="78418"/>
                    <a:pt x="64101" y="75560"/>
                    <a:pt x="68864" y="63178"/>
                  </a:cubicBezTo>
                  <a:cubicBezTo>
                    <a:pt x="72674" y="53653"/>
                    <a:pt x="79341" y="32698"/>
                    <a:pt x="80294" y="20315"/>
                  </a:cubicBezTo>
                  <a:cubicBezTo>
                    <a:pt x="81246" y="16505"/>
                    <a:pt x="81246" y="12695"/>
                    <a:pt x="79341" y="11743"/>
                  </a:cubicBezTo>
                  <a:cubicBezTo>
                    <a:pt x="77436" y="10790"/>
                    <a:pt x="75531" y="8885"/>
                    <a:pt x="73626" y="7933"/>
                  </a:cubicBezTo>
                  <a:cubicBezTo>
                    <a:pt x="72674" y="7933"/>
                    <a:pt x="72674" y="6980"/>
                    <a:pt x="71721" y="6980"/>
                  </a:cubicBezTo>
                  <a:cubicBezTo>
                    <a:pt x="59339" y="313"/>
                    <a:pt x="45051" y="-640"/>
                    <a:pt x="32669" y="313"/>
                  </a:cubicBezTo>
                  <a:cubicBezTo>
                    <a:pt x="24096" y="313"/>
                    <a:pt x="16476" y="2218"/>
                    <a:pt x="10761" y="4123"/>
                  </a:cubicBezTo>
                  <a:cubicBezTo>
                    <a:pt x="9809" y="4123"/>
                    <a:pt x="9809" y="4123"/>
                    <a:pt x="8856" y="5075"/>
                  </a:cubicBezTo>
                  <a:cubicBezTo>
                    <a:pt x="5046" y="6028"/>
                    <a:pt x="3141" y="6980"/>
                    <a:pt x="2189" y="7933"/>
                  </a:cubicBezTo>
                  <a:cubicBezTo>
                    <a:pt x="-2574" y="9838"/>
                    <a:pt x="1236" y="26983"/>
                    <a:pt x="5999" y="4889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36EC7A63-6C21-C7AD-BFC8-B9AF502B7C4D}"/>
                </a:ext>
              </a:extLst>
            </p:cNvPr>
            <p:cNvSpPr/>
            <p:nvPr/>
          </p:nvSpPr>
          <p:spPr>
            <a:xfrm>
              <a:off x="6245542" y="3180396"/>
              <a:ext cx="64769" cy="63817"/>
            </a:xfrm>
            <a:custGeom>
              <a:avLst/>
              <a:gdLst>
                <a:gd name="connsiteX0" fmla="*/ 0 w 64769"/>
                <a:gd name="connsiteY0" fmla="*/ 1905 h 63817"/>
                <a:gd name="connsiteX1" fmla="*/ 7620 w 64769"/>
                <a:gd name="connsiteY1" fmla="*/ 54293 h 63817"/>
                <a:gd name="connsiteX2" fmla="*/ 24765 w 64769"/>
                <a:gd name="connsiteY2" fmla="*/ 63818 h 63817"/>
                <a:gd name="connsiteX3" fmla="*/ 28575 w 64769"/>
                <a:gd name="connsiteY3" fmla="*/ 63818 h 63817"/>
                <a:gd name="connsiteX4" fmla="*/ 49530 w 64769"/>
                <a:gd name="connsiteY4" fmla="*/ 56197 h 63817"/>
                <a:gd name="connsiteX5" fmla="*/ 64770 w 64769"/>
                <a:gd name="connsiteY5" fmla="*/ 4763 h 63817"/>
                <a:gd name="connsiteX6" fmla="*/ 62865 w 64769"/>
                <a:gd name="connsiteY6" fmla="*/ 3810 h 63817"/>
                <a:gd name="connsiteX7" fmla="*/ 48577 w 64769"/>
                <a:gd name="connsiteY7" fmla="*/ 54293 h 63817"/>
                <a:gd name="connsiteX8" fmla="*/ 25718 w 64769"/>
                <a:gd name="connsiteY8" fmla="*/ 60960 h 63817"/>
                <a:gd name="connsiteX9" fmla="*/ 10477 w 64769"/>
                <a:gd name="connsiteY9" fmla="*/ 52388 h 63817"/>
                <a:gd name="connsiteX10" fmla="*/ 2857 w 64769"/>
                <a:gd name="connsiteY10" fmla="*/ 0 h 63817"/>
                <a:gd name="connsiteX11" fmla="*/ 0 w 64769"/>
                <a:gd name="connsiteY11" fmla="*/ 1905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69" h="63817">
                  <a:moveTo>
                    <a:pt x="0" y="1905"/>
                  </a:moveTo>
                  <a:cubicBezTo>
                    <a:pt x="0" y="19050"/>
                    <a:pt x="2857" y="44768"/>
                    <a:pt x="7620" y="54293"/>
                  </a:cubicBezTo>
                  <a:cubicBezTo>
                    <a:pt x="10477" y="60008"/>
                    <a:pt x="16193" y="62865"/>
                    <a:pt x="24765" y="63818"/>
                  </a:cubicBezTo>
                  <a:cubicBezTo>
                    <a:pt x="25718" y="63818"/>
                    <a:pt x="27622" y="63818"/>
                    <a:pt x="28575" y="63818"/>
                  </a:cubicBezTo>
                  <a:cubicBezTo>
                    <a:pt x="37147" y="63818"/>
                    <a:pt x="46672" y="60960"/>
                    <a:pt x="49530" y="56197"/>
                  </a:cubicBezTo>
                  <a:cubicBezTo>
                    <a:pt x="54293" y="49530"/>
                    <a:pt x="60960" y="19050"/>
                    <a:pt x="64770" y="4763"/>
                  </a:cubicBezTo>
                  <a:cubicBezTo>
                    <a:pt x="63818" y="4763"/>
                    <a:pt x="63818" y="3810"/>
                    <a:pt x="62865" y="3810"/>
                  </a:cubicBezTo>
                  <a:cubicBezTo>
                    <a:pt x="59055" y="20003"/>
                    <a:pt x="53340" y="48578"/>
                    <a:pt x="48577" y="54293"/>
                  </a:cubicBezTo>
                  <a:cubicBezTo>
                    <a:pt x="45720" y="59055"/>
                    <a:pt x="34290" y="61913"/>
                    <a:pt x="25718" y="60960"/>
                  </a:cubicBezTo>
                  <a:cubicBezTo>
                    <a:pt x="20955" y="60960"/>
                    <a:pt x="13335" y="59055"/>
                    <a:pt x="10477" y="52388"/>
                  </a:cubicBezTo>
                  <a:cubicBezTo>
                    <a:pt x="5715" y="42863"/>
                    <a:pt x="2857" y="16193"/>
                    <a:pt x="2857" y="0"/>
                  </a:cubicBezTo>
                  <a:cubicBezTo>
                    <a:pt x="952" y="1905"/>
                    <a:pt x="0" y="1905"/>
                    <a:pt x="0" y="1905"/>
                  </a:cubicBezTo>
                  <a:close/>
                </a:path>
              </a:pathLst>
            </a:custGeom>
            <a:solidFill>
              <a:srgbClr val="3636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E2AE1EC2-54C5-978F-D470-38861F8FDE0F}"/>
                </a:ext>
              </a:extLst>
            </p:cNvPr>
            <p:cNvSpPr/>
            <p:nvPr/>
          </p:nvSpPr>
          <p:spPr>
            <a:xfrm>
              <a:off x="6235053" y="3178492"/>
              <a:ext cx="33348" cy="77152"/>
            </a:xfrm>
            <a:custGeom>
              <a:avLst/>
              <a:gdLst>
                <a:gd name="connsiteX0" fmla="*/ 5726 w 33348"/>
                <a:gd name="connsiteY0" fmla="*/ 48577 h 77152"/>
                <a:gd name="connsiteX1" fmla="*/ 22871 w 33348"/>
                <a:gd name="connsiteY1" fmla="*/ 75248 h 77152"/>
                <a:gd name="connsiteX2" fmla="*/ 28586 w 33348"/>
                <a:gd name="connsiteY2" fmla="*/ 77152 h 77152"/>
                <a:gd name="connsiteX3" fmla="*/ 33349 w 33348"/>
                <a:gd name="connsiteY3" fmla="*/ 0 h 77152"/>
                <a:gd name="connsiteX4" fmla="*/ 11441 w 33348"/>
                <a:gd name="connsiteY4" fmla="*/ 3810 h 77152"/>
                <a:gd name="connsiteX5" fmla="*/ 9536 w 33348"/>
                <a:gd name="connsiteY5" fmla="*/ 4763 h 77152"/>
                <a:gd name="connsiteX6" fmla="*/ 2869 w 33348"/>
                <a:gd name="connsiteY6" fmla="*/ 7620 h 77152"/>
                <a:gd name="connsiteX7" fmla="*/ 5726 w 33348"/>
                <a:gd name="connsiteY7" fmla="*/ 48577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48" h="77152">
                  <a:moveTo>
                    <a:pt x="5726" y="48577"/>
                  </a:moveTo>
                  <a:cubicBezTo>
                    <a:pt x="9536" y="62865"/>
                    <a:pt x="15251" y="71438"/>
                    <a:pt x="22871" y="75248"/>
                  </a:cubicBezTo>
                  <a:cubicBezTo>
                    <a:pt x="24776" y="76200"/>
                    <a:pt x="26681" y="77152"/>
                    <a:pt x="28586" y="77152"/>
                  </a:cubicBezTo>
                  <a:cubicBezTo>
                    <a:pt x="18109" y="49530"/>
                    <a:pt x="25729" y="14288"/>
                    <a:pt x="33349" y="0"/>
                  </a:cubicBezTo>
                  <a:cubicBezTo>
                    <a:pt x="24776" y="0"/>
                    <a:pt x="17156" y="1905"/>
                    <a:pt x="11441" y="3810"/>
                  </a:cubicBezTo>
                  <a:cubicBezTo>
                    <a:pt x="10489" y="3810"/>
                    <a:pt x="10489" y="3810"/>
                    <a:pt x="9536" y="4763"/>
                  </a:cubicBezTo>
                  <a:cubicBezTo>
                    <a:pt x="5726" y="5715"/>
                    <a:pt x="3821" y="6667"/>
                    <a:pt x="2869" y="7620"/>
                  </a:cubicBezTo>
                  <a:cubicBezTo>
                    <a:pt x="-2846" y="9525"/>
                    <a:pt x="964" y="26670"/>
                    <a:pt x="5726" y="4857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F9711B63-51F1-079A-56EC-F1FC609973E3}"/>
                </a:ext>
              </a:extLst>
            </p:cNvPr>
            <p:cNvSpPr/>
            <p:nvPr/>
          </p:nvSpPr>
          <p:spPr>
            <a:xfrm>
              <a:off x="6277927" y="3185066"/>
              <a:ext cx="25479" cy="9618"/>
            </a:xfrm>
            <a:custGeom>
              <a:avLst/>
              <a:gdLst>
                <a:gd name="connsiteX0" fmla="*/ 23813 w 25479"/>
                <a:gd name="connsiteY0" fmla="*/ 9618 h 9618"/>
                <a:gd name="connsiteX1" fmla="*/ 24765 w 25479"/>
                <a:gd name="connsiteY1" fmla="*/ 8666 h 9618"/>
                <a:gd name="connsiteX2" fmla="*/ 24765 w 25479"/>
                <a:gd name="connsiteY2" fmla="*/ 5808 h 9618"/>
                <a:gd name="connsiteX3" fmla="*/ 1905 w 25479"/>
                <a:gd name="connsiteY3" fmla="*/ 93 h 9618"/>
                <a:gd name="connsiteX4" fmla="*/ 0 w 25479"/>
                <a:gd name="connsiteY4" fmla="*/ 1998 h 9618"/>
                <a:gd name="connsiteX5" fmla="*/ 1905 w 25479"/>
                <a:gd name="connsiteY5" fmla="*/ 3903 h 9618"/>
                <a:gd name="connsiteX6" fmla="*/ 21908 w 25479"/>
                <a:gd name="connsiteY6" fmla="*/ 8666 h 9618"/>
                <a:gd name="connsiteX7" fmla="*/ 23813 w 25479"/>
                <a:gd name="connsiteY7" fmla="*/ 9618 h 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79" h="9618">
                  <a:moveTo>
                    <a:pt x="23813" y="9618"/>
                  </a:moveTo>
                  <a:cubicBezTo>
                    <a:pt x="24765" y="9618"/>
                    <a:pt x="24765" y="9618"/>
                    <a:pt x="24765" y="8666"/>
                  </a:cubicBezTo>
                  <a:cubicBezTo>
                    <a:pt x="25718" y="7713"/>
                    <a:pt x="25718" y="6761"/>
                    <a:pt x="24765" y="5808"/>
                  </a:cubicBezTo>
                  <a:cubicBezTo>
                    <a:pt x="24765" y="5808"/>
                    <a:pt x="18098" y="-859"/>
                    <a:pt x="1905" y="93"/>
                  </a:cubicBezTo>
                  <a:cubicBezTo>
                    <a:pt x="953" y="93"/>
                    <a:pt x="0" y="1046"/>
                    <a:pt x="0" y="1998"/>
                  </a:cubicBezTo>
                  <a:cubicBezTo>
                    <a:pt x="0" y="2951"/>
                    <a:pt x="953" y="3903"/>
                    <a:pt x="1905" y="3903"/>
                  </a:cubicBezTo>
                  <a:cubicBezTo>
                    <a:pt x="16193" y="2951"/>
                    <a:pt x="21908" y="8666"/>
                    <a:pt x="21908" y="8666"/>
                  </a:cubicBezTo>
                  <a:cubicBezTo>
                    <a:pt x="22860" y="8666"/>
                    <a:pt x="22860" y="9618"/>
                    <a:pt x="23813" y="9618"/>
                  </a:cubicBezTo>
                  <a:close/>
                </a:path>
              </a:pathLst>
            </a:custGeom>
            <a:solidFill>
              <a:srgbClr val="4141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0DA65B6-3586-E4ED-F96C-A17CF0B67D51}"/>
              </a:ext>
            </a:extLst>
          </p:cNvPr>
          <p:cNvGrpSpPr/>
          <p:nvPr/>
        </p:nvGrpSpPr>
        <p:grpSpPr>
          <a:xfrm>
            <a:off x="9387916" y="3642889"/>
            <a:ext cx="1343924" cy="2799721"/>
            <a:chOff x="5823584" y="2862262"/>
            <a:chExt cx="542091" cy="1129308"/>
          </a:xfrm>
        </p:grpSpPr>
        <p:grpSp>
          <p:nvGrpSpPr>
            <p:cNvPr id="255" name="Graphic 551">
              <a:extLst>
                <a:ext uri="{FF2B5EF4-FFF2-40B4-BE49-F238E27FC236}">
                  <a16:creationId xmlns:a16="http://schemas.microsoft.com/office/drawing/2014/main" id="{6E626F03-9F32-94AC-C3F1-ADFE8E89DDB8}"/>
                </a:ext>
              </a:extLst>
            </p:cNvPr>
            <p:cNvGrpSpPr/>
            <p:nvPr/>
          </p:nvGrpSpPr>
          <p:grpSpPr>
            <a:xfrm>
              <a:off x="6220129" y="3206800"/>
              <a:ext cx="145546" cy="145999"/>
              <a:chOff x="6220129" y="3206800"/>
              <a:chExt cx="145546" cy="145999"/>
            </a:xfrm>
          </p:grpSpPr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7474706-E840-A7E1-471E-AB7998FD0CED}"/>
                  </a:ext>
                </a:extLst>
              </p:cNvPr>
              <p:cNvSpPr/>
              <p:nvPr/>
            </p:nvSpPr>
            <p:spPr>
              <a:xfrm>
                <a:off x="6257924" y="3208972"/>
                <a:ext cx="73342" cy="143827"/>
              </a:xfrm>
              <a:custGeom>
                <a:avLst/>
                <a:gdLst>
                  <a:gd name="connsiteX0" fmla="*/ 0 w 73342"/>
                  <a:gd name="connsiteY0" fmla="*/ 0 h 143827"/>
                  <a:gd name="connsiteX1" fmla="*/ 73343 w 73342"/>
                  <a:gd name="connsiteY1" fmla="*/ 0 h 143827"/>
                  <a:gd name="connsiteX2" fmla="*/ 73343 w 73342"/>
                  <a:gd name="connsiteY2" fmla="*/ 143828 h 143827"/>
                  <a:gd name="connsiteX3" fmla="*/ 0 w 73342"/>
                  <a:gd name="connsiteY3" fmla="*/ 143828 h 14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42" h="143827">
                    <a:moveTo>
                      <a:pt x="0" y="0"/>
                    </a:moveTo>
                    <a:lnTo>
                      <a:pt x="73343" y="0"/>
                    </a:lnTo>
                    <a:lnTo>
                      <a:pt x="73343" y="143828"/>
                    </a:lnTo>
                    <a:lnTo>
                      <a:pt x="0" y="143828"/>
                    </a:lnTo>
                    <a:close/>
                  </a:path>
                </a:pathLst>
              </a:custGeom>
              <a:solidFill>
                <a:srgbClr val="D7E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2F9E499B-A902-10F1-5A34-9C23C6AF773A}"/>
                  </a:ext>
                </a:extLst>
              </p:cNvPr>
              <p:cNvSpPr/>
              <p:nvPr/>
            </p:nvSpPr>
            <p:spPr>
              <a:xfrm>
                <a:off x="6220129" y="3206800"/>
                <a:ext cx="145546" cy="121160"/>
              </a:xfrm>
              <a:custGeom>
                <a:avLst/>
                <a:gdLst>
                  <a:gd name="connsiteX0" fmla="*/ 45415 w 145546"/>
                  <a:gd name="connsiteY0" fmla="*/ 102184 h 121160"/>
                  <a:gd name="connsiteX1" fmla="*/ 5410 w 145546"/>
                  <a:gd name="connsiteY1" fmla="*/ 16459 h 121160"/>
                  <a:gd name="connsiteX2" fmla="*/ 99707 w 145546"/>
                  <a:gd name="connsiteY2" fmla="*/ 19317 h 121160"/>
                  <a:gd name="connsiteX3" fmla="*/ 140665 w 145546"/>
                  <a:gd name="connsiteY3" fmla="*/ 105042 h 121160"/>
                  <a:gd name="connsiteX4" fmla="*/ 45415 w 145546"/>
                  <a:gd name="connsiteY4" fmla="*/ 102184 h 1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546" h="121160">
                    <a:moveTo>
                      <a:pt x="45415" y="102184"/>
                    </a:moveTo>
                    <a:cubicBezTo>
                      <a:pt x="8267" y="77419"/>
                      <a:pt x="-9830" y="39319"/>
                      <a:pt x="5410" y="16459"/>
                    </a:cubicBezTo>
                    <a:cubicBezTo>
                      <a:pt x="20650" y="-6401"/>
                      <a:pt x="62560" y="-5448"/>
                      <a:pt x="99707" y="19317"/>
                    </a:cubicBezTo>
                    <a:cubicBezTo>
                      <a:pt x="136855" y="44082"/>
                      <a:pt x="154952" y="82182"/>
                      <a:pt x="140665" y="105042"/>
                    </a:cubicBezTo>
                    <a:cubicBezTo>
                      <a:pt x="125425" y="127902"/>
                      <a:pt x="82562" y="125997"/>
                      <a:pt x="45415" y="102184"/>
                    </a:cubicBezTo>
                    <a:close/>
                  </a:path>
                </a:pathLst>
              </a:custGeom>
              <a:solidFill>
                <a:srgbClr val="D7E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C8B01EE1-955B-D51D-F30C-06397D17920F}"/>
                  </a:ext>
                </a:extLst>
              </p:cNvPr>
              <p:cNvSpPr/>
              <p:nvPr/>
            </p:nvSpPr>
            <p:spPr>
              <a:xfrm>
                <a:off x="6222021" y="3208465"/>
                <a:ext cx="142291" cy="117589"/>
              </a:xfrm>
              <a:custGeom>
                <a:avLst/>
                <a:gdLst>
                  <a:gd name="connsiteX0" fmla="*/ 44476 w 142291"/>
                  <a:gd name="connsiteY0" fmla="*/ 98614 h 117589"/>
                  <a:gd name="connsiteX1" fmla="*/ 5423 w 142291"/>
                  <a:gd name="connsiteY1" fmla="*/ 15746 h 117589"/>
                  <a:gd name="connsiteX2" fmla="*/ 97816 w 142291"/>
                  <a:gd name="connsiteY2" fmla="*/ 18604 h 117589"/>
                  <a:gd name="connsiteX3" fmla="*/ 136868 w 142291"/>
                  <a:gd name="connsiteY3" fmla="*/ 101471 h 117589"/>
                  <a:gd name="connsiteX4" fmla="*/ 44476 w 142291"/>
                  <a:gd name="connsiteY4" fmla="*/ 98614 h 117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291" h="117589">
                    <a:moveTo>
                      <a:pt x="44476" y="98614"/>
                    </a:moveTo>
                    <a:cubicBezTo>
                      <a:pt x="8281" y="74801"/>
                      <a:pt x="-9817" y="37654"/>
                      <a:pt x="5423" y="15746"/>
                    </a:cubicBezTo>
                    <a:cubicBezTo>
                      <a:pt x="19711" y="-6161"/>
                      <a:pt x="61621" y="-5209"/>
                      <a:pt x="97816" y="18604"/>
                    </a:cubicBezTo>
                    <a:cubicBezTo>
                      <a:pt x="134011" y="42416"/>
                      <a:pt x="152108" y="79564"/>
                      <a:pt x="136868" y="101471"/>
                    </a:cubicBezTo>
                    <a:cubicBezTo>
                      <a:pt x="121628" y="124331"/>
                      <a:pt x="80671" y="122426"/>
                      <a:pt x="44476" y="98614"/>
                    </a:cubicBezTo>
                    <a:close/>
                  </a:path>
                </a:pathLst>
              </a:custGeom>
              <a:solidFill>
                <a:srgbClr val="D8E3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565DD9C9-BDAE-D668-5D91-67DF78516DCD}"/>
                  </a:ext>
                </a:extLst>
              </p:cNvPr>
              <p:cNvSpPr/>
              <p:nvPr/>
            </p:nvSpPr>
            <p:spPr>
              <a:xfrm>
                <a:off x="6224309" y="3209757"/>
                <a:ext cx="137714" cy="114633"/>
              </a:xfrm>
              <a:custGeom>
                <a:avLst/>
                <a:gdLst>
                  <a:gd name="connsiteX0" fmla="*/ 43140 w 137714"/>
                  <a:gd name="connsiteY0" fmla="*/ 96369 h 114633"/>
                  <a:gd name="connsiteX1" fmla="*/ 5040 w 137714"/>
                  <a:gd name="connsiteY1" fmla="*/ 15406 h 114633"/>
                  <a:gd name="connsiteX2" fmla="*/ 94575 w 137714"/>
                  <a:gd name="connsiteY2" fmla="*/ 18264 h 114633"/>
                  <a:gd name="connsiteX3" fmla="*/ 132675 w 137714"/>
                  <a:gd name="connsiteY3" fmla="*/ 99227 h 114633"/>
                  <a:gd name="connsiteX4" fmla="*/ 43140 w 137714"/>
                  <a:gd name="connsiteY4" fmla="*/ 96369 h 11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14" h="114633">
                    <a:moveTo>
                      <a:pt x="43140" y="96369"/>
                    </a:moveTo>
                    <a:cubicBezTo>
                      <a:pt x="7897" y="73509"/>
                      <a:pt x="-9248" y="37314"/>
                      <a:pt x="5040" y="15406"/>
                    </a:cubicBezTo>
                    <a:cubicBezTo>
                      <a:pt x="19327" y="-6501"/>
                      <a:pt x="59332" y="-4596"/>
                      <a:pt x="94575" y="18264"/>
                    </a:cubicBezTo>
                    <a:cubicBezTo>
                      <a:pt x="129817" y="41124"/>
                      <a:pt x="146962" y="77319"/>
                      <a:pt x="132675" y="99227"/>
                    </a:cubicBezTo>
                    <a:cubicBezTo>
                      <a:pt x="118387" y="121134"/>
                      <a:pt x="78382" y="119229"/>
                      <a:pt x="43140" y="96369"/>
                    </a:cubicBezTo>
                    <a:close/>
                  </a:path>
                </a:pathLst>
              </a:custGeom>
              <a:solidFill>
                <a:srgbClr val="D9E3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7DE8D528-CA44-CF34-008F-F098F07B1B9C}"/>
                  </a:ext>
                </a:extLst>
              </p:cNvPr>
              <p:cNvSpPr/>
              <p:nvPr/>
            </p:nvSpPr>
            <p:spPr>
              <a:xfrm>
                <a:off x="6225644" y="3211084"/>
                <a:ext cx="133140" cy="111847"/>
              </a:xfrm>
              <a:custGeom>
                <a:avLst/>
                <a:gdLst>
                  <a:gd name="connsiteX0" fmla="*/ 41805 w 133140"/>
                  <a:gd name="connsiteY0" fmla="*/ 94090 h 111847"/>
                  <a:gd name="connsiteX1" fmla="*/ 4658 w 133140"/>
                  <a:gd name="connsiteY1" fmla="*/ 15033 h 111847"/>
                  <a:gd name="connsiteX2" fmla="*/ 91335 w 133140"/>
                  <a:gd name="connsiteY2" fmla="*/ 17890 h 111847"/>
                  <a:gd name="connsiteX3" fmla="*/ 128483 w 133140"/>
                  <a:gd name="connsiteY3" fmla="*/ 95995 h 111847"/>
                  <a:gd name="connsiteX4" fmla="*/ 41805 w 133140"/>
                  <a:gd name="connsiteY4" fmla="*/ 94090 h 11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40" h="111847">
                    <a:moveTo>
                      <a:pt x="41805" y="94090"/>
                    </a:moveTo>
                    <a:cubicBezTo>
                      <a:pt x="7515" y="71230"/>
                      <a:pt x="-8677" y="35988"/>
                      <a:pt x="4658" y="15033"/>
                    </a:cubicBezTo>
                    <a:cubicBezTo>
                      <a:pt x="17993" y="-5922"/>
                      <a:pt x="57045" y="-4970"/>
                      <a:pt x="91335" y="17890"/>
                    </a:cubicBezTo>
                    <a:cubicBezTo>
                      <a:pt x="125625" y="40750"/>
                      <a:pt x="141818" y="75993"/>
                      <a:pt x="128483" y="95995"/>
                    </a:cubicBezTo>
                    <a:cubicBezTo>
                      <a:pt x="115148" y="117903"/>
                      <a:pt x="76095" y="116950"/>
                      <a:pt x="41805" y="94090"/>
                    </a:cubicBezTo>
                    <a:close/>
                  </a:path>
                </a:pathLst>
              </a:custGeom>
              <a:solidFill>
                <a:srgbClr val="DAE4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6C015A52-EBCA-57AB-3588-4E4AF022FFFF}"/>
                  </a:ext>
                </a:extLst>
              </p:cNvPr>
              <p:cNvSpPr/>
              <p:nvPr/>
            </p:nvSpPr>
            <p:spPr>
              <a:xfrm>
                <a:off x="6227536" y="3213702"/>
                <a:ext cx="130308" cy="107697"/>
              </a:xfrm>
              <a:custGeom>
                <a:avLst/>
                <a:gdLst>
                  <a:gd name="connsiteX0" fmla="*/ 40865 w 130308"/>
                  <a:gd name="connsiteY0" fmla="*/ 90520 h 107697"/>
                  <a:gd name="connsiteX1" fmla="*/ 4670 w 130308"/>
                  <a:gd name="connsiteY1" fmla="*/ 14320 h 107697"/>
                  <a:gd name="connsiteX2" fmla="*/ 89443 w 130308"/>
                  <a:gd name="connsiteY2" fmla="*/ 17177 h 107697"/>
                  <a:gd name="connsiteX3" fmla="*/ 125638 w 130308"/>
                  <a:gd name="connsiteY3" fmla="*/ 93377 h 107697"/>
                  <a:gd name="connsiteX4" fmla="*/ 40865 w 130308"/>
                  <a:gd name="connsiteY4" fmla="*/ 90520 h 107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8" h="107697">
                    <a:moveTo>
                      <a:pt x="40865" y="90520"/>
                    </a:moveTo>
                    <a:cubicBezTo>
                      <a:pt x="7528" y="68612"/>
                      <a:pt x="-8665" y="34322"/>
                      <a:pt x="4670" y="14320"/>
                    </a:cubicBezTo>
                    <a:cubicBezTo>
                      <a:pt x="18005" y="-5683"/>
                      <a:pt x="56105" y="-4730"/>
                      <a:pt x="89443" y="17177"/>
                    </a:cubicBezTo>
                    <a:cubicBezTo>
                      <a:pt x="122780" y="39085"/>
                      <a:pt x="138973" y="73375"/>
                      <a:pt x="125638" y="93377"/>
                    </a:cubicBezTo>
                    <a:cubicBezTo>
                      <a:pt x="112303" y="113380"/>
                      <a:pt x="74203" y="112427"/>
                      <a:pt x="40865" y="90520"/>
                    </a:cubicBezTo>
                    <a:close/>
                  </a:path>
                </a:pathLst>
              </a:custGeom>
              <a:solidFill>
                <a:srgbClr val="DBE5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57F5F0F9-8CA4-02AC-30F7-FEADB503F436}"/>
                  </a:ext>
                </a:extLst>
              </p:cNvPr>
              <p:cNvSpPr/>
              <p:nvPr/>
            </p:nvSpPr>
            <p:spPr>
              <a:xfrm>
                <a:off x="6229822" y="3214992"/>
                <a:ext cx="125736" cy="104741"/>
              </a:xfrm>
              <a:custGeom>
                <a:avLst/>
                <a:gdLst>
                  <a:gd name="connsiteX0" fmla="*/ 39532 w 125736"/>
                  <a:gd name="connsiteY0" fmla="*/ 88277 h 104741"/>
                  <a:gd name="connsiteX1" fmla="*/ 4289 w 125736"/>
                  <a:gd name="connsiteY1" fmla="*/ 13982 h 104741"/>
                  <a:gd name="connsiteX2" fmla="*/ 86204 w 125736"/>
                  <a:gd name="connsiteY2" fmla="*/ 16840 h 104741"/>
                  <a:gd name="connsiteX3" fmla="*/ 121447 w 125736"/>
                  <a:gd name="connsiteY3" fmla="*/ 91135 h 104741"/>
                  <a:gd name="connsiteX4" fmla="*/ 39532 w 125736"/>
                  <a:gd name="connsiteY4" fmla="*/ 88277 h 10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36" h="104741">
                    <a:moveTo>
                      <a:pt x="39532" y="88277"/>
                    </a:moveTo>
                    <a:cubicBezTo>
                      <a:pt x="7147" y="67322"/>
                      <a:pt x="-8093" y="33985"/>
                      <a:pt x="4289" y="13982"/>
                    </a:cubicBezTo>
                    <a:cubicBezTo>
                      <a:pt x="17624" y="-6020"/>
                      <a:pt x="53819" y="-4115"/>
                      <a:pt x="86204" y="16840"/>
                    </a:cubicBezTo>
                    <a:cubicBezTo>
                      <a:pt x="118589" y="37795"/>
                      <a:pt x="133829" y="71132"/>
                      <a:pt x="121447" y="91135"/>
                    </a:cubicBezTo>
                    <a:cubicBezTo>
                      <a:pt x="108112" y="110185"/>
                      <a:pt x="71917" y="109232"/>
                      <a:pt x="39532" y="88277"/>
                    </a:cubicBezTo>
                    <a:close/>
                  </a:path>
                </a:pathLst>
              </a:custGeom>
              <a:solidFill>
                <a:srgbClr val="DCE5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90AB9EA4-E49B-2034-4DB0-99CAF6BDA45F}"/>
                  </a:ext>
                </a:extLst>
              </p:cNvPr>
              <p:cNvSpPr/>
              <p:nvPr/>
            </p:nvSpPr>
            <p:spPr>
              <a:xfrm>
                <a:off x="6231715" y="3216319"/>
                <a:ext cx="121950" cy="101509"/>
              </a:xfrm>
              <a:custGeom>
                <a:avLst/>
                <a:gdLst>
                  <a:gd name="connsiteX0" fmla="*/ 38592 w 121950"/>
                  <a:gd name="connsiteY0" fmla="*/ 85045 h 101509"/>
                  <a:gd name="connsiteX1" fmla="*/ 4302 w 121950"/>
                  <a:gd name="connsiteY1" fmla="*/ 13607 h 101509"/>
                  <a:gd name="connsiteX2" fmla="*/ 83359 w 121950"/>
                  <a:gd name="connsiteY2" fmla="*/ 16465 h 101509"/>
                  <a:gd name="connsiteX3" fmla="*/ 117649 w 121950"/>
                  <a:gd name="connsiteY3" fmla="*/ 87902 h 101509"/>
                  <a:gd name="connsiteX4" fmla="*/ 38592 w 121950"/>
                  <a:gd name="connsiteY4" fmla="*/ 85045 h 101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50" h="101509">
                    <a:moveTo>
                      <a:pt x="38592" y="85045"/>
                    </a:moveTo>
                    <a:cubicBezTo>
                      <a:pt x="7159" y="65042"/>
                      <a:pt x="-8081" y="32657"/>
                      <a:pt x="4302" y="13607"/>
                    </a:cubicBezTo>
                    <a:cubicBezTo>
                      <a:pt x="16684" y="-5443"/>
                      <a:pt x="51927" y="-4490"/>
                      <a:pt x="83359" y="16465"/>
                    </a:cubicBezTo>
                    <a:cubicBezTo>
                      <a:pt x="114792" y="36467"/>
                      <a:pt x="130032" y="68852"/>
                      <a:pt x="117649" y="87902"/>
                    </a:cubicBezTo>
                    <a:cubicBezTo>
                      <a:pt x="105267" y="106952"/>
                      <a:pt x="69072" y="106000"/>
                      <a:pt x="38592" y="85045"/>
                    </a:cubicBezTo>
                    <a:close/>
                  </a:path>
                </a:pathLst>
              </a:custGeom>
              <a:solidFill>
                <a:srgbClr val="DDE6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FA81FAD-DC26-868C-D970-11FD0D0D9FCD}"/>
                  </a:ext>
                </a:extLst>
              </p:cNvPr>
              <p:cNvSpPr/>
              <p:nvPr/>
            </p:nvSpPr>
            <p:spPr>
              <a:xfrm>
                <a:off x="6233469" y="3217985"/>
                <a:ext cx="117490" cy="98178"/>
              </a:xfrm>
              <a:custGeom>
                <a:avLst/>
                <a:gdLst>
                  <a:gd name="connsiteX0" fmla="*/ 36838 w 117490"/>
                  <a:gd name="connsiteY0" fmla="*/ 82427 h 98178"/>
                  <a:gd name="connsiteX1" fmla="*/ 4453 w 117490"/>
                  <a:gd name="connsiteY1" fmla="*/ 12894 h 98178"/>
                  <a:gd name="connsiteX2" fmla="*/ 80653 w 117490"/>
                  <a:gd name="connsiteY2" fmla="*/ 15752 h 98178"/>
                  <a:gd name="connsiteX3" fmla="*/ 113038 w 117490"/>
                  <a:gd name="connsiteY3" fmla="*/ 85284 h 98178"/>
                  <a:gd name="connsiteX4" fmla="*/ 36838 w 117490"/>
                  <a:gd name="connsiteY4" fmla="*/ 82427 h 98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90" h="98178">
                    <a:moveTo>
                      <a:pt x="36838" y="82427"/>
                    </a:moveTo>
                    <a:cubicBezTo>
                      <a:pt x="6358" y="62424"/>
                      <a:pt x="-7930" y="31944"/>
                      <a:pt x="4453" y="12894"/>
                    </a:cubicBezTo>
                    <a:cubicBezTo>
                      <a:pt x="16835" y="-5203"/>
                      <a:pt x="51125" y="-4251"/>
                      <a:pt x="80653" y="15752"/>
                    </a:cubicBezTo>
                    <a:cubicBezTo>
                      <a:pt x="111133" y="35754"/>
                      <a:pt x="125420" y="66234"/>
                      <a:pt x="113038" y="85284"/>
                    </a:cubicBezTo>
                    <a:cubicBezTo>
                      <a:pt x="101608" y="103382"/>
                      <a:pt x="67318" y="102429"/>
                      <a:pt x="36838" y="82427"/>
                    </a:cubicBezTo>
                    <a:close/>
                  </a:path>
                </a:pathLst>
              </a:custGeom>
              <a:solidFill>
                <a:srgbClr val="DEE6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B2189224-4A82-2FD5-455E-BEB288D92A05}"/>
                  </a:ext>
                </a:extLst>
              </p:cNvPr>
              <p:cNvSpPr/>
              <p:nvPr/>
            </p:nvSpPr>
            <p:spPr>
              <a:xfrm>
                <a:off x="6235360" y="3219786"/>
                <a:ext cx="114660" cy="94576"/>
              </a:xfrm>
              <a:custGeom>
                <a:avLst/>
                <a:gdLst>
                  <a:gd name="connsiteX0" fmla="*/ 35899 w 114660"/>
                  <a:gd name="connsiteY0" fmla="*/ 79673 h 94576"/>
                  <a:gd name="connsiteX1" fmla="*/ 4467 w 114660"/>
                  <a:gd name="connsiteY1" fmla="*/ 12998 h 94576"/>
                  <a:gd name="connsiteX2" fmla="*/ 78762 w 114660"/>
                  <a:gd name="connsiteY2" fmla="*/ 14903 h 94576"/>
                  <a:gd name="connsiteX3" fmla="*/ 110194 w 114660"/>
                  <a:gd name="connsiteY3" fmla="*/ 81578 h 94576"/>
                  <a:gd name="connsiteX4" fmla="*/ 35899 w 114660"/>
                  <a:gd name="connsiteY4" fmla="*/ 79673 h 94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660" h="94576">
                    <a:moveTo>
                      <a:pt x="35899" y="79673"/>
                    </a:moveTo>
                    <a:cubicBezTo>
                      <a:pt x="6372" y="60623"/>
                      <a:pt x="-7916" y="30143"/>
                      <a:pt x="4467" y="12998"/>
                    </a:cubicBezTo>
                    <a:cubicBezTo>
                      <a:pt x="15897" y="-5099"/>
                      <a:pt x="49234" y="-4147"/>
                      <a:pt x="78762" y="14903"/>
                    </a:cubicBezTo>
                    <a:cubicBezTo>
                      <a:pt x="108289" y="33953"/>
                      <a:pt x="122577" y="64433"/>
                      <a:pt x="110194" y="81578"/>
                    </a:cubicBezTo>
                    <a:cubicBezTo>
                      <a:pt x="98764" y="99676"/>
                      <a:pt x="65427" y="98723"/>
                      <a:pt x="35899" y="79673"/>
                    </a:cubicBezTo>
                    <a:close/>
                  </a:path>
                </a:pathLst>
              </a:custGeom>
              <a:solidFill>
                <a:srgbClr val="DFE7F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8C977878-4DB4-A544-A3CC-E02B0CB9F134}"/>
                  </a:ext>
                </a:extLst>
              </p:cNvPr>
              <p:cNvSpPr/>
              <p:nvPr/>
            </p:nvSpPr>
            <p:spPr>
              <a:xfrm>
                <a:off x="6237649" y="3221451"/>
                <a:ext cx="110081" cy="91245"/>
              </a:xfrm>
              <a:custGeom>
                <a:avLst/>
                <a:gdLst>
                  <a:gd name="connsiteX0" fmla="*/ 34562 w 110081"/>
                  <a:gd name="connsiteY0" fmla="*/ 77055 h 91245"/>
                  <a:gd name="connsiteX1" fmla="*/ 4082 w 110081"/>
                  <a:gd name="connsiteY1" fmla="*/ 12285 h 91245"/>
                  <a:gd name="connsiteX2" fmla="*/ 75520 w 110081"/>
                  <a:gd name="connsiteY2" fmla="*/ 14190 h 91245"/>
                  <a:gd name="connsiteX3" fmla="*/ 106000 w 110081"/>
                  <a:gd name="connsiteY3" fmla="*/ 78960 h 91245"/>
                  <a:gd name="connsiteX4" fmla="*/ 34562 w 110081"/>
                  <a:gd name="connsiteY4" fmla="*/ 77055 h 9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081" h="91245">
                    <a:moveTo>
                      <a:pt x="34562" y="77055"/>
                    </a:moveTo>
                    <a:cubicBezTo>
                      <a:pt x="5987" y="58958"/>
                      <a:pt x="-7348" y="29430"/>
                      <a:pt x="4082" y="12285"/>
                    </a:cubicBezTo>
                    <a:cubicBezTo>
                      <a:pt x="15512" y="-4860"/>
                      <a:pt x="47897" y="-3907"/>
                      <a:pt x="75520" y="14190"/>
                    </a:cubicBezTo>
                    <a:cubicBezTo>
                      <a:pt x="104095" y="32288"/>
                      <a:pt x="117430" y="61815"/>
                      <a:pt x="106000" y="78960"/>
                    </a:cubicBezTo>
                    <a:cubicBezTo>
                      <a:pt x="94570" y="96105"/>
                      <a:pt x="63137" y="95153"/>
                      <a:pt x="34562" y="77055"/>
                    </a:cubicBezTo>
                    <a:close/>
                  </a:path>
                </a:pathLst>
              </a:custGeom>
              <a:solidFill>
                <a:srgbClr val="E0E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4590D057-AD17-626E-327D-4B5671EEC05A}"/>
                  </a:ext>
                </a:extLst>
              </p:cNvPr>
              <p:cNvSpPr/>
              <p:nvPr/>
            </p:nvSpPr>
            <p:spPr>
              <a:xfrm>
                <a:off x="6239937" y="3223117"/>
                <a:ext cx="105505" cy="88627"/>
              </a:xfrm>
              <a:custGeom>
                <a:avLst/>
                <a:gdLst>
                  <a:gd name="connsiteX0" fmla="*/ 33227 w 105505"/>
                  <a:gd name="connsiteY0" fmla="*/ 74437 h 88627"/>
                  <a:gd name="connsiteX1" fmla="*/ 3699 w 105505"/>
                  <a:gd name="connsiteY1" fmla="*/ 11572 h 88627"/>
                  <a:gd name="connsiteX2" fmla="*/ 72279 w 105505"/>
                  <a:gd name="connsiteY2" fmla="*/ 13477 h 88627"/>
                  <a:gd name="connsiteX3" fmla="*/ 101807 w 105505"/>
                  <a:gd name="connsiteY3" fmla="*/ 76342 h 88627"/>
                  <a:gd name="connsiteX4" fmla="*/ 33227 w 105505"/>
                  <a:gd name="connsiteY4" fmla="*/ 74437 h 8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05" h="88627">
                    <a:moveTo>
                      <a:pt x="33227" y="74437"/>
                    </a:moveTo>
                    <a:cubicBezTo>
                      <a:pt x="5604" y="56340"/>
                      <a:pt x="-6778" y="28717"/>
                      <a:pt x="3699" y="11572"/>
                    </a:cubicBezTo>
                    <a:cubicBezTo>
                      <a:pt x="14177" y="-4620"/>
                      <a:pt x="45609" y="-3668"/>
                      <a:pt x="72279" y="13477"/>
                    </a:cubicBezTo>
                    <a:cubicBezTo>
                      <a:pt x="99902" y="31575"/>
                      <a:pt x="112284" y="59197"/>
                      <a:pt x="101807" y="76342"/>
                    </a:cubicBezTo>
                    <a:cubicBezTo>
                      <a:pt x="91329" y="93487"/>
                      <a:pt x="59897" y="92535"/>
                      <a:pt x="33227" y="74437"/>
                    </a:cubicBezTo>
                    <a:close/>
                  </a:path>
                </a:pathLst>
              </a:custGeom>
              <a:solidFill>
                <a:srgbClr val="E1E8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621CF6C6-8C11-8F02-3F40-AC2E58113A85}"/>
                  </a:ext>
                </a:extLst>
              </p:cNvPr>
              <p:cNvSpPr/>
              <p:nvPr/>
            </p:nvSpPr>
            <p:spPr>
              <a:xfrm>
                <a:off x="6240877" y="3225022"/>
                <a:ext cx="102674" cy="85056"/>
              </a:xfrm>
              <a:custGeom>
                <a:avLst/>
                <a:gdLst>
                  <a:gd name="connsiteX0" fmla="*/ 32287 w 102674"/>
                  <a:gd name="connsiteY0" fmla="*/ 71580 h 85056"/>
                  <a:gd name="connsiteX1" fmla="*/ 3712 w 102674"/>
                  <a:gd name="connsiteY1" fmla="*/ 11572 h 85056"/>
                  <a:gd name="connsiteX2" fmla="*/ 70387 w 102674"/>
                  <a:gd name="connsiteY2" fmla="*/ 13477 h 85056"/>
                  <a:gd name="connsiteX3" fmla="*/ 98962 w 102674"/>
                  <a:gd name="connsiteY3" fmla="*/ 73485 h 85056"/>
                  <a:gd name="connsiteX4" fmla="*/ 32287 w 102674"/>
                  <a:gd name="connsiteY4" fmla="*/ 71580 h 8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74" h="85056">
                    <a:moveTo>
                      <a:pt x="32287" y="71580"/>
                    </a:moveTo>
                    <a:cubicBezTo>
                      <a:pt x="5617" y="54435"/>
                      <a:pt x="-6765" y="27765"/>
                      <a:pt x="3712" y="11572"/>
                    </a:cubicBezTo>
                    <a:cubicBezTo>
                      <a:pt x="14190" y="-4620"/>
                      <a:pt x="43717" y="-3668"/>
                      <a:pt x="70387" y="13477"/>
                    </a:cubicBezTo>
                    <a:cubicBezTo>
                      <a:pt x="97057" y="30622"/>
                      <a:pt x="109440" y="57292"/>
                      <a:pt x="98962" y="73485"/>
                    </a:cubicBezTo>
                    <a:cubicBezTo>
                      <a:pt x="88485" y="89677"/>
                      <a:pt x="58957" y="88725"/>
                      <a:pt x="32287" y="71580"/>
                    </a:cubicBezTo>
                    <a:close/>
                  </a:path>
                </a:pathLst>
              </a:custGeom>
              <a:solidFill>
                <a:srgbClr val="E2E9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4EE715D9-D89E-4362-D7A7-0778DCA06CFD}"/>
                  </a:ext>
                </a:extLst>
              </p:cNvPr>
              <p:cNvSpPr/>
              <p:nvPr/>
            </p:nvSpPr>
            <p:spPr>
              <a:xfrm>
                <a:off x="6243282" y="3225735"/>
                <a:ext cx="97863" cy="82438"/>
              </a:xfrm>
              <a:custGeom>
                <a:avLst/>
                <a:gdLst>
                  <a:gd name="connsiteX0" fmla="*/ 30834 w 97863"/>
                  <a:gd name="connsiteY0" fmla="*/ 68962 h 82438"/>
                  <a:gd name="connsiteX1" fmla="*/ 3212 w 97863"/>
                  <a:gd name="connsiteY1" fmla="*/ 10859 h 82438"/>
                  <a:gd name="connsiteX2" fmla="*/ 67029 w 97863"/>
                  <a:gd name="connsiteY2" fmla="*/ 12764 h 82438"/>
                  <a:gd name="connsiteX3" fmla="*/ 94652 w 97863"/>
                  <a:gd name="connsiteY3" fmla="*/ 70867 h 82438"/>
                  <a:gd name="connsiteX4" fmla="*/ 30834 w 97863"/>
                  <a:gd name="connsiteY4" fmla="*/ 68962 h 8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63" h="82438">
                    <a:moveTo>
                      <a:pt x="30834" y="68962"/>
                    </a:moveTo>
                    <a:cubicBezTo>
                      <a:pt x="6069" y="52769"/>
                      <a:pt x="-6313" y="27052"/>
                      <a:pt x="3212" y="10859"/>
                    </a:cubicBezTo>
                    <a:cubicBezTo>
                      <a:pt x="13689" y="-4381"/>
                      <a:pt x="42264" y="-3428"/>
                      <a:pt x="67029" y="12764"/>
                    </a:cubicBezTo>
                    <a:cubicBezTo>
                      <a:pt x="91794" y="28957"/>
                      <a:pt x="104177" y="54674"/>
                      <a:pt x="94652" y="70867"/>
                    </a:cubicBezTo>
                    <a:cubicBezTo>
                      <a:pt x="85127" y="87059"/>
                      <a:pt x="56552" y="86107"/>
                      <a:pt x="30834" y="68962"/>
                    </a:cubicBezTo>
                    <a:close/>
                  </a:path>
                </a:pathLst>
              </a:custGeom>
              <a:solidFill>
                <a:srgbClr val="E3EA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3330A47D-45AA-7CAE-370D-EF7E6384356A}"/>
                  </a:ext>
                </a:extLst>
              </p:cNvPr>
              <p:cNvSpPr/>
              <p:nvPr/>
            </p:nvSpPr>
            <p:spPr>
              <a:xfrm>
                <a:off x="6245176" y="3227640"/>
                <a:ext cx="94076" cy="78868"/>
              </a:xfrm>
              <a:custGeom>
                <a:avLst/>
                <a:gdLst>
                  <a:gd name="connsiteX0" fmla="*/ 29893 w 94076"/>
                  <a:gd name="connsiteY0" fmla="*/ 66104 h 78868"/>
                  <a:gd name="connsiteX1" fmla="*/ 3223 w 94076"/>
                  <a:gd name="connsiteY1" fmla="*/ 10859 h 78868"/>
                  <a:gd name="connsiteX2" fmla="*/ 64183 w 94076"/>
                  <a:gd name="connsiteY2" fmla="*/ 12764 h 78868"/>
                  <a:gd name="connsiteX3" fmla="*/ 90853 w 94076"/>
                  <a:gd name="connsiteY3" fmla="*/ 68009 h 78868"/>
                  <a:gd name="connsiteX4" fmla="*/ 29893 w 94076"/>
                  <a:gd name="connsiteY4" fmla="*/ 66104 h 7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76" h="78868">
                    <a:moveTo>
                      <a:pt x="29893" y="66104"/>
                    </a:moveTo>
                    <a:cubicBezTo>
                      <a:pt x="6081" y="49912"/>
                      <a:pt x="-6302" y="25147"/>
                      <a:pt x="3223" y="10859"/>
                    </a:cubicBezTo>
                    <a:cubicBezTo>
                      <a:pt x="12748" y="-4381"/>
                      <a:pt x="40371" y="-3428"/>
                      <a:pt x="64183" y="12764"/>
                    </a:cubicBezTo>
                    <a:cubicBezTo>
                      <a:pt x="87996" y="28957"/>
                      <a:pt x="100378" y="53722"/>
                      <a:pt x="90853" y="68009"/>
                    </a:cubicBezTo>
                    <a:cubicBezTo>
                      <a:pt x="81328" y="83249"/>
                      <a:pt x="53706" y="82297"/>
                      <a:pt x="29893" y="66104"/>
                    </a:cubicBezTo>
                    <a:close/>
                  </a:path>
                </a:pathLst>
              </a:custGeom>
              <a:solidFill>
                <a:srgbClr val="E4EA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79B3A440-BD84-3BD4-399A-76D70D1DD043}"/>
                  </a:ext>
                </a:extLst>
              </p:cNvPr>
              <p:cNvSpPr/>
              <p:nvPr/>
            </p:nvSpPr>
            <p:spPr>
              <a:xfrm>
                <a:off x="6247888" y="3229305"/>
                <a:ext cx="90557" cy="75537"/>
              </a:xfrm>
              <a:custGeom>
                <a:avLst/>
                <a:gdLst>
                  <a:gd name="connsiteX0" fmla="*/ 28134 w 90557"/>
                  <a:gd name="connsiteY0" fmla="*/ 63486 h 75537"/>
                  <a:gd name="connsiteX1" fmla="*/ 3369 w 90557"/>
                  <a:gd name="connsiteY1" fmla="*/ 10146 h 75537"/>
                  <a:gd name="connsiteX2" fmla="*/ 62424 w 90557"/>
                  <a:gd name="connsiteY2" fmla="*/ 12051 h 75537"/>
                  <a:gd name="connsiteX3" fmla="*/ 87189 w 90557"/>
                  <a:gd name="connsiteY3" fmla="*/ 65391 h 75537"/>
                  <a:gd name="connsiteX4" fmla="*/ 28134 w 90557"/>
                  <a:gd name="connsiteY4" fmla="*/ 63486 h 75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557" h="75537">
                    <a:moveTo>
                      <a:pt x="28134" y="63486"/>
                    </a:moveTo>
                    <a:cubicBezTo>
                      <a:pt x="5274" y="48246"/>
                      <a:pt x="-6156" y="24434"/>
                      <a:pt x="3369" y="10146"/>
                    </a:cubicBezTo>
                    <a:cubicBezTo>
                      <a:pt x="12894" y="-4141"/>
                      <a:pt x="38611" y="-3189"/>
                      <a:pt x="62424" y="12051"/>
                    </a:cubicBezTo>
                    <a:cubicBezTo>
                      <a:pt x="85284" y="27291"/>
                      <a:pt x="96714" y="51104"/>
                      <a:pt x="87189" y="65391"/>
                    </a:cubicBezTo>
                    <a:cubicBezTo>
                      <a:pt x="77664" y="79679"/>
                      <a:pt x="50994" y="78726"/>
                      <a:pt x="28134" y="63486"/>
                    </a:cubicBezTo>
                    <a:close/>
                  </a:path>
                </a:pathLst>
              </a:custGeom>
              <a:solidFill>
                <a:srgbClr val="E5EB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4B862689-BCB2-D948-706F-190EECFFF59C}"/>
                  </a:ext>
                </a:extLst>
              </p:cNvPr>
              <p:cNvSpPr/>
              <p:nvPr/>
            </p:nvSpPr>
            <p:spPr>
              <a:xfrm>
                <a:off x="6249779" y="3231923"/>
                <a:ext cx="86774" cy="71254"/>
              </a:xfrm>
              <a:custGeom>
                <a:avLst/>
                <a:gdLst>
                  <a:gd name="connsiteX0" fmla="*/ 27195 w 86774"/>
                  <a:gd name="connsiteY0" fmla="*/ 59916 h 71254"/>
                  <a:gd name="connsiteX1" fmla="*/ 3382 w 86774"/>
                  <a:gd name="connsiteY1" fmla="*/ 9434 h 71254"/>
                  <a:gd name="connsiteX2" fmla="*/ 59580 w 86774"/>
                  <a:gd name="connsiteY2" fmla="*/ 11339 h 71254"/>
                  <a:gd name="connsiteX3" fmla="*/ 83392 w 86774"/>
                  <a:gd name="connsiteY3" fmla="*/ 61821 h 71254"/>
                  <a:gd name="connsiteX4" fmla="*/ 27195 w 86774"/>
                  <a:gd name="connsiteY4" fmla="*/ 59916 h 7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774" h="71254">
                    <a:moveTo>
                      <a:pt x="27195" y="59916"/>
                    </a:moveTo>
                    <a:cubicBezTo>
                      <a:pt x="5287" y="45629"/>
                      <a:pt x="-6143" y="22769"/>
                      <a:pt x="3382" y="9434"/>
                    </a:cubicBezTo>
                    <a:cubicBezTo>
                      <a:pt x="11955" y="-3901"/>
                      <a:pt x="37672" y="-2949"/>
                      <a:pt x="59580" y="11339"/>
                    </a:cubicBezTo>
                    <a:cubicBezTo>
                      <a:pt x="81487" y="25626"/>
                      <a:pt x="92917" y="48486"/>
                      <a:pt x="83392" y="61821"/>
                    </a:cubicBezTo>
                    <a:cubicBezTo>
                      <a:pt x="73867" y="75156"/>
                      <a:pt x="49102" y="74204"/>
                      <a:pt x="27195" y="59916"/>
                    </a:cubicBezTo>
                    <a:close/>
                  </a:path>
                </a:pathLst>
              </a:custGeom>
              <a:solidFill>
                <a:srgbClr val="E6EC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7BF523A3-2979-4102-E05A-BEF912B4C0D2}"/>
                  </a:ext>
                </a:extLst>
              </p:cNvPr>
              <p:cNvSpPr/>
              <p:nvPr/>
            </p:nvSpPr>
            <p:spPr>
              <a:xfrm>
                <a:off x="6251115" y="3232875"/>
                <a:ext cx="82198" cy="68637"/>
              </a:xfrm>
              <a:custGeom>
                <a:avLst/>
                <a:gdLst>
                  <a:gd name="connsiteX0" fmla="*/ 25859 w 82198"/>
                  <a:gd name="connsiteY0" fmla="*/ 58011 h 68637"/>
                  <a:gd name="connsiteX1" fmla="*/ 2999 w 82198"/>
                  <a:gd name="connsiteY1" fmla="*/ 9434 h 68637"/>
                  <a:gd name="connsiteX2" fmla="*/ 56339 w 82198"/>
                  <a:gd name="connsiteY2" fmla="*/ 11339 h 68637"/>
                  <a:gd name="connsiteX3" fmla="*/ 79199 w 82198"/>
                  <a:gd name="connsiteY3" fmla="*/ 59916 h 68637"/>
                  <a:gd name="connsiteX4" fmla="*/ 25859 w 82198"/>
                  <a:gd name="connsiteY4" fmla="*/ 58011 h 6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98" h="68637">
                    <a:moveTo>
                      <a:pt x="25859" y="58011"/>
                    </a:moveTo>
                    <a:cubicBezTo>
                      <a:pt x="4904" y="43724"/>
                      <a:pt x="-5573" y="22769"/>
                      <a:pt x="2999" y="9434"/>
                    </a:cubicBezTo>
                    <a:cubicBezTo>
                      <a:pt x="11572" y="-3901"/>
                      <a:pt x="35384" y="-2949"/>
                      <a:pt x="56339" y="11339"/>
                    </a:cubicBezTo>
                    <a:cubicBezTo>
                      <a:pt x="77294" y="25626"/>
                      <a:pt x="87772" y="46581"/>
                      <a:pt x="79199" y="59916"/>
                    </a:cubicBezTo>
                    <a:cubicBezTo>
                      <a:pt x="71579" y="72299"/>
                      <a:pt x="47767" y="71346"/>
                      <a:pt x="25859" y="58011"/>
                    </a:cubicBezTo>
                    <a:close/>
                  </a:path>
                </a:pathLst>
              </a:custGeom>
              <a:solidFill>
                <a:srgbClr val="E7EC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8649FB05-F2B5-0D77-F38C-1F59D9E96F21}"/>
                  </a:ext>
                </a:extLst>
              </p:cNvPr>
              <p:cNvSpPr/>
              <p:nvPr/>
            </p:nvSpPr>
            <p:spPr>
              <a:xfrm>
                <a:off x="6253401" y="3234540"/>
                <a:ext cx="78579" cy="65308"/>
              </a:xfrm>
              <a:custGeom>
                <a:avLst/>
                <a:gdLst>
                  <a:gd name="connsiteX0" fmla="*/ 24526 w 78579"/>
                  <a:gd name="connsiteY0" fmla="*/ 55394 h 65308"/>
                  <a:gd name="connsiteX1" fmla="*/ 2618 w 78579"/>
                  <a:gd name="connsiteY1" fmla="*/ 8721 h 65308"/>
                  <a:gd name="connsiteX2" fmla="*/ 54053 w 78579"/>
                  <a:gd name="connsiteY2" fmla="*/ 10626 h 65308"/>
                  <a:gd name="connsiteX3" fmla="*/ 75961 w 78579"/>
                  <a:gd name="connsiteY3" fmla="*/ 57299 h 65308"/>
                  <a:gd name="connsiteX4" fmla="*/ 24526 w 78579"/>
                  <a:gd name="connsiteY4" fmla="*/ 55394 h 6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579" h="65308">
                    <a:moveTo>
                      <a:pt x="24526" y="55394"/>
                    </a:moveTo>
                    <a:cubicBezTo>
                      <a:pt x="4523" y="42059"/>
                      <a:pt x="-5002" y="21104"/>
                      <a:pt x="2618" y="8721"/>
                    </a:cubicBezTo>
                    <a:cubicBezTo>
                      <a:pt x="10238" y="-3661"/>
                      <a:pt x="33098" y="-2709"/>
                      <a:pt x="54053" y="10626"/>
                    </a:cubicBezTo>
                    <a:cubicBezTo>
                      <a:pt x="74056" y="23961"/>
                      <a:pt x="83581" y="44916"/>
                      <a:pt x="75961" y="57299"/>
                    </a:cubicBezTo>
                    <a:cubicBezTo>
                      <a:pt x="67388" y="68729"/>
                      <a:pt x="44528" y="67776"/>
                      <a:pt x="24526" y="55394"/>
                    </a:cubicBezTo>
                    <a:close/>
                  </a:path>
                </a:pathLst>
              </a:custGeom>
              <a:solidFill>
                <a:srgbClr val="E8ED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06384271-16E8-C4B1-854B-2EA0557F67BB}"/>
                  </a:ext>
                </a:extLst>
              </p:cNvPr>
              <p:cNvSpPr/>
              <p:nvPr/>
            </p:nvSpPr>
            <p:spPr>
              <a:xfrm>
                <a:off x="6255293" y="3235866"/>
                <a:ext cx="74793" cy="62416"/>
              </a:xfrm>
              <a:custGeom>
                <a:avLst/>
                <a:gdLst>
                  <a:gd name="connsiteX0" fmla="*/ 23586 w 74793"/>
                  <a:gd name="connsiteY0" fmla="*/ 52163 h 62416"/>
                  <a:gd name="connsiteX1" fmla="*/ 2631 w 74793"/>
                  <a:gd name="connsiteY1" fmla="*/ 8348 h 62416"/>
                  <a:gd name="connsiteX2" fmla="*/ 51208 w 74793"/>
                  <a:gd name="connsiteY2" fmla="*/ 10253 h 62416"/>
                  <a:gd name="connsiteX3" fmla="*/ 72163 w 74793"/>
                  <a:gd name="connsiteY3" fmla="*/ 54068 h 62416"/>
                  <a:gd name="connsiteX4" fmla="*/ 23586 w 74793"/>
                  <a:gd name="connsiteY4" fmla="*/ 52163 h 6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793" h="62416">
                    <a:moveTo>
                      <a:pt x="23586" y="52163"/>
                    </a:moveTo>
                    <a:cubicBezTo>
                      <a:pt x="4536" y="39781"/>
                      <a:pt x="-4989" y="19778"/>
                      <a:pt x="2631" y="8348"/>
                    </a:cubicBezTo>
                    <a:cubicBezTo>
                      <a:pt x="10250" y="-3082"/>
                      <a:pt x="32158" y="-3082"/>
                      <a:pt x="51208" y="10253"/>
                    </a:cubicBezTo>
                    <a:cubicBezTo>
                      <a:pt x="70258" y="22636"/>
                      <a:pt x="79783" y="42638"/>
                      <a:pt x="72163" y="54068"/>
                    </a:cubicBezTo>
                    <a:cubicBezTo>
                      <a:pt x="64543" y="65498"/>
                      <a:pt x="42636" y="65498"/>
                      <a:pt x="23586" y="52163"/>
                    </a:cubicBezTo>
                    <a:close/>
                  </a:path>
                </a:pathLst>
              </a:custGeom>
              <a:solidFill>
                <a:srgbClr val="EAEE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415CBC4B-8E42-9FDB-BBD4-CDDBD12E4D62}"/>
                  </a:ext>
                </a:extLst>
              </p:cNvPr>
              <p:cNvSpPr/>
              <p:nvPr/>
            </p:nvSpPr>
            <p:spPr>
              <a:xfrm>
                <a:off x="6257577" y="3237055"/>
                <a:ext cx="70225" cy="59430"/>
              </a:xfrm>
              <a:custGeom>
                <a:avLst/>
                <a:gdLst>
                  <a:gd name="connsiteX0" fmla="*/ 22254 w 70225"/>
                  <a:gd name="connsiteY0" fmla="*/ 50021 h 59430"/>
                  <a:gd name="connsiteX1" fmla="*/ 2252 w 70225"/>
                  <a:gd name="connsiteY1" fmla="*/ 8111 h 59430"/>
                  <a:gd name="connsiteX2" fmla="*/ 47972 w 70225"/>
                  <a:gd name="connsiteY2" fmla="*/ 9064 h 59430"/>
                  <a:gd name="connsiteX3" fmla="*/ 67974 w 70225"/>
                  <a:gd name="connsiteY3" fmla="*/ 50974 h 59430"/>
                  <a:gd name="connsiteX4" fmla="*/ 22254 w 70225"/>
                  <a:gd name="connsiteY4" fmla="*/ 50021 h 5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25" h="59430">
                    <a:moveTo>
                      <a:pt x="22254" y="50021"/>
                    </a:moveTo>
                    <a:cubicBezTo>
                      <a:pt x="4157" y="37639"/>
                      <a:pt x="-4416" y="19541"/>
                      <a:pt x="2252" y="8111"/>
                    </a:cubicBezTo>
                    <a:cubicBezTo>
                      <a:pt x="8919" y="-3319"/>
                      <a:pt x="29874" y="-2366"/>
                      <a:pt x="47972" y="9064"/>
                    </a:cubicBezTo>
                    <a:cubicBezTo>
                      <a:pt x="66069" y="21446"/>
                      <a:pt x="74642" y="39544"/>
                      <a:pt x="67974" y="50974"/>
                    </a:cubicBezTo>
                    <a:cubicBezTo>
                      <a:pt x="60354" y="62404"/>
                      <a:pt x="40352" y="62404"/>
                      <a:pt x="22254" y="50021"/>
                    </a:cubicBezTo>
                    <a:close/>
                  </a:path>
                </a:pathLst>
              </a:custGeom>
              <a:solidFill>
                <a:srgbClr val="EBEE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A740FD2E-A4B0-424C-7AD1-3A561F2A8DDD}"/>
                  </a:ext>
                </a:extLst>
              </p:cNvPr>
              <p:cNvSpPr/>
              <p:nvPr/>
            </p:nvSpPr>
            <p:spPr>
              <a:xfrm>
                <a:off x="6258936" y="3239673"/>
                <a:ext cx="67926" cy="55514"/>
              </a:xfrm>
              <a:custGeom>
                <a:avLst/>
                <a:gdLst>
                  <a:gd name="connsiteX0" fmla="*/ 20895 w 67926"/>
                  <a:gd name="connsiteY0" fmla="*/ 46451 h 55514"/>
                  <a:gd name="connsiteX1" fmla="*/ 2798 w 67926"/>
                  <a:gd name="connsiteY1" fmla="*/ 7398 h 55514"/>
                  <a:gd name="connsiteX2" fmla="*/ 46613 w 67926"/>
                  <a:gd name="connsiteY2" fmla="*/ 8351 h 55514"/>
                  <a:gd name="connsiteX3" fmla="*/ 65663 w 67926"/>
                  <a:gd name="connsiteY3" fmla="*/ 47403 h 55514"/>
                  <a:gd name="connsiteX4" fmla="*/ 20895 w 67926"/>
                  <a:gd name="connsiteY4" fmla="*/ 46451 h 5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926" h="55514">
                    <a:moveTo>
                      <a:pt x="20895" y="46451"/>
                    </a:moveTo>
                    <a:cubicBezTo>
                      <a:pt x="3750" y="35021"/>
                      <a:pt x="-4822" y="17876"/>
                      <a:pt x="2798" y="7398"/>
                    </a:cubicBezTo>
                    <a:cubicBezTo>
                      <a:pt x="9465" y="-3079"/>
                      <a:pt x="29468" y="-2127"/>
                      <a:pt x="46613" y="8351"/>
                    </a:cubicBezTo>
                    <a:cubicBezTo>
                      <a:pt x="63758" y="19781"/>
                      <a:pt x="72330" y="36926"/>
                      <a:pt x="65663" y="47403"/>
                    </a:cubicBezTo>
                    <a:cubicBezTo>
                      <a:pt x="58043" y="58833"/>
                      <a:pt x="38040" y="57881"/>
                      <a:pt x="20895" y="46451"/>
                    </a:cubicBezTo>
                    <a:close/>
                  </a:path>
                </a:pathLst>
              </a:custGeom>
              <a:solidFill>
                <a:srgbClr val="EC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D920AAF8-4DDA-7B01-BE37-8F5B721EFC8F}"/>
                  </a:ext>
                </a:extLst>
              </p:cNvPr>
              <p:cNvSpPr/>
              <p:nvPr/>
            </p:nvSpPr>
            <p:spPr>
              <a:xfrm>
                <a:off x="6261227" y="3240995"/>
                <a:ext cx="62926" cy="52527"/>
              </a:xfrm>
              <a:custGeom>
                <a:avLst/>
                <a:gdLst>
                  <a:gd name="connsiteX0" fmla="*/ 19557 w 62926"/>
                  <a:gd name="connsiteY0" fmla="*/ 44176 h 52527"/>
                  <a:gd name="connsiteX1" fmla="*/ 2412 w 62926"/>
                  <a:gd name="connsiteY1" fmla="*/ 7029 h 52527"/>
                  <a:gd name="connsiteX2" fmla="*/ 43369 w 62926"/>
                  <a:gd name="connsiteY2" fmla="*/ 7981 h 52527"/>
                  <a:gd name="connsiteX3" fmla="*/ 60514 w 62926"/>
                  <a:gd name="connsiteY3" fmla="*/ 45129 h 52527"/>
                  <a:gd name="connsiteX4" fmla="*/ 19557 w 62926"/>
                  <a:gd name="connsiteY4" fmla="*/ 44176 h 5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26" h="52527">
                    <a:moveTo>
                      <a:pt x="19557" y="44176"/>
                    </a:moveTo>
                    <a:cubicBezTo>
                      <a:pt x="3364" y="33699"/>
                      <a:pt x="-4256" y="17506"/>
                      <a:pt x="2412" y="7029"/>
                    </a:cubicBezTo>
                    <a:cubicBezTo>
                      <a:pt x="9079" y="-2496"/>
                      <a:pt x="27177" y="-2496"/>
                      <a:pt x="43369" y="7981"/>
                    </a:cubicBezTo>
                    <a:cubicBezTo>
                      <a:pt x="59562" y="18459"/>
                      <a:pt x="67182" y="34651"/>
                      <a:pt x="60514" y="45129"/>
                    </a:cubicBezTo>
                    <a:cubicBezTo>
                      <a:pt x="53847" y="55606"/>
                      <a:pt x="35749" y="54654"/>
                      <a:pt x="19557" y="44176"/>
                    </a:cubicBezTo>
                    <a:close/>
                  </a:path>
                </a:pathLst>
              </a:custGeom>
              <a:solidFill>
                <a:srgbClr val="EDEF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FFA7FCB5-AAED-950C-C98A-AF093345B762}"/>
                  </a:ext>
                </a:extLst>
              </p:cNvPr>
              <p:cNvSpPr/>
              <p:nvPr/>
            </p:nvSpPr>
            <p:spPr>
              <a:xfrm>
                <a:off x="6263118" y="3243244"/>
                <a:ext cx="59144" cy="48613"/>
              </a:xfrm>
              <a:custGeom>
                <a:avLst/>
                <a:gdLst>
                  <a:gd name="connsiteX0" fmla="*/ 18619 w 59144"/>
                  <a:gd name="connsiteY0" fmla="*/ 40975 h 48613"/>
                  <a:gd name="connsiteX1" fmla="*/ 2426 w 59144"/>
                  <a:gd name="connsiteY1" fmla="*/ 6685 h 48613"/>
                  <a:gd name="connsiteX2" fmla="*/ 40526 w 59144"/>
                  <a:gd name="connsiteY2" fmla="*/ 7638 h 48613"/>
                  <a:gd name="connsiteX3" fmla="*/ 56719 w 59144"/>
                  <a:gd name="connsiteY3" fmla="*/ 41928 h 48613"/>
                  <a:gd name="connsiteX4" fmla="*/ 18619 w 59144"/>
                  <a:gd name="connsiteY4" fmla="*/ 40975 h 4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144" h="48613">
                    <a:moveTo>
                      <a:pt x="18619" y="40975"/>
                    </a:moveTo>
                    <a:cubicBezTo>
                      <a:pt x="3379" y="31450"/>
                      <a:pt x="-4241" y="15258"/>
                      <a:pt x="2426" y="6685"/>
                    </a:cubicBezTo>
                    <a:cubicBezTo>
                      <a:pt x="8141" y="-2840"/>
                      <a:pt x="25286" y="-1887"/>
                      <a:pt x="40526" y="7638"/>
                    </a:cubicBezTo>
                    <a:cubicBezTo>
                      <a:pt x="55766" y="17163"/>
                      <a:pt x="63386" y="33355"/>
                      <a:pt x="56719" y="41928"/>
                    </a:cubicBezTo>
                    <a:cubicBezTo>
                      <a:pt x="51004" y="51453"/>
                      <a:pt x="33859" y="50500"/>
                      <a:pt x="18619" y="40975"/>
                    </a:cubicBezTo>
                    <a:close/>
                  </a:path>
                </a:pathLst>
              </a:custGeom>
              <a:solidFill>
                <a:srgbClr val="EEF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0711B552-45A4-D416-84D7-37DD225C115E}"/>
                  </a:ext>
                </a:extLst>
              </p:cNvPr>
              <p:cNvSpPr/>
              <p:nvPr/>
            </p:nvSpPr>
            <p:spPr>
              <a:xfrm>
                <a:off x="6265408" y="3244566"/>
                <a:ext cx="55517" cy="45625"/>
              </a:xfrm>
              <a:custGeom>
                <a:avLst/>
                <a:gdLst>
                  <a:gd name="connsiteX0" fmla="*/ 17281 w 55517"/>
                  <a:gd name="connsiteY0" fmla="*/ 38700 h 45625"/>
                  <a:gd name="connsiteX1" fmla="*/ 2041 w 55517"/>
                  <a:gd name="connsiteY1" fmla="*/ 6315 h 45625"/>
                  <a:gd name="connsiteX2" fmla="*/ 38236 w 55517"/>
                  <a:gd name="connsiteY2" fmla="*/ 7268 h 45625"/>
                  <a:gd name="connsiteX3" fmla="*/ 53476 w 55517"/>
                  <a:gd name="connsiteY3" fmla="*/ 39652 h 45625"/>
                  <a:gd name="connsiteX4" fmla="*/ 17281 w 55517"/>
                  <a:gd name="connsiteY4" fmla="*/ 38700 h 4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" h="45625">
                    <a:moveTo>
                      <a:pt x="17281" y="38700"/>
                    </a:moveTo>
                    <a:cubicBezTo>
                      <a:pt x="2994" y="29175"/>
                      <a:pt x="-3674" y="14888"/>
                      <a:pt x="2041" y="6315"/>
                    </a:cubicBezTo>
                    <a:cubicBezTo>
                      <a:pt x="7756" y="-2257"/>
                      <a:pt x="23949" y="-2257"/>
                      <a:pt x="38236" y="7268"/>
                    </a:cubicBezTo>
                    <a:cubicBezTo>
                      <a:pt x="52524" y="16793"/>
                      <a:pt x="59191" y="31080"/>
                      <a:pt x="53476" y="39652"/>
                    </a:cubicBezTo>
                    <a:cubicBezTo>
                      <a:pt x="46809" y="48225"/>
                      <a:pt x="31569" y="47272"/>
                      <a:pt x="17281" y="38700"/>
                    </a:cubicBezTo>
                    <a:close/>
                  </a:path>
                </a:pathLst>
              </a:custGeom>
              <a:solidFill>
                <a:srgbClr val="EFF1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D14440C2-D52A-5B05-BE31-A1F90EE86F66}"/>
                  </a:ext>
                </a:extLst>
              </p:cNvPr>
              <p:cNvSpPr/>
              <p:nvPr/>
            </p:nvSpPr>
            <p:spPr>
              <a:xfrm>
                <a:off x="6266743" y="3245280"/>
                <a:ext cx="50942" cy="43006"/>
              </a:xfrm>
              <a:custGeom>
                <a:avLst/>
                <a:gdLst>
                  <a:gd name="connsiteX0" fmla="*/ 15946 w 50942"/>
                  <a:gd name="connsiteY0" fmla="*/ 36081 h 43006"/>
                  <a:gd name="connsiteX1" fmla="*/ 1659 w 50942"/>
                  <a:gd name="connsiteY1" fmla="*/ 5601 h 43006"/>
                  <a:gd name="connsiteX2" fmla="*/ 34996 w 50942"/>
                  <a:gd name="connsiteY2" fmla="*/ 6554 h 43006"/>
                  <a:gd name="connsiteX3" fmla="*/ 49284 w 50942"/>
                  <a:gd name="connsiteY3" fmla="*/ 37034 h 43006"/>
                  <a:gd name="connsiteX4" fmla="*/ 15946 w 50942"/>
                  <a:gd name="connsiteY4" fmla="*/ 36081 h 4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2" h="43006">
                    <a:moveTo>
                      <a:pt x="15946" y="36081"/>
                    </a:moveTo>
                    <a:cubicBezTo>
                      <a:pt x="2611" y="27509"/>
                      <a:pt x="-3104" y="14174"/>
                      <a:pt x="1659" y="5601"/>
                    </a:cubicBezTo>
                    <a:cubicBezTo>
                      <a:pt x="7374" y="-2019"/>
                      <a:pt x="21661" y="-2019"/>
                      <a:pt x="34996" y="6554"/>
                    </a:cubicBezTo>
                    <a:cubicBezTo>
                      <a:pt x="48331" y="15126"/>
                      <a:pt x="54046" y="28461"/>
                      <a:pt x="49284" y="37034"/>
                    </a:cubicBezTo>
                    <a:cubicBezTo>
                      <a:pt x="44521" y="45606"/>
                      <a:pt x="29281" y="44654"/>
                      <a:pt x="15946" y="36081"/>
                    </a:cubicBezTo>
                    <a:close/>
                  </a:path>
                </a:pathLst>
              </a:custGeom>
              <a:solidFill>
                <a:srgbClr val="F0F1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0A05E000-C02F-2339-34C7-7D4154D47E23}"/>
                  </a:ext>
                </a:extLst>
              </p:cNvPr>
              <p:cNvSpPr/>
              <p:nvPr/>
            </p:nvSpPr>
            <p:spPr>
              <a:xfrm>
                <a:off x="6268635" y="3247525"/>
                <a:ext cx="47157" cy="39437"/>
              </a:xfrm>
              <a:custGeom>
                <a:avLst/>
                <a:gdLst>
                  <a:gd name="connsiteX0" fmla="*/ 15006 w 47157"/>
                  <a:gd name="connsiteY0" fmla="*/ 32884 h 39437"/>
                  <a:gd name="connsiteX1" fmla="*/ 1671 w 47157"/>
                  <a:gd name="connsiteY1" fmla="*/ 5261 h 39437"/>
                  <a:gd name="connsiteX2" fmla="*/ 32151 w 47157"/>
                  <a:gd name="connsiteY2" fmla="*/ 6214 h 39437"/>
                  <a:gd name="connsiteX3" fmla="*/ 45486 w 47157"/>
                  <a:gd name="connsiteY3" fmla="*/ 33836 h 39437"/>
                  <a:gd name="connsiteX4" fmla="*/ 15006 w 47157"/>
                  <a:gd name="connsiteY4" fmla="*/ 32884 h 3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57" h="39437">
                    <a:moveTo>
                      <a:pt x="15006" y="32884"/>
                    </a:moveTo>
                    <a:cubicBezTo>
                      <a:pt x="2624" y="25264"/>
                      <a:pt x="-3091" y="12881"/>
                      <a:pt x="1671" y="5261"/>
                    </a:cubicBezTo>
                    <a:cubicBezTo>
                      <a:pt x="6434" y="-2359"/>
                      <a:pt x="19769" y="-1406"/>
                      <a:pt x="32151" y="6214"/>
                    </a:cubicBezTo>
                    <a:cubicBezTo>
                      <a:pt x="44534" y="13834"/>
                      <a:pt x="50249" y="26216"/>
                      <a:pt x="45486" y="33836"/>
                    </a:cubicBezTo>
                    <a:cubicBezTo>
                      <a:pt x="40724" y="41456"/>
                      <a:pt x="27389" y="41456"/>
                      <a:pt x="15006" y="32884"/>
                    </a:cubicBezTo>
                    <a:close/>
                  </a:path>
                </a:pathLst>
              </a:custGeom>
              <a:solidFill>
                <a:srgbClr val="F1F2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F014DF5F-10F7-6D00-F20E-76F073CE721F}"/>
                  </a:ext>
                </a:extLst>
              </p:cNvPr>
              <p:cNvSpPr/>
              <p:nvPr/>
            </p:nvSpPr>
            <p:spPr>
              <a:xfrm>
                <a:off x="6270920" y="3248851"/>
                <a:ext cx="42588" cy="36445"/>
              </a:xfrm>
              <a:custGeom>
                <a:avLst/>
                <a:gdLst>
                  <a:gd name="connsiteX0" fmla="*/ 13674 w 42588"/>
                  <a:gd name="connsiteY0" fmla="*/ 30605 h 36445"/>
                  <a:gd name="connsiteX1" fmla="*/ 1292 w 42588"/>
                  <a:gd name="connsiteY1" fmla="*/ 4887 h 36445"/>
                  <a:gd name="connsiteX2" fmla="*/ 28914 w 42588"/>
                  <a:gd name="connsiteY2" fmla="*/ 5840 h 36445"/>
                  <a:gd name="connsiteX3" fmla="*/ 41297 w 42588"/>
                  <a:gd name="connsiteY3" fmla="*/ 31558 h 36445"/>
                  <a:gd name="connsiteX4" fmla="*/ 13674 w 42588"/>
                  <a:gd name="connsiteY4" fmla="*/ 30605 h 3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88" h="36445">
                    <a:moveTo>
                      <a:pt x="13674" y="30605"/>
                    </a:moveTo>
                    <a:cubicBezTo>
                      <a:pt x="2244" y="22985"/>
                      <a:pt x="-2518" y="11555"/>
                      <a:pt x="1292" y="4887"/>
                    </a:cubicBezTo>
                    <a:cubicBezTo>
                      <a:pt x="6054" y="-1780"/>
                      <a:pt x="18437" y="-1780"/>
                      <a:pt x="28914" y="5840"/>
                    </a:cubicBezTo>
                    <a:cubicBezTo>
                      <a:pt x="40344" y="13460"/>
                      <a:pt x="45107" y="24890"/>
                      <a:pt x="41297" y="31558"/>
                    </a:cubicBezTo>
                    <a:cubicBezTo>
                      <a:pt x="37487" y="38225"/>
                      <a:pt x="25104" y="38225"/>
                      <a:pt x="13674" y="30605"/>
                    </a:cubicBezTo>
                    <a:close/>
                  </a:path>
                </a:pathLst>
              </a:custGeom>
              <a:solidFill>
                <a:srgbClr val="F2F3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08E1B728-2B88-2E8F-DA6E-618DDCA3EE0E}"/>
                  </a:ext>
                </a:extLst>
              </p:cNvPr>
              <p:cNvSpPr/>
              <p:nvPr/>
            </p:nvSpPr>
            <p:spPr>
              <a:xfrm>
                <a:off x="6273219" y="3251470"/>
                <a:ext cx="39895" cy="32160"/>
              </a:xfrm>
              <a:custGeom>
                <a:avLst/>
                <a:gdLst>
                  <a:gd name="connsiteX0" fmla="*/ 12328 w 39895"/>
                  <a:gd name="connsiteY0" fmla="*/ 27034 h 32160"/>
                  <a:gd name="connsiteX1" fmla="*/ 1850 w 39895"/>
                  <a:gd name="connsiteY1" fmla="*/ 4174 h 32160"/>
                  <a:gd name="connsiteX2" fmla="*/ 27568 w 39895"/>
                  <a:gd name="connsiteY2" fmla="*/ 5127 h 32160"/>
                  <a:gd name="connsiteX3" fmla="*/ 38045 w 39895"/>
                  <a:gd name="connsiteY3" fmla="*/ 27987 h 32160"/>
                  <a:gd name="connsiteX4" fmla="*/ 12328 w 39895"/>
                  <a:gd name="connsiteY4" fmla="*/ 27034 h 3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95" h="32160">
                    <a:moveTo>
                      <a:pt x="12328" y="27034"/>
                    </a:moveTo>
                    <a:cubicBezTo>
                      <a:pt x="1850" y="20367"/>
                      <a:pt x="-2912" y="9889"/>
                      <a:pt x="1850" y="4174"/>
                    </a:cubicBezTo>
                    <a:cubicBezTo>
                      <a:pt x="6613" y="-1541"/>
                      <a:pt x="17090" y="-1541"/>
                      <a:pt x="27568" y="5127"/>
                    </a:cubicBezTo>
                    <a:cubicBezTo>
                      <a:pt x="38045" y="11794"/>
                      <a:pt x="42808" y="22272"/>
                      <a:pt x="38045" y="27987"/>
                    </a:cubicBezTo>
                    <a:cubicBezTo>
                      <a:pt x="33283" y="33702"/>
                      <a:pt x="21853" y="33702"/>
                      <a:pt x="12328" y="27034"/>
                    </a:cubicBezTo>
                    <a:close/>
                  </a:path>
                </a:pathLst>
              </a:custGeom>
              <a:solidFill>
                <a:srgbClr val="F3F3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F256DAD5-B22D-B4E2-09E9-41F81D116E43}"/>
                  </a:ext>
                </a:extLst>
              </p:cNvPr>
              <p:cNvSpPr/>
              <p:nvPr/>
            </p:nvSpPr>
            <p:spPr>
              <a:xfrm>
                <a:off x="6275646" y="3252757"/>
                <a:ext cx="35172" cy="29208"/>
              </a:xfrm>
              <a:custGeom>
                <a:avLst/>
                <a:gdLst>
                  <a:gd name="connsiteX0" fmla="*/ 10853 w 35172"/>
                  <a:gd name="connsiteY0" fmla="*/ 24795 h 29208"/>
                  <a:gd name="connsiteX1" fmla="*/ 1328 w 35172"/>
                  <a:gd name="connsiteY1" fmla="*/ 3840 h 29208"/>
                  <a:gd name="connsiteX2" fmla="*/ 24188 w 35172"/>
                  <a:gd name="connsiteY2" fmla="*/ 4792 h 29208"/>
                  <a:gd name="connsiteX3" fmla="*/ 33713 w 35172"/>
                  <a:gd name="connsiteY3" fmla="*/ 25747 h 29208"/>
                  <a:gd name="connsiteX4" fmla="*/ 10853 w 35172"/>
                  <a:gd name="connsiteY4" fmla="*/ 24795 h 29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72" h="29208">
                    <a:moveTo>
                      <a:pt x="10853" y="24795"/>
                    </a:moveTo>
                    <a:cubicBezTo>
                      <a:pt x="2280" y="19080"/>
                      <a:pt x="-2482" y="9555"/>
                      <a:pt x="1328" y="3840"/>
                    </a:cubicBezTo>
                    <a:cubicBezTo>
                      <a:pt x="5138" y="-1875"/>
                      <a:pt x="15615" y="-923"/>
                      <a:pt x="24188" y="4792"/>
                    </a:cubicBezTo>
                    <a:cubicBezTo>
                      <a:pt x="33713" y="10507"/>
                      <a:pt x="37523" y="20032"/>
                      <a:pt x="33713" y="25747"/>
                    </a:cubicBezTo>
                    <a:cubicBezTo>
                      <a:pt x="29903" y="30510"/>
                      <a:pt x="19425" y="30510"/>
                      <a:pt x="10853" y="24795"/>
                    </a:cubicBezTo>
                    <a:close/>
                  </a:path>
                </a:pathLst>
              </a:custGeom>
              <a:solidFill>
                <a:srgbClr val="F4F4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79C11FD9-E2F1-A582-E768-B6A6763516AD}"/>
                  </a:ext>
                </a:extLst>
              </p:cNvPr>
              <p:cNvSpPr/>
              <p:nvPr/>
            </p:nvSpPr>
            <p:spPr>
              <a:xfrm>
                <a:off x="6276586" y="3255041"/>
                <a:ext cx="31256" cy="25259"/>
              </a:xfrm>
              <a:custGeom>
                <a:avLst/>
                <a:gdLst>
                  <a:gd name="connsiteX0" fmla="*/ 9913 w 31256"/>
                  <a:gd name="connsiteY0" fmla="*/ 21558 h 25259"/>
                  <a:gd name="connsiteX1" fmla="*/ 1341 w 31256"/>
                  <a:gd name="connsiteY1" fmla="*/ 3461 h 25259"/>
                  <a:gd name="connsiteX2" fmla="*/ 21343 w 31256"/>
                  <a:gd name="connsiteY2" fmla="*/ 4413 h 25259"/>
                  <a:gd name="connsiteX3" fmla="*/ 29916 w 31256"/>
                  <a:gd name="connsiteY3" fmla="*/ 22511 h 25259"/>
                  <a:gd name="connsiteX4" fmla="*/ 9913 w 31256"/>
                  <a:gd name="connsiteY4" fmla="*/ 21558 h 25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56" h="25259">
                    <a:moveTo>
                      <a:pt x="9913" y="21558"/>
                    </a:moveTo>
                    <a:cubicBezTo>
                      <a:pt x="2293" y="15843"/>
                      <a:pt x="-2469" y="8223"/>
                      <a:pt x="1341" y="3461"/>
                    </a:cubicBezTo>
                    <a:cubicBezTo>
                      <a:pt x="4198" y="-1302"/>
                      <a:pt x="13723" y="-1302"/>
                      <a:pt x="21343" y="4413"/>
                    </a:cubicBezTo>
                    <a:cubicBezTo>
                      <a:pt x="28963" y="10128"/>
                      <a:pt x="33726" y="17748"/>
                      <a:pt x="29916" y="22511"/>
                    </a:cubicBezTo>
                    <a:cubicBezTo>
                      <a:pt x="27058" y="26321"/>
                      <a:pt x="18486" y="26321"/>
                      <a:pt x="9913" y="21558"/>
                    </a:cubicBezTo>
                    <a:close/>
                  </a:path>
                </a:pathLst>
              </a:custGeom>
              <a:solidFill>
                <a:srgbClr val="F5F5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BEDEB8B8-6478-4B67-E3A9-4C4F4D2DA425}"/>
                  </a:ext>
                </a:extLst>
              </p:cNvPr>
              <p:cNvSpPr/>
              <p:nvPr/>
            </p:nvSpPr>
            <p:spPr>
              <a:xfrm>
                <a:off x="6278872" y="3255370"/>
                <a:ext cx="27637" cy="23407"/>
              </a:xfrm>
              <a:custGeom>
                <a:avLst/>
                <a:gdLst>
                  <a:gd name="connsiteX0" fmla="*/ 8580 w 27637"/>
                  <a:gd name="connsiteY0" fmla="*/ 19324 h 23407"/>
                  <a:gd name="connsiteX1" fmla="*/ 960 w 27637"/>
                  <a:gd name="connsiteY1" fmla="*/ 3131 h 23407"/>
                  <a:gd name="connsiteX2" fmla="*/ 19057 w 27637"/>
                  <a:gd name="connsiteY2" fmla="*/ 4084 h 23407"/>
                  <a:gd name="connsiteX3" fmla="*/ 26677 w 27637"/>
                  <a:gd name="connsiteY3" fmla="*/ 20276 h 23407"/>
                  <a:gd name="connsiteX4" fmla="*/ 8580 w 27637"/>
                  <a:gd name="connsiteY4" fmla="*/ 19324 h 2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37" h="23407">
                    <a:moveTo>
                      <a:pt x="8580" y="19324"/>
                    </a:moveTo>
                    <a:cubicBezTo>
                      <a:pt x="1912" y="14561"/>
                      <a:pt x="-1898" y="7894"/>
                      <a:pt x="960" y="3131"/>
                    </a:cubicBezTo>
                    <a:cubicBezTo>
                      <a:pt x="3817" y="-1631"/>
                      <a:pt x="11437" y="-679"/>
                      <a:pt x="19057" y="4084"/>
                    </a:cubicBezTo>
                    <a:cubicBezTo>
                      <a:pt x="25725" y="8846"/>
                      <a:pt x="29535" y="15514"/>
                      <a:pt x="26677" y="20276"/>
                    </a:cubicBezTo>
                    <a:cubicBezTo>
                      <a:pt x="23820" y="25039"/>
                      <a:pt x="15247" y="24086"/>
                      <a:pt x="8580" y="19324"/>
                    </a:cubicBezTo>
                    <a:close/>
                  </a:path>
                </a:pathLst>
              </a:custGeom>
              <a:solidFill>
                <a:srgbClr val="F6F5F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70BCD02-5F1E-C56F-DED2-098690151202}"/>
                  </a:ext>
                </a:extLst>
              </p:cNvPr>
              <p:cNvSpPr/>
              <p:nvPr/>
            </p:nvSpPr>
            <p:spPr>
              <a:xfrm>
                <a:off x="6281149" y="3256596"/>
                <a:ext cx="23082" cy="20369"/>
              </a:xfrm>
              <a:custGeom>
                <a:avLst/>
                <a:gdLst>
                  <a:gd name="connsiteX0" fmla="*/ 7255 w 23082"/>
                  <a:gd name="connsiteY0" fmla="*/ 17145 h 20369"/>
                  <a:gd name="connsiteX1" fmla="*/ 588 w 23082"/>
                  <a:gd name="connsiteY1" fmla="*/ 2858 h 20369"/>
                  <a:gd name="connsiteX2" fmla="*/ 15828 w 23082"/>
                  <a:gd name="connsiteY2" fmla="*/ 2858 h 20369"/>
                  <a:gd name="connsiteX3" fmla="*/ 22495 w 23082"/>
                  <a:gd name="connsiteY3" fmla="*/ 17145 h 20369"/>
                  <a:gd name="connsiteX4" fmla="*/ 7255 w 23082"/>
                  <a:gd name="connsiteY4" fmla="*/ 17145 h 2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2" h="20369">
                    <a:moveTo>
                      <a:pt x="7255" y="17145"/>
                    </a:moveTo>
                    <a:cubicBezTo>
                      <a:pt x="1540" y="13335"/>
                      <a:pt x="-1317" y="6667"/>
                      <a:pt x="588" y="2858"/>
                    </a:cubicBezTo>
                    <a:cubicBezTo>
                      <a:pt x="3445" y="-953"/>
                      <a:pt x="10113" y="-953"/>
                      <a:pt x="15828" y="2858"/>
                    </a:cubicBezTo>
                    <a:cubicBezTo>
                      <a:pt x="21543" y="6667"/>
                      <a:pt x="24400" y="13335"/>
                      <a:pt x="22495" y="17145"/>
                    </a:cubicBezTo>
                    <a:cubicBezTo>
                      <a:pt x="19638" y="21908"/>
                      <a:pt x="12970" y="20955"/>
                      <a:pt x="7255" y="17145"/>
                    </a:cubicBezTo>
                    <a:close/>
                  </a:path>
                </a:pathLst>
              </a:custGeom>
              <a:solidFill>
                <a:srgbClr val="F7F6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5595D81A-52E2-E90C-09CA-19ADEEED30CE}"/>
                  </a:ext>
                </a:extLst>
              </p:cNvPr>
              <p:cNvSpPr/>
              <p:nvPr/>
            </p:nvSpPr>
            <p:spPr>
              <a:xfrm>
                <a:off x="6283045" y="3259216"/>
                <a:ext cx="19290" cy="16086"/>
              </a:xfrm>
              <a:custGeom>
                <a:avLst/>
                <a:gdLst>
                  <a:gd name="connsiteX0" fmla="*/ 6312 w 19290"/>
                  <a:gd name="connsiteY0" fmla="*/ 13573 h 16086"/>
                  <a:gd name="connsiteX1" fmla="*/ 597 w 19290"/>
                  <a:gd name="connsiteY1" fmla="*/ 2143 h 16086"/>
                  <a:gd name="connsiteX2" fmla="*/ 12979 w 19290"/>
                  <a:gd name="connsiteY2" fmla="*/ 2143 h 16086"/>
                  <a:gd name="connsiteX3" fmla="*/ 18694 w 19290"/>
                  <a:gd name="connsiteY3" fmla="*/ 13573 h 16086"/>
                  <a:gd name="connsiteX4" fmla="*/ 6312 w 19290"/>
                  <a:gd name="connsiteY4" fmla="*/ 13573 h 1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90" h="16086">
                    <a:moveTo>
                      <a:pt x="6312" y="13573"/>
                    </a:moveTo>
                    <a:cubicBezTo>
                      <a:pt x="1549" y="10716"/>
                      <a:pt x="-1308" y="5001"/>
                      <a:pt x="597" y="2143"/>
                    </a:cubicBezTo>
                    <a:cubicBezTo>
                      <a:pt x="2502" y="-714"/>
                      <a:pt x="8217" y="-714"/>
                      <a:pt x="12979" y="2143"/>
                    </a:cubicBezTo>
                    <a:cubicBezTo>
                      <a:pt x="17742" y="5001"/>
                      <a:pt x="20599" y="10716"/>
                      <a:pt x="18694" y="13573"/>
                    </a:cubicBezTo>
                    <a:cubicBezTo>
                      <a:pt x="16789" y="17383"/>
                      <a:pt x="11074" y="16431"/>
                      <a:pt x="6312" y="13573"/>
                    </a:cubicBezTo>
                    <a:close/>
                  </a:path>
                </a:pathLst>
              </a:custGeom>
              <a:solidFill>
                <a:srgbClr val="F8F6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3543B4F3-C408-20C5-E7EB-F63FAD983D40}"/>
                  </a:ext>
                </a:extLst>
              </p:cNvPr>
              <p:cNvSpPr/>
              <p:nvPr/>
            </p:nvSpPr>
            <p:spPr>
              <a:xfrm>
                <a:off x="6284351" y="3260508"/>
                <a:ext cx="15725" cy="13471"/>
              </a:xfrm>
              <a:custGeom>
                <a:avLst/>
                <a:gdLst>
                  <a:gd name="connsiteX0" fmla="*/ 5005 w 15725"/>
                  <a:gd name="connsiteY0" fmla="*/ 11328 h 13471"/>
                  <a:gd name="connsiteX1" fmla="*/ 243 w 15725"/>
                  <a:gd name="connsiteY1" fmla="*/ 1803 h 13471"/>
                  <a:gd name="connsiteX2" fmla="*/ 10720 w 15725"/>
                  <a:gd name="connsiteY2" fmla="*/ 1803 h 13471"/>
                  <a:gd name="connsiteX3" fmla="*/ 15483 w 15725"/>
                  <a:gd name="connsiteY3" fmla="*/ 11328 h 13471"/>
                  <a:gd name="connsiteX4" fmla="*/ 5005 w 15725"/>
                  <a:gd name="connsiteY4" fmla="*/ 11328 h 1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25" h="13471">
                    <a:moveTo>
                      <a:pt x="5005" y="11328"/>
                    </a:moveTo>
                    <a:cubicBezTo>
                      <a:pt x="1195" y="8471"/>
                      <a:pt x="-710" y="4661"/>
                      <a:pt x="243" y="1803"/>
                    </a:cubicBezTo>
                    <a:cubicBezTo>
                      <a:pt x="1195" y="-1054"/>
                      <a:pt x="6910" y="-102"/>
                      <a:pt x="10720" y="1803"/>
                    </a:cubicBezTo>
                    <a:cubicBezTo>
                      <a:pt x="14530" y="3708"/>
                      <a:pt x="16435" y="8471"/>
                      <a:pt x="15483" y="11328"/>
                    </a:cubicBezTo>
                    <a:cubicBezTo>
                      <a:pt x="13578" y="14186"/>
                      <a:pt x="9768" y="14186"/>
                      <a:pt x="5005" y="11328"/>
                    </a:cubicBezTo>
                    <a:close/>
                  </a:path>
                </a:pathLst>
              </a:custGeom>
              <a:solidFill>
                <a:srgbClr val="F9F7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05AC6BF5-4FD6-E55C-852F-11B436892A2B}"/>
                  </a:ext>
                </a:extLst>
              </p:cNvPr>
              <p:cNvSpPr/>
              <p:nvPr/>
            </p:nvSpPr>
            <p:spPr>
              <a:xfrm>
                <a:off x="6286685" y="3262788"/>
                <a:ext cx="12011" cy="9524"/>
              </a:xfrm>
              <a:custGeom>
                <a:avLst/>
                <a:gdLst>
                  <a:gd name="connsiteX0" fmla="*/ 3624 w 12011"/>
                  <a:gd name="connsiteY0" fmla="*/ 8096 h 9524"/>
                  <a:gd name="connsiteX1" fmla="*/ 767 w 12011"/>
                  <a:gd name="connsiteY1" fmla="*/ 1429 h 9524"/>
                  <a:gd name="connsiteX2" fmla="*/ 8387 w 12011"/>
                  <a:gd name="connsiteY2" fmla="*/ 1429 h 9524"/>
                  <a:gd name="connsiteX3" fmla="*/ 11244 w 12011"/>
                  <a:gd name="connsiteY3" fmla="*/ 8096 h 9524"/>
                  <a:gd name="connsiteX4" fmla="*/ 3624 w 12011"/>
                  <a:gd name="connsiteY4" fmla="*/ 8096 h 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11" h="9524">
                    <a:moveTo>
                      <a:pt x="3624" y="8096"/>
                    </a:moveTo>
                    <a:cubicBezTo>
                      <a:pt x="767" y="6191"/>
                      <a:pt x="-1138" y="3334"/>
                      <a:pt x="767" y="1429"/>
                    </a:cubicBezTo>
                    <a:cubicBezTo>
                      <a:pt x="1719" y="-476"/>
                      <a:pt x="5529" y="-476"/>
                      <a:pt x="8387" y="1429"/>
                    </a:cubicBezTo>
                    <a:cubicBezTo>
                      <a:pt x="11244" y="3334"/>
                      <a:pt x="13149" y="6191"/>
                      <a:pt x="11244" y="8096"/>
                    </a:cubicBezTo>
                    <a:cubicBezTo>
                      <a:pt x="10292" y="10001"/>
                      <a:pt x="6482" y="10001"/>
                      <a:pt x="3624" y="8096"/>
                    </a:cubicBezTo>
                    <a:close/>
                  </a:path>
                </a:pathLst>
              </a:custGeom>
              <a:solidFill>
                <a:srgbClr val="FAF8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658209FA-520A-06F4-E4CE-56657CDD6D58}"/>
                  </a:ext>
                </a:extLst>
              </p:cNvPr>
              <p:cNvSpPr/>
              <p:nvPr/>
            </p:nvSpPr>
            <p:spPr>
              <a:xfrm>
                <a:off x="6288983" y="3264455"/>
                <a:ext cx="7414" cy="6191"/>
              </a:xfrm>
              <a:custGeom>
                <a:avLst/>
                <a:gdLst>
                  <a:gd name="connsiteX0" fmla="*/ 2279 w 7414"/>
                  <a:gd name="connsiteY0" fmla="*/ 5477 h 6191"/>
                  <a:gd name="connsiteX1" fmla="*/ 374 w 7414"/>
                  <a:gd name="connsiteY1" fmla="*/ 714 h 6191"/>
                  <a:gd name="connsiteX2" fmla="*/ 5136 w 7414"/>
                  <a:gd name="connsiteY2" fmla="*/ 714 h 6191"/>
                  <a:gd name="connsiteX3" fmla="*/ 7041 w 7414"/>
                  <a:gd name="connsiteY3" fmla="*/ 5477 h 6191"/>
                  <a:gd name="connsiteX4" fmla="*/ 2279 w 7414"/>
                  <a:gd name="connsiteY4" fmla="*/ 5477 h 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4" h="6191">
                    <a:moveTo>
                      <a:pt x="2279" y="5477"/>
                    </a:moveTo>
                    <a:cubicBezTo>
                      <a:pt x="374" y="4524"/>
                      <a:pt x="-579" y="1667"/>
                      <a:pt x="374" y="714"/>
                    </a:cubicBezTo>
                    <a:cubicBezTo>
                      <a:pt x="1326" y="-238"/>
                      <a:pt x="3231" y="-238"/>
                      <a:pt x="5136" y="714"/>
                    </a:cubicBezTo>
                    <a:cubicBezTo>
                      <a:pt x="7041" y="1667"/>
                      <a:pt x="7994" y="4524"/>
                      <a:pt x="7041" y="5477"/>
                    </a:cubicBezTo>
                    <a:cubicBezTo>
                      <a:pt x="6089" y="6429"/>
                      <a:pt x="4184" y="6429"/>
                      <a:pt x="2279" y="5477"/>
                    </a:cubicBezTo>
                    <a:close/>
                  </a:path>
                </a:pathLst>
              </a:custGeom>
              <a:solidFill>
                <a:srgbClr val="FBF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8116DF63-82FF-9776-B120-A0F03ABA26FC}"/>
                  </a:ext>
                </a:extLst>
              </p:cNvPr>
              <p:cNvSpPr/>
              <p:nvPr/>
            </p:nvSpPr>
            <p:spPr>
              <a:xfrm>
                <a:off x="6290867" y="3265407"/>
                <a:ext cx="4599" cy="3333"/>
              </a:xfrm>
              <a:custGeom>
                <a:avLst/>
                <a:gdLst>
                  <a:gd name="connsiteX0" fmla="*/ 1347 w 4599"/>
                  <a:gd name="connsiteY0" fmla="*/ 2619 h 3333"/>
                  <a:gd name="connsiteX1" fmla="*/ 395 w 4599"/>
                  <a:gd name="connsiteY1" fmla="*/ 714 h 3333"/>
                  <a:gd name="connsiteX2" fmla="*/ 3252 w 4599"/>
                  <a:gd name="connsiteY2" fmla="*/ 714 h 3333"/>
                  <a:gd name="connsiteX3" fmla="*/ 4205 w 4599"/>
                  <a:gd name="connsiteY3" fmla="*/ 2619 h 3333"/>
                  <a:gd name="connsiteX4" fmla="*/ 1347 w 4599"/>
                  <a:gd name="connsiteY4" fmla="*/ 2619 h 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9" h="3333">
                    <a:moveTo>
                      <a:pt x="1347" y="2619"/>
                    </a:moveTo>
                    <a:cubicBezTo>
                      <a:pt x="395" y="1667"/>
                      <a:pt x="-558" y="714"/>
                      <a:pt x="395" y="714"/>
                    </a:cubicBezTo>
                    <a:cubicBezTo>
                      <a:pt x="395" y="-238"/>
                      <a:pt x="2300" y="-238"/>
                      <a:pt x="3252" y="714"/>
                    </a:cubicBezTo>
                    <a:cubicBezTo>
                      <a:pt x="4205" y="1667"/>
                      <a:pt x="5157" y="2619"/>
                      <a:pt x="4205" y="2619"/>
                    </a:cubicBezTo>
                    <a:cubicBezTo>
                      <a:pt x="3252" y="3572"/>
                      <a:pt x="2300" y="3572"/>
                      <a:pt x="1347" y="2619"/>
                    </a:cubicBezTo>
                    <a:close/>
                  </a:path>
                </a:pathLst>
              </a:custGeom>
              <a:solidFill>
                <a:srgbClr val="FC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CAD37D7D-5F24-66D6-99D0-E15B7EF90E72}"/>
                </a:ext>
              </a:extLst>
            </p:cNvPr>
            <p:cNvSpPr/>
            <p:nvPr/>
          </p:nvSpPr>
          <p:spPr>
            <a:xfrm>
              <a:off x="6259646" y="3217401"/>
              <a:ext cx="42093" cy="135397"/>
            </a:xfrm>
            <a:custGeom>
              <a:avLst/>
              <a:gdLst>
                <a:gd name="connsiteX0" fmla="*/ 42093 w 42093"/>
                <a:gd name="connsiteY0" fmla="*/ 129683 h 135397"/>
                <a:gd name="connsiteX1" fmla="*/ 41141 w 42093"/>
                <a:gd name="connsiteY1" fmla="*/ 135398 h 135397"/>
                <a:gd name="connsiteX2" fmla="*/ 22091 w 42093"/>
                <a:gd name="connsiteY2" fmla="*/ 100155 h 135397"/>
                <a:gd name="connsiteX3" fmla="*/ 183 w 42093"/>
                <a:gd name="connsiteY3" fmla="*/ 39195 h 135397"/>
                <a:gd name="connsiteX4" fmla="*/ 22091 w 42093"/>
                <a:gd name="connsiteY4" fmla="*/ 2048 h 135397"/>
                <a:gd name="connsiteX5" fmla="*/ 35426 w 42093"/>
                <a:gd name="connsiteY5" fmla="*/ 23955 h 135397"/>
                <a:gd name="connsiteX6" fmla="*/ 13518 w 42093"/>
                <a:gd name="connsiteY6" fmla="*/ 57293 h 135397"/>
                <a:gd name="connsiteX7" fmla="*/ 42093 w 42093"/>
                <a:gd name="connsiteY7" fmla="*/ 129683 h 13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93" h="135397">
                  <a:moveTo>
                    <a:pt x="42093" y="129683"/>
                  </a:moveTo>
                  <a:cubicBezTo>
                    <a:pt x="41141" y="131588"/>
                    <a:pt x="41141" y="133493"/>
                    <a:pt x="41141" y="135398"/>
                  </a:cubicBezTo>
                  <a:cubicBezTo>
                    <a:pt x="33521" y="128730"/>
                    <a:pt x="28758" y="115395"/>
                    <a:pt x="22091" y="100155"/>
                  </a:cubicBezTo>
                  <a:cubicBezTo>
                    <a:pt x="13518" y="80153"/>
                    <a:pt x="2088" y="55388"/>
                    <a:pt x="183" y="39195"/>
                  </a:cubicBezTo>
                  <a:cubicBezTo>
                    <a:pt x="-1722" y="23955"/>
                    <a:pt x="11613" y="-8430"/>
                    <a:pt x="22091" y="2048"/>
                  </a:cubicBezTo>
                  <a:cubicBezTo>
                    <a:pt x="26853" y="6810"/>
                    <a:pt x="30663" y="14430"/>
                    <a:pt x="35426" y="23955"/>
                  </a:cubicBezTo>
                  <a:cubicBezTo>
                    <a:pt x="24948" y="25860"/>
                    <a:pt x="10661" y="34433"/>
                    <a:pt x="13518" y="57293"/>
                  </a:cubicBezTo>
                  <a:cubicBezTo>
                    <a:pt x="17328" y="83010"/>
                    <a:pt x="28758" y="110633"/>
                    <a:pt x="42093" y="12968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4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A2AA8070-B084-C778-3189-7D070BB3279C}"/>
                </a:ext>
              </a:extLst>
            </p:cNvPr>
            <p:cNvSpPr/>
            <p:nvPr/>
          </p:nvSpPr>
          <p:spPr>
            <a:xfrm>
              <a:off x="6231254" y="3163252"/>
              <a:ext cx="55244" cy="97154"/>
            </a:xfrm>
            <a:custGeom>
              <a:avLst/>
              <a:gdLst>
                <a:gd name="connsiteX0" fmla="*/ 55245 w 55244"/>
                <a:gd name="connsiteY0" fmla="*/ 48578 h 97154"/>
                <a:gd name="connsiteX1" fmla="*/ 51435 w 55244"/>
                <a:gd name="connsiteY1" fmla="*/ 74295 h 97154"/>
                <a:gd name="connsiteX2" fmla="*/ 27622 w 55244"/>
                <a:gd name="connsiteY2" fmla="*/ 97155 h 97154"/>
                <a:gd name="connsiteX3" fmla="*/ 0 w 55244"/>
                <a:gd name="connsiteY3" fmla="*/ 48578 h 97154"/>
                <a:gd name="connsiteX4" fmla="*/ 17145 w 55244"/>
                <a:gd name="connsiteY4" fmla="*/ 3810 h 97154"/>
                <a:gd name="connsiteX5" fmla="*/ 27622 w 55244"/>
                <a:gd name="connsiteY5" fmla="*/ 0 h 97154"/>
                <a:gd name="connsiteX6" fmla="*/ 55245 w 55244"/>
                <a:gd name="connsiteY6" fmla="*/ 48578 h 9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4" h="97154">
                  <a:moveTo>
                    <a:pt x="55245" y="48578"/>
                  </a:moveTo>
                  <a:cubicBezTo>
                    <a:pt x="55245" y="58103"/>
                    <a:pt x="53340" y="66675"/>
                    <a:pt x="51435" y="74295"/>
                  </a:cubicBezTo>
                  <a:cubicBezTo>
                    <a:pt x="46672" y="87630"/>
                    <a:pt x="38100" y="97155"/>
                    <a:pt x="27622" y="97155"/>
                  </a:cubicBezTo>
                  <a:cubicBezTo>
                    <a:pt x="12382" y="97155"/>
                    <a:pt x="0" y="75248"/>
                    <a:pt x="0" y="48578"/>
                  </a:cubicBezTo>
                  <a:cubicBezTo>
                    <a:pt x="0" y="28575"/>
                    <a:pt x="7620" y="10478"/>
                    <a:pt x="17145" y="3810"/>
                  </a:cubicBezTo>
                  <a:cubicBezTo>
                    <a:pt x="20002" y="1905"/>
                    <a:pt x="23813" y="0"/>
                    <a:pt x="27622" y="0"/>
                  </a:cubicBezTo>
                  <a:cubicBezTo>
                    <a:pt x="42863" y="0"/>
                    <a:pt x="55245" y="21908"/>
                    <a:pt x="55245" y="48578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D84D671F-C701-BB2C-2415-8FA0E017E5D5}"/>
                </a:ext>
              </a:extLst>
            </p:cNvPr>
            <p:cNvSpPr/>
            <p:nvPr/>
          </p:nvSpPr>
          <p:spPr>
            <a:xfrm>
              <a:off x="6231254" y="3167062"/>
              <a:ext cx="51434" cy="93344"/>
            </a:xfrm>
            <a:custGeom>
              <a:avLst/>
              <a:gdLst>
                <a:gd name="connsiteX0" fmla="*/ 51435 w 51434"/>
                <a:gd name="connsiteY0" fmla="*/ 70485 h 93344"/>
                <a:gd name="connsiteX1" fmla="*/ 27622 w 51434"/>
                <a:gd name="connsiteY1" fmla="*/ 93345 h 93344"/>
                <a:gd name="connsiteX2" fmla="*/ 0 w 51434"/>
                <a:gd name="connsiteY2" fmla="*/ 44768 h 93344"/>
                <a:gd name="connsiteX3" fmla="*/ 17145 w 51434"/>
                <a:gd name="connsiteY3" fmla="*/ 0 h 93344"/>
                <a:gd name="connsiteX4" fmla="*/ 51435 w 51434"/>
                <a:gd name="connsiteY4" fmla="*/ 70485 h 9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" h="93344">
                  <a:moveTo>
                    <a:pt x="51435" y="70485"/>
                  </a:moveTo>
                  <a:cubicBezTo>
                    <a:pt x="46672" y="83820"/>
                    <a:pt x="38100" y="93345"/>
                    <a:pt x="27622" y="93345"/>
                  </a:cubicBezTo>
                  <a:cubicBezTo>
                    <a:pt x="12382" y="93345"/>
                    <a:pt x="0" y="71438"/>
                    <a:pt x="0" y="44768"/>
                  </a:cubicBezTo>
                  <a:cubicBezTo>
                    <a:pt x="0" y="24765"/>
                    <a:pt x="7620" y="6668"/>
                    <a:pt x="17145" y="0"/>
                  </a:cubicBezTo>
                  <a:cubicBezTo>
                    <a:pt x="30480" y="13335"/>
                    <a:pt x="48577" y="42863"/>
                    <a:pt x="51435" y="7048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D1DD20A4-AD5B-3316-7DAE-33933CE76FF5}"/>
                </a:ext>
              </a:extLst>
            </p:cNvPr>
            <p:cNvSpPr/>
            <p:nvPr/>
          </p:nvSpPr>
          <p:spPr>
            <a:xfrm>
              <a:off x="6301739" y="3336606"/>
              <a:ext cx="34290" cy="34290"/>
            </a:xfrm>
            <a:custGeom>
              <a:avLst/>
              <a:gdLst>
                <a:gd name="connsiteX0" fmla="*/ 33338 w 34290"/>
                <a:gd name="connsiteY0" fmla="*/ 11430 h 34290"/>
                <a:gd name="connsiteX1" fmla="*/ 30480 w 34290"/>
                <a:gd name="connsiteY1" fmla="*/ 5715 h 34290"/>
                <a:gd name="connsiteX2" fmla="*/ 17145 w 34290"/>
                <a:gd name="connsiteY2" fmla="*/ 0 h 34290"/>
                <a:gd name="connsiteX3" fmla="*/ 0 w 34290"/>
                <a:gd name="connsiteY3" fmla="*/ 17145 h 34290"/>
                <a:gd name="connsiteX4" fmla="*/ 0 w 34290"/>
                <a:gd name="connsiteY4" fmla="*/ 17145 h 34290"/>
                <a:gd name="connsiteX5" fmla="*/ 953 w 34290"/>
                <a:gd name="connsiteY5" fmla="*/ 22860 h 34290"/>
                <a:gd name="connsiteX6" fmla="*/ 17145 w 34290"/>
                <a:gd name="connsiteY6" fmla="*/ 34290 h 34290"/>
                <a:gd name="connsiteX7" fmla="*/ 34290 w 34290"/>
                <a:gd name="connsiteY7" fmla="*/ 17145 h 34290"/>
                <a:gd name="connsiteX8" fmla="*/ 33338 w 34290"/>
                <a:gd name="connsiteY8" fmla="*/ 1143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34290">
                  <a:moveTo>
                    <a:pt x="33338" y="11430"/>
                  </a:moveTo>
                  <a:cubicBezTo>
                    <a:pt x="32385" y="9525"/>
                    <a:pt x="31433" y="7620"/>
                    <a:pt x="30480" y="5715"/>
                  </a:cubicBezTo>
                  <a:cubicBezTo>
                    <a:pt x="27623" y="1905"/>
                    <a:pt x="22860" y="0"/>
                    <a:pt x="17145" y="0"/>
                  </a:cubicBezTo>
                  <a:cubicBezTo>
                    <a:pt x="7620" y="0"/>
                    <a:pt x="0" y="7620"/>
                    <a:pt x="0" y="17145"/>
                  </a:cubicBezTo>
                  <a:cubicBezTo>
                    <a:pt x="0" y="17145"/>
                    <a:pt x="0" y="17145"/>
                    <a:pt x="0" y="17145"/>
                  </a:cubicBezTo>
                  <a:cubicBezTo>
                    <a:pt x="0" y="19050"/>
                    <a:pt x="0" y="20955"/>
                    <a:pt x="953" y="22860"/>
                  </a:cubicBezTo>
                  <a:cubicBezTo>
                    <a:pt x="2858" y="29528"/>
                    <a:pt x="9525" y="34290"/>
                    <a:pt x="17145" y="34290"/>
                  </a:cubicBezTo>
                  <a:cubicBezTo>
                    <a:pt x="26670" y="34290"/>
                    <a:pt x="34290" y="26670"/>
                    <a:pt x="34290" y="17145"/>
                  </a:cubicBezTo>
                  <a:cubicBezTo>
                    <a:pt x="34290" y="15240"/>
                    <a:pt x="33338" y="13335"/>
                    <a:pt x="33338" y="11430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BAF27935-BB3C-E854-2BAE-D81EC31FA8A8}"/>
                </a:ext>
              </a:extLst>
            </p:cNvPr>
            <p:cNvSpPr/>
            <p:nvPr/>
          </p:nvSpPr>
          <p:spPr>
            <a:xfrm>
              <a:off x="5925502" y="3111817"/>
              <a:ext cx="331470" cy="219075"/>
            </a:xfrm>
            <a:custGeom>
              <a:avLst/>
              <a:gdLst>
                <a:gd name="connsiteX0" fmla="*/ 331470 w 331470"/>
                <a:gd name="connsiteY0" fmla="*/ 110490 h 219075"/>
                <a:gd name="connsiteX1" fmla="*/ 331470 w 331470"/>
                <a:gd name="connsiteY1" fmla="*/ 112395 h 219075"/>
                <a:gd name="connsiteX2" fmla="*/ 331470 w 331470"/>
                <a:gd name="connsiteY2" fmla="*/ 115252 h 219075"/>
                <a:gd name="connsiteX3" fmla="*/ 330518 w 331470"/>
                <a:gd name="connsiteY3" fmla="*/ 125730 h 219075"/>
                <a:gd name="connsiteX4" fmla="*/ 330518 w 331470"/>
                <a:gd name="connsiteY4" fmla="*/ 128588 h 219075"/>
                <a:gd name="connsiteX5" fmla="*/ 328612 w 331470"/>
                <a:gd name="connsiteY5" fmla="*/ 136208 h 219075"/>
                <a:gd name="connsiteX6" fmla="*/ 237173 w 331470"/>
                <a:gd name="connsiteY6" fmla="*/ 212408 h 219075"/>
                <a:gd name="connsiteX7" fmla="*/ 171450 w 331470"/>
                <a:gd name="connsiteY7" fmla="*/ 219075 h 219075"/>
                <a:gd name="connsiteX8" fmla="*/ 109538 w 331470"/>
                <a:gd name="connsiteY8" fmla="*/ 214313 h 219075"/>
                <a:gd name="connsiteX9" fmla="*/ 32385 w 331470"/>
                <a:gd name="connsiteY9" fmla="*/ 183833 h 219075"/>
                <a:gd name="connsiteX10" fmla="*/ 30480 w 331470"/>
                <a:gd name="connsiteY10" fmla="*/ 181927 h 219075"/>
                <a:gd name="connsiteX11" fmla="*/ 29527 w 331470"/>
                <a:gd name="connsiteY11" fmla="*/ 180975 h 219075"/>
                <a:gd name="connsiteX12" fmla="*/ 16192 w 331470"/>
                <a:gd name="connsiteY12" fmla="*/ 165735 h 219075"/>
                <a:gd name="connsiteX13" fmla="*/ 0 w 331470"/>
                <a:gd name="connsiteY13" fmla="*/ 108585 h 219075"/>
                <a:gd name="connsiteX14" fmla="*/ 5715 w 331470"/>
                <a:gd name="connsiteY14" fmla="*/ 77152 h 219075"/>
                <a:gd name="connsiteX15" fmla="*/ 14288 w 331470"/>
                <a:gd name="connsiteY15" fmla="*/ 60960 h 219075"/>
                <a:gd name="connsiteX16" fmla="*/ 23813 w 331470"/>
                <a:gd name="connsiteY16" fmla="*/ 48577 h 219075"/>
                <a:gd name="connsiteX17" fmla="*/ 25717 w 331470"/>
                <a:gd name="connsiteY17" fmla="*/ 46672 h 219075"/>
                <a:gd name="connsiteX18" fmla="*/ 111442 w 331470"/>
                <a:gd name="connsiteY18" fmla="*/ 5715 h 219075"/>
                <a:gd name="connsiteX19" fmla="*/ 173355 w 331470"/>
                <a:gd name="connsiteY19" fmla="*/ 0 h 219075"/>
                <a:gd name="connsiteX20" fmla="*/ 292418 w 331470"/>
                <a:gd name="connsiteY20" fmla="*/ 31432 h 219075"/>
                <a:gd name="connsiteX21" fmla="*/ 319087 w 331470"/>
                <a:gd name="connsiteY21" fmla="*/ 59055 h 219075"/>
                <a:gd name="connsiteX22" fmla="*/ 331470 w 331470"/>
                <a:gd name="connsiteY22" fmla="*/ 11049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470" h="219075">
                  <a:moveTo>
                    <a:pt x="331470" y="110490"/>
                  </a:moveTo>
                  <a:cubicBezTo>
                    <a:pt x="331470" y="111443"/>
                    <a:pt x="331470" y="111443"/>
                    <a:pt x="331470" y="112395"/>
                  </a:cubicBezTo>
                  <a:cubicBezTo>
                    <a:pt x="331470" y="113347"/>
                    <a:pt x="331470" y="114300"/>
                    <a:pt x="331470" y="115252"/>
                  </a:cubicBezTo>
                  <a:cubicBezTo>
                    <a:pt x="331470" y="119063"/>
                    <a:pt x="331470" y="121920"/>
                    <a:pt x="330518" y="125730"/>
                  </a:cubicBezTo>
                  <a:cubicBezTo>
                    <a:pt x="330518" y="126682"/>
                    <a:pt x="330518" y="127635"/>
                    <a:pt x="330518" y="128588"/>
                  </a:cubicBezTo>
                  <a:cubicBezTo>
                    <a:pt x="330518" y="131445"/>
                    <a:pt x="329565" y="134302"/>
                    <a:pt x="328612" y="136208"/>
                  </a:cubicBezTo>
                  <a:cubicBezTo>
                    <a:pt x="319087" y="177165"/>
                    <a:pt x="285750" y="201930"/>
                    <a:pt x="237173" y="212408"/>
                  </a:cubicBezTo>
                  <a:cubicBezTo>
                    <a:pt x="217170" y="217170"/>
                    <a:pt x="195263" y="219075"/>
                    <a:pt x="171450" y="219075"/>
                  </a:cubicBezTo>
                  <a:cubicBezTo>
                    <a:pt x="149542" y="219075"/>
                    <a:pt x="128588" y="218122"/>
                    <a:pt x="109538" y="214313"/>
                  </a:cubicBezTo>
                  <a:cubicBezTo>
                    <a:pt x="78105" y="209550"/>
                    <a:pt x="51435" y="200025"/>
                    <a:pt x="32385" y="183833"/>
                  </a:cubicBezTo>
                  <a:cubicBezTo>
                    <a:pt x="31432" y="182880"/>
                    <a:pt x="31432" y="182880"/>
                    <a:pt x="30480" y="181927"/>
                  </a:cubicBezTo>
                  <a:cubicBezTo>
                    <a:pt x="30480" y="181927"/>
                    <a:pt x="29527" y="180975"/>
                    <a:pt x="29527" y="180975"/>
                  </a:cubicBezTo>
                  <a:cubicBezTo>
                    <a:pt x="24765" y="176213"/>
                    <a:pt x="20002" y="171450"/>
                    <a:pt x="16192" y="165735"/>
                  </a:cubicBezTo>
                  <a:cubicBezTo>
                    <a:pt x="5715" y="150495"/>
                    <a:pt x="0" y="132397"/>
                    <a:pt x="0" y="108585"/>
                  </a:cubicBezTo>
                  <a:cubicBezTo>
                    <a:pt x="0" y="97155"/>
                    <a:pt x="1905" y="86677"/>
                    <a:pt x="5715" y="77152"/>
                  </a:cubicBezTo>
                  <a:cubicBezTo>
                    <a:pt x="7620" y="71438"/>
                    <a:pt x="10477" y="65722"/>
                    <a:pt x="14288" y="60960"/>
                  </a:cubicBezTo>
                  <a:cubicBezTo>
                    <a:pt x="17145" y="56197"/>
                    <a:pt x="20002" y="52388"/>
                    <a:pt x="23813" y="48577"/>
                  </a:cubicBezTo>
                  <a:cubicBezTo>
                    <a:pt x="24765" y="47625"/>
                    <a:pt x="24765" y="47625"/>
                    <a:pt x="25717" y="46672"/>
                  </a:cubicBezTo>
                  <a:cubicBezTo>
                    <a:pt x="45720" y="26670"/>
                    <a:pt x="75248" y="12382"/>
                    <a:pt x="111442" y="5715"/>
                  </a:cubicBezTo>
                  <a:cubicBezTo>
                    <a:pt x="130492" y="1905"/>
                    <a:pt x="151448" y="0"/>
                    <a:pt x="173355" y="0"/>
                  </a:cubicBezTo>
                  <a:cubicBezTo>
                    <a:pt x="222885" y="0"/>
                    <a:pt x="264795" y="10477"/>
                    <a:pt x="292418" y="31432"/>
                  </a:cubicBezTo>
                  <a:cubicBezTo>
                    <a:pt x="302895" y="39052"/>
                    <a:pt x="312420" y="48577"/>
                    <a:pt x="319087" y="59055"/>
                  </a:cubicBezTo>
                  <a:cubicBezTo>
                    <a:pt x="326708" y="73343"/>
                    <a:pt x="331470" y="90488"/>
                    <a:pt x="331470" y="110490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520A8B8-1A55-2743-78FD-01F7EF095878}"/>
                </a:ext>
              </a:extLst>
            </p:cNvPr>
            <p:cNvSpPr/>
            <p:nvPr/>
          </p:nvSpPr>
          <p:spPr>
            <a:xfrm>
              <a:off x="5924549" y="3172776"/>
              <a:ext cx="34576" cy="104775"/>
            </a:xfrm>
            <a:custGeom>
              <a:avLst/>
              <a:gdLst>
                <a:gd name="connsiteX0" fmla="*/ 33338 w 34576"/>
                <a:gd name="connsiteY0" fmla="*/ 65723 h 104775"/>
                <a:gd name="connsiteX1" fmla="*/ 16192 w 34576"/>
                <a:gd name="connsiteY1" fmla="*/ 104775 h 104775"/>
                <a:gd name="connsiteX2" fmla="*/ 0 w 34576"/>
                <a:gd name="connsiteY2" fmla="*/ 47625 h 104775"/>
                <a:gd name="connsiteX3" fmla="*/ 14288 w 34576"/>
                <a:gd name="connsiteY3" fmla="*/ 0 h 104775"/>
                <a:gd name="connsiteX4" fmla="*/ 33338 w 34576"/>
                <a:gd name="connsiteY4" fmla="*/ 6572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6" h="104775">
                  <a:moveTo>
                    <a:pt x="33338" y="65723"/>
                  </a:moveTo>
                  <a:cubicBezTo>
                    <a:pt x="30480" y="83820"/>
                    <a:pt x="23813" y="96203"/>
                    <a:pt x="16192" y="104775"/>
                  </a:cubicBezTo>
                  <a:cubicBezTo>
                    <a:pt x="5715" y="89535"/>
                    <a:pt x="0" y="71438"/>
                    <a:pt x="0" y="47625"/>
                  </a:cubicBezTo>
                  <a:cubicBezTo>
                    <a:pt x="0" y="29528"/>
                    <a:pt x="4763" y="13335"/>
                    <a:pt x="14288" y="0"/>
                  </a:cubicBezTo>
                  <a:cubicBezTo>
                    <a:pt x="28575" y="12383"/>
                    <a:pt x="38100" y="31433"/>
                    <a:pt x="33338" y="6572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50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31C07C49-36C2-373A-E4A1-8ABBC1D4337D}"/>
                </a:ext>
              </a:extLst>
            </p:cNvPr>
            <p:cNvSpPr/>
            <p:nvPr/>
          </p:nvSpPr>
          <p:spPr>
            <a:xfrm>
              <a:off x="5925502" y="3188969"/>
              <a:ext cx="328612" cy="141922"/>
            </a:xfrm>
            <a:custGeom>
              <a:avLst/>
              <a:gdLst>
                <a:gd name="connsiteX0" fmla="*/ 328612 w 328612"/>
                <a:gd name="connsiteY0" fmla="*/ 59055 h 141922"/>
                <a:gd name="connsiteX1" fmla="*/ 237173 w 328612"/>
                <a:gd name="connsiteY1" fmla="*/ 135255 h 141922"/>
                <a:gd name="connsiteX2" fmla="*/ 171450 w 328612"/>
                <a:gd name="connsiteY2" fmla="*/ 141923 h 141922"/>
                <a:gd name="connsiteX3" fmla="*/ 109538 w 328612"/>
                <a:gd name="connsiteY3" fmla="*/ 137160 h 141922"/>
                <a:gd name="connsiteX4" fmla="*/ 32385 w 328612"/>
                <a:gd name="connsiteY4" fmla="*/ 106680 h 141922"/>
                <a:gd name="connsiteX5" fmla="*/ 30480 w 328612"/>
                <a:gd name="connsiteY5" fmla="*/ 104775 h 141922"/>
                <a:gd name="connsiteX6" fmla="*/ 29527 w 328612"/>
                <a:gd name="connsiteY6" fmla="*/ 103823 h 141922"/>
                <a:gd name="connsiteX7" fmla="*/ 16192 w 328612"/>
                <a:gd name="connsiteY7" fmla="*/ 88582 h 141922"/>
                <a:gd name="connsiteX8" fmla="*/ 0 w 328612"/>
                <a:gd name="connsiteY8" fmla="*/ 31432 h 141922"/>
                <a:gd name="connsiteX9" fmla="*/ 5715 w 328612"/>
                <a:gd name="connsiteY9" fmla="*/ 0 h 141922"/>
                <a:gd name="connsiteX10" fmla="*/ 171450 w 328612"/>
                <a:gd name="connsiteY10" fmla="*/ 78105 h 141922"/>
                <a:gd name="connsiteX11" fmla="*/ 328612 w 328612"/>
                <a:gd name="connsiteY11" fmla="*/ 59055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8612" h="141922">
                  <a:moveTo>
                    <a:pt x="328612" y="59055"/>
                  </a:moveTo>
                  <a:cubicBezTo>
                    <a:pt x="319087" y="100013"/>
                    <a:pt x="285750" y="124778"/>
                    <a:pt x="237173" y="135255"/>
                  </a:cubicBezTo>
                  <a:cubicBezTo>
                    <a:pt x="217170" y="140018"/>
                    <a:pt x="195263" y="141923"/>
                    <a:pt x="171450" y="141923"/>
                  </a:cubicBezTo>
                  <a:cubicBezTo>
                    <a:pt x="149542" y="141923"/>
                    <a:pt x="128588" y="140970"/>
                    <a:pt x="109538" y="137160"/>
                  </a:cubicBezTo>
                  <a:cubicBezTo>
                    <a:pt x="78105" y="132398"/>
                    <a:pt x="51435" y="122873"/>
                    <a:pt x="32385" y="106680"/>
                  </a:cubicBezTo>
                  <a:cubicBezTo>
                    <a:pt x="31432" y="105728"/>
                    <a:pt x="31432" y="105728"/>
                    <a:pt x="30480" y="104775"/>
                  </a:cubicBezTo>
                  <a:cubicBezTo>
                    <a:pt x="30480" y="104775"/>
                    <a:pt x="29527" y="103823"/>
                    <a:pt x="29527" y="103823"/>
                  </a:cubicBezTo>
                  <a:cubicBezTo>
                    <a:pt x="24765" y="99060"/>
                    <a:pt x="20002" y="94298"/>
                    <a:pt x="16192" y="88582"/>
                  </a:cubicBezTo>
                  <a:cubicBezTo>
                    <a:pt x="5715" y="73343"/>
                    <a:pt x="0" y="55245"/>
                    <a:pt x="0" y="31432"/>
                  </a:cubicBezTo>
                  <a:cubicBezTo>
                    <a:pt x="0" y="20003"/>
                    <a:pt x="1905" y="9525"/>
                    <a:pt x="5715" y="0"/>
                  </a:cubicBezTo>
                  <a:cubicBezTo>
                    <a:pt x="28575" y="51435"/>
                    <a:pt x="65723" y="74295"/>
                    <a:pt x="171450" y="78105"/>
                  </a:cubicBezTo>
                  <a:cubicBezTo>
                    <a:pt x="240983" y="80963"/>
                    <a:pt x="293370" y="73343"/>
                    <a:pt x="328612" y="5905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7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8423B1F8-0AFC-90F9-4FC9-6DA4CA2DA21C}"/>
                </a:ext>
              </a:extLst>
            </p:cNvPr>
            <p:cNvSpPr/>
            <p:nvPr/>
          </p:nvSpPr>
          <p:spPr>
            <a:xfrm>
              <a:off x="6035992" y="3111817"/>
              <a:ext cx="180975" cy="45680"/>
            </a:xfrm>
            <a:custGeom>
              <a:avLst/>
              <a:gdLst>
                <a:gd name="connsiteX0" fmla="*/ 180975 w 180975"/>
                <a:gd name="connsiteY0" fmla="*/ 31432 h 45680"/>
                <a:gd name="connsiteX1" fmla="*/ 0 w 180975"/>
                <a:gd name="connsiteY1" fmla="*/ 5715 h 45680"/>
                <a:gd name="connsiteX2" fmla="*/ 61913 w 180975"/>
                <a:gd name="connsiteY2" fmla="*/ 0 h 45680"/>
                <a:gd name="connsiteX3" fmla="*/ 180975 w 180975"/>
                <a:gd name="connsiteY3" fmla="*/ 31432 h 4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5680">
                  <a:moveTo>
                    <a:pt x="180975" y="31432"/>
                  </a:moveTo>
                  <a:cubicBezTo>
                    <a:pt x="108585" y="65722"/>
                    <a:pt x="28575" y="30480"/>
                    <a:pt x="0" y="5715"/>
                  </a:cubicBezTo>
                  <a:cubicBezTo>
                    <a:pt x="19050" y="1905"/>
                    <a:pt x="40005" y="0"/>
                    <a:pt x="61913" y="0"/>
                  </a:cubicBezTo>
                  <a:cubicBezTo>
                    <a:pt x="111443" y="0"/>
                    <a:pt x="152400" y="11430"/>
                    <a:pt x="180975" y="31432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5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840B6CB-7395-ADAD-49EB-B331D67003BB}"/>
                </a:ext>
              </a:extLst>
            </p:cNvPr>
            <p:cNvSpPr/>
            <p:nvPr/>
          </p:nvSpPr>
          <p:spPr>
            <a:xfrm>
              <a:off x="5985509" y="3368039"/>
              <a:ext cx="231457" cy="140017"/>
            </a:xfrm>
            <a:custGeom>
              <a:avLst/>
              <a:gdLst>
                <a:gd name="connsiteX0" fmla="*/ 231458 w 231457"/>
                <a:gd name="connsiteY0" fmla="*/ 63818 h 140017"/>
                <a:gd name="connsiteX1" fmla="*/ 229553 w 231457"/>
                <a:gd name="connsiteY1" fmla="*/ 76200 h 140017"/>
                <a:gd name="connsiteX2" fmla="*/ 165735 w 231457"/>
                <a:gd name="connsiteY2" fmla="*/ 131445 h 140017"/>
                <a:gd name="connsiteX3" fmla="*/ 112395 w 231457"/>
                <a:gd name="connsiteY3" fmla="*/ 140018 h 140017"/>
                <a:gd name="connsiteX4" fmla="*/ 99060 w 231457"/>
                <a:gd name="connsiteY4" fmla="*/ 139065 h 140017"/>
                <a:gd name="connsiteX5" fmla="*/ 9525 w 231457"/>
                <a:gd name="connsiteY5" fmla="*/ 95250 h 140017"/>
                <a:gd name="connsiteX6" fmla="*/ 0 w 231457"/>
                <a:gd name="connsiteY6" fmla="*/ 65723 h 140017"/>
                <a:gd name="connsiteX7" fmla="*/ 0 w 231457"/>
                <a:gd name="connsiteY7" fmla="*/ 64770 h 140017"/>
                <a:gd name="connsiteX8" fmla="*/ 38100 w 231457"/>
                <a:gd name="connsiteY8" fmla="*/ 11430 h 140017"/>
                <a:gd name="connsiteX9" fmla="*/ 58103 w 231457"/>
                <a:gd name="connsiteY9" fmla="*/ 2858 h 140017"/>
                <a:gd name="connsiteX10" fmla="*/ 62865 w 231457"/>
                <a:gd name="connsiteY10" fmla="*/ 8573 h 140017"/>
                <a:gd name="connsiteX11" fmla="*/ 113348 w 231457"/>
                <a:gd name="connsiteY11" fmla="*/ 32385 h 140017"/>
                <a:gd name="connsiteX12" fmla="*/ 161925 w 231457"/>
                <a:gd name="connsiteY12" fmla="*/ 10478 h 140017"/>
                <a:gd name="connsiteX13" fmla="*/ 169545 w 231457"/>
                <a:gd name="connsiteY13" fmla="*/ 0 h 140017"/>
                <a:gd name="connsiteX14" fmla="*/ 225742 w 231457"/>
                <a:gd name="connsiteY14" fmla="*/ 38100 h 140017"/>
                <a:gd name="connsiteX15" fmla="*/ 227648 w 231457"/>
                <a:gd name="connsiteY15" fmla="*/ 42863 h 140017"/>
                <a:gd name="connsiteX16" fmla="*/ 231458 w 231457"/>
                <a:gd name="connsiteY16" fmla="*/ 638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457" h="140017">
                  <a:moveTo>
                    <a:pt x="231458" y="63818"/>
                  </a:moveTo>
                  <a:cubicBezTo>
                    <a:pt x="231458" y="67628"/>
                    <a:pt x="230505" y="72390"/>
                    <a:pt x="229553" y="76200"/>
                  </a:cubicBezTo>
                  <a:cubicBezTo>
                    <a:pt x="222885" y="100013"/>
                    <a:pt x="198120" y="120015"/>
                    <a:pt x="165735" y="131445"/>
                  </a:cubicBezTo>
                  <a:cubicBezTo>
                    <a:pt x="149542" y="137160"/>
                    <a:pt x="131445" y="140018"/>
                    <a:pt x="112395" y="140018"/>
                  </a:cubicBezTo>
                  <a:cubicBezTo>
                    <a:pt x="107633" y="140018"/>
                    <a:pt x="102870" y="140018"/>
                    <a:pt x="99060" y="139065"/>
                  </a:cubicBezTo>
                  <a:cubicBezTo>
                    <a:pt x="59055" y="136208"/>
                    <a:pt x="25718" y="118110"/>
                    <a:pt x="9525" y="95250"/>
                  </a:cubicBezTo>
                  <a:cubicBezTo>
                    <a:pt x="3810" y="85725"/>
                    <a:pt x="0" y="76200"/>
                    <a:pt x="0" y="65723"/>
                  </a:cubicBezTo>
                  <a:cubicBezTo>
                    <a:pt x="0" y="65723"/>
                    <a:pt x="0" y="64770"/>
                    <a:pt x="0" y="64770"/>
                  </a:cubicBezTo>
                  <a:cubicBezTo>
                    <a:pt x="0" y="41910"/>
                    <a:pt x="15240" y="23813"/>
                    <a:pt x="38100" y="11430"/>
                  </a:cubicBezTo>
                  <a:cubicBezTo>
                    <a:pt x="43815" y="8573"/>
                    <a:pt x="51435" y="4763"/>
                    <a:pt x="58103" y="2858"/>
                  </a:cubicBezTo>
                  <a:cubicBezTo>
                    <a:pt x="59055" y="4763"/>
                    <a:pt x="60960" y="6668"/>
                    <a:pt x="62865" y="8573"/>
                  </a:cubicBezTo>
                  <a:cubicBezTo>
                    <a:pt x="74295" y="22860"/>
                    <a:pt x="92393" y="32385"/>
                    <a:pt x="113348" y="32385"/>
                  </a:cubicBezTo>
                  <a:cubicBezTo>
                    <a:pt x="132398" y="32385"/>
                    <a:pt x="149542" y="23813"/>
                    <a:pt x="161925" y="10478"/>
                  </a:cubicBezTo>
                  <a:cubicBezTo>
                    <a:pt x="164783" y="7620"/>
                    <a:pt x="167640" y="3810"/>
                    <a:pt x="169545" y="0"/>
                  </a:cubicBezTo>
                  <a:cubicBezTo>
                    <a:pt x="197167" y="7620"/>
                    <a:pt x="216217" y="20955"/>
                    <a:pt x="225742" y="38100"/>
                  </a:cubicBezTo>
                  <a:cubicBezTo>
                    <a:pt x="226695" y="39053"/>
                    <a:pt x="227648" y="40958"/>
                    <a:pt x="227648" y="42863"/>
                  </a:cubicBezTo>
                  <a:cubicBezTo>
                    <a:pt x="230505" y="48578"/>
                    <a:pt x="231458" y="56198"/>
                    <a:pt x="231458" y="63818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482A1FF0-3BED-7E70-8F8F-608F339104B0}"/>
                </a:ext>
              </a:extLst>
            </p:cNvPr>
            <p:cNvSpPr/>
            <p:nvPr/>
          </p:nvSpPr>
          <p:spPr>
            <a:xfrm>
              <a:off x="6163626" y="3002279"/>
              <a:ext cx="26670" cy="53339"/>
            </a:xfrm>
            <a:custGeom>
              <a:avLst/>
              <a:gdLst>
                <a:gd name="connsiteX0" fmla="*/ 26670 w 26670"/>
                <a:gd name="connsiteY0" fmla="*/ 26670 h 53339"/>
                <a:gd name="connsiteX1" fmla="*/ 13335 w 26670"/>
                <a:gd name="connsiteY1" fmla="*/ 53340 h 53339"/>
                <a:gd name="connsiteX2" fmla="*/ 13335 w 26670"/>
                <a:gd name="connsiteY2" fmla="*/ 53340 h 53339"/>
                <a:gd name="connsiteX3" fmla="*/ 0 w 26670"/>
                <a:gd name="connsiteY3" fmla="*/ 26670 h 53339"/>
                <a:gd name="connsiteX4" fmla="*/ 13335 w 26670"/>
                <a:gd name="connsiteY4" fmla="*/ 0 h 53339"/>
                <a:gd name="connsiteX5" fmla="*/ 17145 w 26670"/>
                <a:gd name="connsiteY5" fmla="*/ 953 h 53339"/>
                <a:gd name="connsiteX6" fmla="*/ 26670 w 26670"/>
                <a:gd name="connsiteY6" fmla="*/ 26670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" h="53339">
                  <a:moveTo>
                    <a:pt x="26670" y="26670"/>
                  </a:moveTo>
                  <a:cubicBezTo>
                    <a:pt x="26670" y="40958"/>
                    <a:pt x="20955" y="52388"/>
                    <a:pt x="13335" y="53340"/>
                  </a:cubicBezTo>
                  <a:cubicBezTo>
                    <a:pt x="13335" y="53340"/>
                    <a:pt x="13335" y="53340"/>
                    <a:pt x="13335" y="53340"/>
                  </a:cubicBezTo>
                  <a:cubicBezTo>
                    <a:pt x="5715" y="53340"/>
                    <a:pt x="0" y="41910"/>
                    <a:pt x="0" y="26670"/>
                  </a:cubicBezTo>
                  <a:cubicBezTo>
                    <a:pt x="0" y="12383"/>
                    <a:pt x="5715" y="0"/>
                    <a:pt x="13335" y="0"/>
                  </a:cubicBezTo>
                  <a:cubicBezTo>
                    <a:pt x="14288" y="0"/>
                    <a:pt x="16193" y="0"/>
                    <a:pt x="17145" y="953"/>
                  </a:cubicBezTo>
                  <a:cubicBezTo>
                    <a:pt x="21908" y="4763"/>
                    <a:pt x="26670" y="15240"/>
                    <a:pt x="26670" y="2667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935941E6-8E04-95BB-0D41-117D6B021802}"/>
                </a:ext>
              </a:extLst>
            </p:cNvPr>
            <p:cNvSpPr/>
            <p:nvPr/>
          </p:nvSpPr>
          <p:spPr>
            <a:xfrm>
              <a:off x="6163626" y="3002279"/>
              <a:ext cx="19309" cy="53339"/>
            </a:xfrm>
            <a:custGeom>
              <a:avLst/>
              <a:gdLst>
                <a:gd name="connsiteX0" fmla="*/ 19050 w 19309"/>
                <a:gd name="connsiteY0" fmla="*/ 29527 h 53339"/>
                <a:gd name="connsiteX1" fmla="*/ 13335 w 19309"/>
                <a:gd name="connsiteY1" fmla="*/ 53340 h 53339"/>
                <a:gd name="connsiteX2" fmla="*/ 13335 w 19309"/>
                <a:gd name="connsiteY2" fmla="*/ 53340 h 53339"/>
                <a:gd name="connsiteX3" fmla="*/ 0 w 19309"/>
                <a:gd name="connsiteY3" fmla="*/ 26670 h 53339"/>
                <a:gd name="connsiteX4" fmla="*/ 13335 w 19309"/>
                <a:gd name="connsiteY4" fmla="*/ 0 h 53339"/>
                <a:gd name="connsiteX5" fmla="*/ 17145 w 19309"/>
                <a:gd name="connsiteY5" fmla="*/ 953 h 53339"/>
                <a:gd name="connsiteX6" fmla="*/ 19050 w 19309"/>
                <a:gd name="connsiteY6" fmla="*/ 29527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09" h="53339">
                  <a:moveTo>
                    <a:pt x="19050" y="29527"/>
                  </a:moveTo>
                  <a:cubicBezTo>
                    <a:pt x="18098" y="38100"/>
                    <a:pt x="16193" y="46673"/>
                    <a:pt x="13335" y="53340"/>
                  </a:cubicBezTo>
                  <a:cubicBezTo>
                    <a:pt x="13335" y="53340"/>
                    <a:pt x="13335" y="53340"/>
                    <a:pt x="13335" y="53340"/>
                  </a:cubicBezTo>
                  <a:cubicBezTo>
                    <a:pt x="5715" y="53340"/>
                    <a:pt x="0" y="41910"/>
                    <a:pt x="0" y="26670"/>
                  </a:cubicBezTo>
                  <a:cubicBezTo>
                    <a:pt x="0" y="12383"/>
                    <a:pt x="5715" y="0"/>
                    <a:pt x="13335" y="0"/>
                  </a:cubicBezTo>
                  <a:cubicBezTo>
                    <a:pt x="14288" y="0"/>
                    <a:pt x="16193" y="0"/>
                    <a:pt x="17145" y="953"/>
                  </a:cubicBezTo>
                  <a:cubicBezTo>
                    <a:pt x="18098" y="8573"/>
                    <a:pt x="20003" y="19050"/>
                    <a:pt x="19050" y="2952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A6F594DE-506D-B466-ACFD-8FA39C2E46C6}"/>
                </a:ext>
              </a:extLst>
            </p:cNvPr>
            <p:cNvSpPr/>
            <p:nvPr/>
          </p:nvSpPr>
          <p:spPr>
            <a:xfrm>
              <a:off x="6164636" y="2929844"/>
              <a:ext cx="16025" cy="73761"/>
            </a:xfrm>
            <a:custGeom>
              <a:avLst/>
              <a:gdLst>
                <a:gd name="connsiteX0" fmla="*/ 11373 w 16025"/>
                <a:gd name="connsiteY0" fmla="*/ 73388 h 73761"/>
                <a:gd name="connsiteX1" fmla="*/ 3753 w 16025"/>
                <a:gd name="connsiteY1" fmla="*/ 71483 h 73761"/>
                <a:gd name="connsiteX2" fmla="*/ 5658 w 16025"/>
                <a:gd name="connsiteY2" fmla="*/ 998 h 73761"/>
                <a:gd name="connsiteX3" fmla="*/ 8515 w 16025"/>
                <a:gd name="connsiteY3" fmla="*/ 45 h 73761"/>
                <a:gd name="connsiteX4" fmla="*/ 14230 w 16025"/>
                <a:gd name="connsiteY4" fmla="*/ 30525 h 73761"/>
                <a:gd name="connsiteX5" fmla="*/ 11373 w 16025"/>
                <a:gd name="connsiteY5" fmla="*/ 73388 h 7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25" h="73761">
                  <a:moveTo>
                    <a:pt x="11373" y="73388"/>
                  </a:moveTo>
                  <a:cubicBezTo>
                    <a:pt x="9468" y="74340"/>
                    <a:pt x="7563" y="73388"/>
                    <a:pt x="3753" y="71483"/>
                  </a:cubicBezTo>
                  <a:cubicBezTo>
                    <a:pt x="-1962" y="66720"/>
                    <a:pt x="-1010" y="6713"/>
                    <a:pt x="5658" y="998"/>
                  </a:cubicBezTo>
                  <a:cubicBezTo>
                    <a:pt x="6610" y="45"/>
                    <a:pt x="7563" y="45"/>
                    <a:pt x="8515" y="45"/>
                  </a:cubicBezTo>
                  <a:cubicBezTo>
                    <a:pt x="13278" y="-907"/>
                    <a:pt x="14230" y="13380"/>
                    <a:pt x="14230" y="30525"/>
                  </a:cubicBezTo>
                  <a:cubicBezTo>
                    <a:pt x="15183" y="45765"/>
                    <a:pt x="18993" y="70530"/>
                    <a:pt x="11373" y="7338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7D36F6C7-D2F3-D4D6-2ED4-060B34AC5104}"/>
                </a:ext>
              </a:extLst>
            </p:cNvPr>
            <p:cNvSpPr/>
            <p:nvPr/>
          </p:nvSpPr>
          <p:spPr>
            <a:xfrm>
              <a:off x="6164636" y="2929889"/>
              <a:ext cx="11372" cy="73716"/>
            </a:xfrm>
            <a:custGeom>
              <a:avLst/>
              <a:gdLst>
                <a:gd name="connsiteX0" fmla="*/ 11373 w 11372"/>
                <a:gd name="connsiteY0" fmla="*/ 73343 h 73716"/>
                <a:gd name="connsiteX1" fmla="*/ 3753 w 11372"/>
                <a:gd name="connsiteY1" fmla="*/ 71438 h 73716"/>
                <a:gd name="connsiteX2" fmla="*/ 5658 w 11372"/>
                <a:gd name="connsiteY2" fmla="*/ 952 h 73716"/>
                <a:gd name="connsiteX3" fmla="*/ 8515 w 11372"/>
                <a:gd name="connsiteY3" fmla="*/ 0 h 73716"/>
                <a:gd name="connsiteX4" fmla="*/ 6610 w 11372"/>
                <a:gd name="connsiteY4" fmla="*/ 38100 h 73716"/>
                <a:gd name="connsiteX5" fmla="*/ 11373 w 11372"/>
                <a:gd name="connsiteY5" fmla="*/ 73343 h 7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72" h="73716">
                  <a:moveTo>
                    <a:pt x="11373" y="73343"/>
                  </a:moveTo>
                  <a:cubicBezTo>
                    <a:pt x="9468" y="74295"/>
                    <a:pt x="7563" y="73343"/>
                    <a:pt x="3753" y="71438"/>
                  </a:cubicBezTo>
                  <a:cubicBezTo>
                    <a:pt x="-1962" y="66675"/>
                    <a:pt x="-1010" y="6668"/>
                    <a:pt x="5658" y="952"/>
                  </a:cubicBezTo>
                  <a:cubicBezTo>
                    <a:pt x="6610" y="0"/>
                    <a:pt x="7563" y="0"/>
                    <a:pt x="8515" y="0"/>
                  </a:cubicBezTo>
                  <a:cubicBezTo>
                    <a:pt x="6610" y="14288"/>
                    <a:pt x="5658" y="19050"/>
                    <a:pt x="6610" y="38100"/>
                  </a:cubicBezTo>
                  <a:cubicBezTo>
                    <a:pt x="7563" y="55245"/>
                    <a:pt x="9468" y="67628"/>
                    <a:pt x="11373" y="73343"/>
                  </a:cubicBezTo>
                  <a:close/>
                </a:path>
              </a:pathLst>
            </a:custGeom>
            <a:solidFill>
              <a:srgbClr val="AF2C4E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60B83ED6-A215-408D-D7CA-223A11068125}"/>
                </a:ext>
              </a:extLst>
            </p:cNvPr>
            <p:cNvSpPr/>
            <p:nvPr/>
          </p:nvSpPr>
          <p:spPr>
            <a:xfrm>
              <a:off x="6301739" y="3336606"/>
              <a:ext cx="34290" cy="34290"/>
            </a:xfrm>
            <a:custGeom>
              <a:avLst/>
              <a:gdLst>
                <a:gd name="connsiteX0" fmla="*/ 33338 w 34290"/>
                <a:gd name="connsiteY0" fmla="*/ 11430 h 34290"/>
                <a:gd name="connsiteX1" fmla="*/ 30480 w 34290"/>
                <a:gd name="connsiteY1" fmla="*/ 5715 h 34290"/>
                <a:gd name="connsiteX2" fmla="*/ 17145 w 34290"/>
                <a:gd name="connsiteY2" fmla="*/ 0 h 34290"/>
                <a:gd name="connsiteX3" fmla="*/ 0 w 34290"/>
                <a:gd name="connsiteY3" fmla="*/ 17145 h 34290"/>
                <a:gd name="connsiteX4" fmla="*/ 0 w 34290"/>
                <a:gd name="connsiteY4" fmla="*/ 17145 h 34290"/>
                <a:gd name="connsiteX5" fmla="*/ 953 w 34290"/>
                <a:gd name="connsiteY5" fmla="*/ 22860 h 34290"/>
                <a:gd name="connsiteX6" fmla="*/ 17145 w 34290"/>
                <a:gd name="connsiteY6" fmla="*/ 34290 h 34290"/>
                <a:gd name="connsiteX7" fmla="*/ 34290 w 34290"/>
                <a:gd name="connsiteY7" fmla="*/ 17145 h 34290"/>
                <a:gd name="connsiteX8" fmla="*/ 33338 w 34290"/>
                <a:gd name="connsiteY8" fmla="*/ 1143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" h="34290">
                  <a:moveTo>
                    <a:pt x="33338" y="11430"/>
                  </a:moveTo>
                  <a:cubicBezTo>
                    <a:pt x="32385" y="9525"/>
                    <a:pt x="31433" y="7620"/>
                    <a:pt x="30480" y="5715"/>
                  </a:cubicBezTo>
                  <a:cubicBezTo>
                    <a:pt x="27623" y="1905"/>
                    <a:pt x="22860" y="0"/>
                    <a:pt x="17145" y="0"/>
                  </a:cubicBezTo>
                  <a:cubicBezTo>
                    <a:pt x="7620" y="0"/>
                    <a:pt x="0" y="7620"/>
                    <a:pt x="0" y="17145"/>
                  </a:cubicBezTo>
                  <a:cubicBezTo>
                    <a:pt x="0" y="17145"/>
                    <a:pt x="0" y="17145"/>
                    <a:pt x="0" y="17145"/>
                  </a:cubicBezTo>
                  <a:cubicBezTo>
                    <a:pt x="0" y="19050"/>
                    <a:pt x="0" y="20955"/>
                    <a:pt x="953" y="22860"/>
                  </a:cubicBezTo>
                  <a:cubicBezTo>
                    <a:pt x="2858" y="29528"/>
                    <a:pt x="9525" y="34290"/>
                    <a:pt x="17145" y="34290"/>
                  </a:cubicBezTo>
                  <a:cubicBezTo>
                    <a:pt x="26670" y="34290"/>
                    <a:pt x="34290" y="26670"/>
                    <a:pt x="34290" y="17145"/>
                  </a:cubicBezTo>
                  <a:cubicBezTo>
                    <a:pt x="34290" y="15240"/>
                    <a:pt x="33338" y="13335"/>
                    <a:pt x="33338" y="11430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0A8493FB-1BDD-B305-A245-D451B7B5D3CB}"/>
                </a:ext>
              </a:extLst>
            </p:cNvPr>
            <p:cNvSpPr/>
            <p:nvPr/>
          </p:nvSpPr>
          <p:spPr>
            <a:xfrm>
              <a:off x="6037896" y="3097496"/>
              <a:ext cx="125729" cy="23845"/>
            </a:xfrm>
            <a:custGeom>
              <a:avLst/>
              <a:gdLst>
                <a:gd name="connsiteX0" fmla="*/ 0 w 125729"/>
                <a:gd name="connsiteY0" fmla="*/ 21940 h 23845"/>
                <a:gd name="connsiteX1" fmla="*/ 67628 w 125729"/>
                <a:gd name="connsiteY1" fmla="*/ 33 h 23845"/>
                <a:gd name="connsiteX2" fmla="*/ 125730 w 125729"/>
                <a:gd name="connsiteY2" fmla="*/ 23845 h 23845"/>
                <a:gd name="connsiteX3" fmla="*/ 61913 w 125729"/>
                <a:gd name="connsiteY3" fmla="*/ 17178 h 23845"/>
                <a:gd name="connsiteX4" fmla="*/ 0 w 125729"/>
                <a:gd name="connsiteY4" fmla="*/ 21940 h 2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29" h="23845">
                  <a:moveTo>
                    <a:pt x="0" y="21940"/>
                  </a:moveTo>
                  <a:cubicBezTo>
                    <a:pt x="1905" y="14320"/>
                    <a:pt x="24765" y="985"/>
                    <a:pt x="67628" y="33"/>
                  </a:cubicBezTo>
                  <a:cubicBezTo>
                    <a:pt x="110490" y="-920"/>
                    <a:pt x="125730" y="19083"/>
                    <a:pt x="125730" y="23845"/>
                  </a:cubicBezTo>
                  <a:cubicBezTo>
                    <a:pt x="125730" y="23845"/>
                    <a:pt x="107633" y="16225"/>
                    <a:pt x="61913" y="17178"/>
                  </a:cubicBezTo>
                  <a:cubicBezTo>
                    <a:pt x="18097" y="18130"/>
                    <a:pt x="0" y="21940"/>
                    <a:pt x="0" y="21940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271DC0"/>
                </a:gs>
                <a:gs pos="100000">
                  <a:srgbClr val="1D14AA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EF8BD66C-5FB3-C579-33D6-7C6BCD55CB2C}"/>
                </a:ext>
              </a:extLst>
            </p:cNvPr>
            <p:cNvSpPr/>
            <p:nvPr/>
          </p:nvSpPr>
          <p:spPr>
            <a:xfrm>
              <a:off x="6034087" y="3324224"/>
              <a:ext cx="129539" cy="76200"/>
            </a:xfrm>
            <a:custGeom>
              <a:avLst/>
              <a:gdLst>
                <a:gd name="connsiteX0" fmla="*/ 129540 w 129539"/>
                <a:gd name="connsiteY0" fmla="*/ 10477 h 76200"/>
                <a:gd name="connsiteX1" fmla="*/ 127635 w 129539"/>
                <a:gd name="connsiteY1" fmla="*/ 25718 h 76200"/>
                <a:gd name="connsiteX2" fmla="*/ 120968 w 129539"/>
                <a:gd name="connsiteY2" fmla="*/ 43815 h 76200"/>
                <a:gd name="connsiteX3" fmla="*/ 64770 w 129539"/>
                <a:gd name="connsiteY3" fmla="*/ 76200 h 76200"/>
                <a:gd name="connsiteX4" fmla="*/ 10478 w 129539"/>
                <a:gd name="connsiteY4" fmla="*/ 46673 h 76200"/>
                <a:gd name="connsiteX5" fmla="*/ 953 w 129539"/>
                <a:gd name="connsiteY5" fmla="*/ 22860 h 76200"/>
                <a:gd name="connsiteX6" fmla="*/ 0 w 129539"/>
                <a:gd name="connsiteY6" fmla="*/ 10477 h 76200"/>
                <a:gd name="connsiteX7" fmla="*/ 953 w 129539"/>
                <a:gd name="connsiteY7" fmla="*/ 952 h 76200"/>
                <a:gd name="connsiteX8" fmla="*/ 20003 w 129539"/>
                <a:gd name="connsiteY8" fmla="*/ 3810 h 76200"/>
                <a:gd name="connsiteX9" fmla="*/ 63818 w 129539"/>
                <a:gd name="connsiteY9" fmla="*/ 5715 h 76200"/>
                <a:gd name="connsiteX10" fmla="*/ 111443 w 129539"/>
                <a:gd name="connsiteY10" fmla="*/ 2857 h 76200"/>
                <a:gd name="connsiteX11" fmla="*/ 129540 w 129539"/>
                <a:gd name="connsiteY11" fmla="*/ 0 h 76200"/>
                <a:gd name="connsiteX12" fmla="*/ 129540 w 129539"/>
                <a:gd name="connsiteY12" fmla="*/ 104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539" h="76200">
                  <a:moveTo>
                    <a:pt x="129540" y="10477"/>
                  </a:moveTo>
                  <a:cubicBezTo>
                    <a:pt x="129540" y="15240"/>
                    <a:pt x="128588" y="20955"/>
                    <a:pt x="127635" y="25718"/>
                  </a:cubicBezTo>
                  <a:cubicBezTo>
                    <a:pt x="125730" y="32385"/>
                    <a:pt x="123825" y="38100"/>
                    <a:pt x="120968" y="43815"/>
                  </a:cubicBezTo>
                  <a:cubicBezTo>
                    <a:pt x="109538" y="62865"/>
                    <a:pt x="88582" y="76200"/>
                    <a:pt x="64770" y="76200"/>
                  </a:cubicBezTo>
                  <a:cubicBezTo>
                    <a:pt x="41910" y="76200"/>
                    <a:pt x="21907" y="64770"/>
                    <a:pt x="10478" y="46673"/>
                  </a:cubicBezTo>
                  <a:cubicBezTo>
                    <a:pt x="5715" y="40005"/>
                    <a:pt x="2857" y="31432"/>
                    <a:pt x="953" y="22860"/>
                  </a:cubicBezTo>
                  <a:cubicBezTo>
                    <a:pt x="953" y="18098"/>
                    <a:pt x="0" y="14288"/>
                    <a:pt x="0" y="10477"/>
                  </a:cubicBezTo>
                  <a:cubicBezTo>
                    <a:pt x="0" y="7620"/>
                    <a:pt x="0" y="4763"/>
                    <a:pt x="953" y="952"/>
                  </a:cubicBezTo>
                  <a:cubicBezTo>
                    <a:pt x="6668" y="1905"/>
                    <a:pt x="13335" y="2857"/>
                    <a:pt x="20003" y="3810"/>
                  </a:cubicBezTo>
                  <a:cubicBezTo>
                    <a:pt x="34290" y="4763"/>
                    <a:pt x="48578" y="5715"/>
                    <a:pt x="63818" y="5715"/>
                  </a:cubicBezTo>
                  <a:cubicBezTo>
                    <a:pt x="80963" y="5715"/>
                    <a:pt x="96202" y="4763"/>
                    <a:pt x="111443" y="2857"/>
                  </a:cubicBezTo>
                  <a:cubicBezTo>
                    <a:pt x="118110" y="1905"/>
                    <a:pt x="123825" y="952"/>
                    <a:pt x="129540" y="0"/>
                  </a:cubicBezTo>
                  <a:cubicBezTo>
                    <a:pt x="129540" y="2857"/>
                    <a:pt x="129540" y="6668"/>
                    <a:pt x="129540" y="10477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04CAE4A9-B804-6275-45DE-28E48191DF49}"/>
                </a:ext>
              </a:extLst>
            </p:cNvPr>
            <p:cNvSpPr/>
            <p:nvPr/>
          </p:nvSpPr>
          <p:spPr>
            <a:xfrm>
              <a:off x="6024562" y="2936557"/>
              <a:ext cx="151447" cy="168592"/>
            </a:xfrm>
            <a:custGeom>
              <a:avLst/>
              <a:gdLst>
                <a:gd name="connsiteX0" fmla="*/ 0 w 151447"/>
                <a:gd name="connsiteY0" fmla="*/ 0 h 168592"/>
                <a:gd name="connsiteX1" fmla="*/ 151448 w 151447"/>
                <a:gd name="connsiteY1" fmla="*/ 0 h 168592"/>
                <a:gd name="connsiteX2" fmla="*/ 151448 w 151447"/>
                <a:gd name="connsiteY2" fmla="*/ 168593 h 168592"/>
                <a:gd name="connsiteX3" fmla="*/ 0 w 151447"/>
                <a:gd name="connsiteY3" fmla="*/ 168593 h 16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447" h="168592">
                  <a:moveTo>
                    <a:pt x="0" y="0"/>
                  </a:moveTo>
                  <a:lnTo>
                    <a:pt x="151448" y="0"/>
                  </a:lnTo>
                  <a:lnTo>
                    <a:pt x="151448" y="168593"/>
                  </a:lnTo>
                  <a:lnTo>
                    <a:pt x="0" y="168593"/>
                  </a:lnTo>
                  <a:close/>
                </a:path>
              </a:pathLst>
            </a:custGeom>
            <a:solidFill>
              <a:srgbClr val="D7E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0095BD29-9E12-873A-8725-4CE6769BE19B}"/>
                </a:ext>
              </a:extLst>
            </p:cNvPr>
            <p:cNvSpPr/>
            <p:nvPr/>
          </p:nvSpPr>
          <p:spPr>
            <a:xfrm>
              <a:off x="6011685" y="2881312"/>
              <a:ext cx="154596" cy="189305"/>
            </a:xfrm>
            <a:custGeom>
              <a:avLst/>
              <a:gdLst>
                <a:gd name="connsiteX0" fmla="*/ 58597 w 154596"/>
                <a:gd name="connsiteY0" fmla="*/ 188595 h 189305"/>
                <a:gd name="connsiteX1" fmla="*/ 2399 w 154596"/>
                <a:gd name="connsiteY1" fmla="*/ 70485 h 189305"/>
                <a:gd name="connsiteX2" fmla="*/ 37642 w 154596"/>
                <a:gd name="connsiteY2" fmla="*/ 0 h 189305"/>
                <a:gd name="connsiteX3" fmla="*/ 37642 w 154596"/>
                <a:gd name="connsiteY3" fmla="*/ 46673 h 189305"/>
                <a:gd name="connsiteX4" fmla="*/ 143369 w 154596"/>
                <a:gd name="connsiteY4" fmla="*/ 46673 h 189305"/>
                <a:gd name="connsiteX5" fmla="*/ 143369 w 154596"/>
                <a:gd name="connsiteY5" fmla="*/ 18098 h 189305"/>
                <a:gd name="connsiteX6" fmla="*/ 151942 w 154596"/>
                <a:gd name="connsiteY6" fmla="*/ 96203 h 189305"/>
                <a:gd name="connsiteX7" fmla="*/ 58597 w 154596"/>
                <a:gd name="connsiteY7" fmla="*/ 188595 h 18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6" h="189305">
                  <a:moveTo>
                    <a:pt x="58597" y="188595"/>
                  </a:moveTo>
                  <a:cubicBezTo>
                    <a:pt x="16687" y="180975"/>
                    <a:pt x="-8078" y="128588"/>
                    <a:pt x="2399" y="70485"/>
                  </a:cubicBezTo>
                  <a:cubicBezTo>
                    <a:pt x="7162" y="41910"/>
                    <a:pt x="20497" y="17145"/>
                    <a:pt x="37642" y="0"/>
                  </a:cubicBezTo>
                  <a:lnTo>
                    <a:pt x="37642" y="46673"/>
                  </a:lnTo>
                  <a:lnTo>
                    <a:pt x="143369" y="46673"/>
                  </a:lnTo>
                  <a:lnTo>
                    <a:pt x="143369" y="18098"/>
                  </a:lnTo>
                  <a:cubicBezTo>
                    <a:pt x="153847" y="40005"/>
                    <a:pt x="157657" y="67628"/>
                    <a:pt x="151942" y="96203"/>
                  </a:cubicBezTo>
                  <a:cubicBezTo>
                    <a:pt x="141464" y="154305"/>
                    <a:pt x="99554" y="195263"/>
                    <a:pt x="58597" y="188595"/>
                  </a:cubicBezTo>
                  <a:close/>
                </a:path>
              </a:pathLst>
            </a:custGeom>
            <a:solidFill>
              <a:srgbClr val="D7E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DB7680D4-8DB3-4CDB-302A-36135233251E}"/>
                </a:ext>
              </a:extLst>
            </p:cNvPr>
            <p:cNvSpPr/>
            <p:nvPr/>
          </p:nvSpPr>
          <p:spPr>
            <a:xfrm>
              <a:off x="6012998" y="2862262"/>
              <a:ext cx="150762" cy="205513"/>
            </a:xfrm>
            <a:custGeom>
              <a:avLst/>
              <a:gdLst>
                <a:gd name="connsiteX0" fmla="*/ 57284 w 150762"/>
                <a:gd name="connsiteY0" fmla="*/ 204788 h 205513"/>
                <a:gd name="connsiteX1" fmla="*/ 2039 w 150762"/>
                <a:gd name="connsiteY1" fmla="*/ 89535 h 205513"/>
                <a:gd name="connsiteX2" fmla="*/ 36329 w 150762"/>
                <a:gd name="connsiteY2" fmla="*/ 20955 h 205513"/>
                <a:gd name="connsiteX3" fmla="*/ 36329 w 150762"/>
                <a:gd name="connsiteY3" fmla="*/ 64770 h 205513"/>
                <a:gd name="connsiteX4" fmla="*/ 93479 w 150762"/>
                <a:gd name="connsiteY4" fmla="*/ 64770 h 205513"/>
                <a:gd name="connsiteX5" fmla="*/ 93479 w 150762"/>
                <a:gd name="connsiteY5" fmla="*/ 0 h 205513"/>
                <a:gd name="connsiteX6" fmla="*/ 148724 w 150762"/>
                <a:gd name="connsiteY6" fmla="*/ 115253 h 205513"/>
                <a:gd name="connsiteX7" fmla="*/ 57284 w 150762"/>
                <a:gd name="connsiteY7" fmla="*/ 204788 h 20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62" h="205513">
                  <a:moveTo>
                    <a:pt x="57284" y="204788"/>
                  </a:moveTo>
                  <a:cubicBezTo>
                    <a:pt x="17279" y="197168"/>
                    <a:pt x="-7486" y="145733"/>
                    <a:pt x="2039" y="89535"/>
                  </a:cubicBezTo>
                  <a:cubicBezTo>
                    <a:pt x="6801" y="60960"/>
                    <a:pt x="20136" y="37148"/>
                    <a:pt x="36329" y="20955"/>
                  </a:cubicBezTo>
                  <a:lnTo>
                    <a:pt x="36329" y="64770"/>
                  </a:lnTo>
                  <a:lnTo>
                    <a:pt x="93479" y="64770"/>
                  </a:lnTo>
                  <a:lnTo>
                    <a:pt x="93479" y="0"/>
                  </a:lnTo>
                  <a:cubicBezTo>
                    <a:pt x="133484" y="7620"/>
                    <a:pt x="158249" y="59055"/>
                    <a:pt x="148724" y="115253"/>
                  </a:cubicBezTo>
                  <a:cubicBezTo>
                    <a:pt x="138246" y="171450"/>
                    <a:pt x="98241" y="211455"/>
                    <a:pt x="57284" y="204788"/>
                  </a:cubicBezTo>
                  <a:close/>
                </a:path>
              </a:pathLst>
            </a:custGeom>
            <a:solidFill>
              <a:srgbClr val="D8E3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7D15D570-9957-9628-981A-05557A0D8984}"/>
                </a:ext>
              </a:extLst>
            </p:cNvPr>
            <p:cNvSpPr/>
            <p:nvPr/>
          </p:nvSpPr>
          <p:spPr>
            <a:xfrm>
              <a:off x="6015797" y="2865119"/>
              <a:ext cx="146116" cy="199814"/>
            </a:xfrm>
            <a:custGeom>
              <a:avLst/>
              <a:gdLst>
                <a:gd name="connsiteX0" fmla="*/ 55437 w 146116"/>
                <a:gd name="connsiteY0" fmla="*/ 199073 h 199814"/>
                <a:gd name="connsiteX1" fmla="*/ 2097 w 146116"/>
                <a:gd name="connsiteY1" fmla="*/ 86678 h 199814"/>
                <a:gd name="connsiteX2" fmla="*/ 35435 w 146116"/>
                <a:gd name="connsiteY2" fmla="*/ 20003 h 199814"/>
                <a:gd name="connsiteX3" fmla="*/ 35435 w 146116"/>
                <a:gd name="connsiteY3" fmla="*/ 61913 h 199814"/>
                <a:gd name="connsiteX4" fmla="*/ 90680 w 146116"/>
                <a:gd name="connsiteY4" fmla="*/ 61913 h 199814"/>
                <a:gd name="connsiteX5" fmla="*/ 90680 w 146116"/>
                <a:gd name="connsiteY5" fmla="*/ 0 h 199814"/>
                <a:gd name="connsiteX6" fmla="*/ 144020 w 146116"/>
                <a:gd name="connsiteY6" fmla="*/ 112395 h 199814"/>
                <a:gd name="connsiteX7" fmla="*/ 55437 w 146116"/>
                <a:gd name="connsiteY7" fmla="*/ 199073 h 19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6" h="199814">
                  <a:moveTo>
                    <a:pt x="55437" y="199073"/>
                  </a:moveTo>
                  <a:cubicBezTo>
                    <a:pt x="16385" y="192405"/>
                    <a:pt x="-7428" y="141923"/>
                    <a:pt x="2097" y="86678"/>
                  </a:cubicBezTo>
                  <a:cubicBezTo>
                    <a:pt x="6860" y="59055"/>
                    <a:pt x="19242" y="36195"/>
                    <a:pt x="35435" y="20003"/>
                  </a:cubicBezTo>
                  <a:lnTo>
                    <a:pt x="35435" y="61913"/>
                  </a:lnTo>
                  <a:lnTo>
                    <a:pt x="90680" y="61913"/>
                  </a:lnTo>
                  <a:lnTo>
                    <a:pt x="90680" y="0"/>
                  </a:lnTo>
                  <a:cubicBezTo>
                    <a:pt x="129732" y="6668"/>
                    <a:pt x="153545" y="57150"/>
                    <a:pt x="144020" y="112395"/>
                  </a:cubicBezTo>
                  <a:cubicBezTo>
                    <a:pt x="134495" y="166688"/>
                    <a:pt x="94490" y="205740"/>
                    <a:pt x="55437" y="199073"/>
                  </a:cubicBezTo>
                  <a:close/>
                </a:path>
              </a:pathLst>
            </a:custGeom>
            <a:solidFill>
              <a:srgbClr val="D9E3F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1D5F96AC-67D2-5AB3-4575-577B2ADF5F41}"/>
                </a:ext>
              </a:extLst>
            </p:cNvPr>
            <p:cNvSpPr/>
            <p:nvPr/>
          </p:nvSpPr>
          <p:spPr>
            <a:xfrm>
              <a:off x="6017640" y="2867219"/>
              <a:ext cx="142371" cy="194872"/>
            </a:xfrm>
            <a:custGeom>
              <a:avLst/>
              <a:gdLst>
                <a:gd name="connsiteX0" fmla="*/ 53594 w 142371"/>
                <a:gd name="connsiteY0" fmla="*/ 194115 h 194872"/>
                <a:gd name="connsiteX1" fmla="*/ 2159 w 142371"/>
                <a:gd name="connsiteY1" fmla="*/ 85530 h 194872"/>
                <a:gd name="connsiteX2" fmla="*/ 87884 w 142371"/>
                <a:gd name="connsiteY2" fmla="*/ 757 h 194872"/>
                <a:gd name="connsiteX3" fmla="*/ 140272 w 142371"/>
                <a:gd name="connsiteY3" fmla="*/ 109342 h 194872"/>
                <a:gd name="connsiteX4" fmla="*/ 53594 w 142371"/>
                <a:gd name="connsiteY4" fmla="*/ 194115 h 19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71" h="194872">
                  <a:moveTo>
                    <a:pt x="53594" y="194115"/>
                  </a:moveTo>
                  <a:cubicBezTo>
                    <a:pt x="15494" y="187447"/>
                    <a:pt x="-7366" y="138870"/>
                    <a:pt x="2159" y="85530"/>
                  </a:cubicBezTo>
                  <a:cubicBezTo>
                    <a:pt x="11684" y="32190"/>
                    <a:pt x="49784" y="-5910"/>
                    <a:pt x="87884" y="757"/>
                  </a:cubicBezTo>
                  <a:cubicBezTo>
                    <a:pt x="125984" y="7425"/>
                    <a:pt x="149797" y="56002"/>
                    <a:pt x="140272" y="109342"/>
                  </a:cubicBezTo>
                  <a:cubicBezTo>
                    <a:pt x="130747" y="162682"/>
                    <a:pt x="91694" y="200782"/>
                    <a:pt x="53594" y="194115"/>
                  </a:cubicBezTo>
                  <a:close/>
                </a:path>
              </a:pathLst>
            </a:custGeom>
            <a:solidFill>
              <a:srgbClr val="DAE4F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D4F47151-A526-12AD-1E16-7D0BB4EACCF9}"/>
                </a:ext>
              </a:extLst>
            </p:cNvPr>
            <p:cNvSpPr/>
            <p:nvPr/>
          </p:nvSpPr>
          <p:spPr>
            <a:xfrm>
              <a:off x="6019851" y="2870060"/>
              <a:ext cx="138318" cy="189191"/>
            </a:xfrm>
            <a:custGeom>
              <a:avLst/>
              <a:gdLst>
                <a:gd name="connsiteX0" fmla="*/ 52336 w 138318"/>
                <a:gd name="connsiteY0" fmla="*/ 188417 h 189191"/>
                <a:gd name="connsiteX1" fmla="*/ 1853 w 138318"/>
                <a:gd name="connsiteY1" fmla="*/ 82690 h 189191"/>
                <a:gd name="connsiteX2" fmla="*/ 85673 w 138318"/>
                <a:gd name="connsiteY2" fmla="*/ 774 h 189191"/>
                <a:gd name="connsiteX3" fmla="*/ 136156 w 138318"/>
                <a:gd name="connsiteY3" fmla="*/ 106502 h 189191"/>
                <a:gd name="connsiteX4" fmla="*/ 52336 w 138318"/>
                <a:gd name="connsiteY4" fmla="*/ 188417 h 18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18" h="189191">
                  <a:moveTo>
                    <a:pt x="52336" y="188417"/>
                  </a:moveTo>
                  <a:cubicBezTo>
                    <a:pt x="15188" y="181750"/>
                    <a:pt x="-6719" y="135077"/>
                    <a:pt x="1853" y="82690"/>
                  </a:cubicBezTo>
                  <a:cubicBezTo>
                    <a:pt x="11378" y="31254"/>
                    <a:pt x="48526" y="-5893"/>
                    <a:pt x="85673" y="774"/>
                  </a:cubicBezTo>
                  <a:cubicBezTo>
                    <a:pt x="122821" y="7442"/>
                    <a:pt x="145681" y="54115"/>
                    <a:pt x="136156" y="106502"/>
                  </a:cubicBezTo>
                  <a:cubicBezTo>
                    <a:pt x="126631" y="157937"/>
                    <a:pt x="89483" y="195084"/>
                    <a:pt x="52336" y="188417"/>
                  </a:cubicBezTo>
                  <a:close/>
                </a:path>
              </a:pathLst>
            </a:custGeom>
            <a:solidFill>
              <a:srgbClr val="DBE5F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D91B5093-0D94-9E5A-1EF7-083C36EA85AD}"/>
                </a:ext>
              </a:extLst>
            </p:cNvPr>
            <p:cNvSpPr/>
            <p:nvPr/>
          </p:nvSpPr>
          <p:spPr>
            <a:xfrm>
              <a:off x="6021381" y="2873834"/>
              <a:ext cx="133996" cy="182391"/>
            </a:xfrm>
            <a:custGeom>
              <a:avLst/>
              <a:gdLst>
                <a:gd name="connsiteX0" fmla="*/ 50806 w 133996"/>
                <a:gd name="connsiteY0" fmla="*/ 181785 h 182391"/>
                <a:gd name="connsiteX1" fmla="*/ 2228 w 133996"/>
                <a:gd name="connsiteY1" fmla="*/ 79867 h 182391"/>
                <a:gd name="connsiteX2" fmla="*/ 83191 w 133996"/>
                <a:gd name="connsiteY2" fmla="*/ 810 h 182391"/>
                <a:gd name="connsiteX3" fmla="*/ 131768 w 133996"/>
                <a:gd name="connsiteY3" fmla="*/ 102727 h 182391"/>
                <a:gd name="connsiteX4" fmla="*/ 50806 w 133996"/>
                <a:gd name="connsiteY4" fmla="*/ 181785 h 1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96" h="182391">
                  <a:moveTo>
                    <a:pt x="50806" y="181785"/>
                  </a:moveTo>
                  <a:cubicBezTo>
                    <a:pt x="14611" y="175117"/>
                    <a:pt x="-7297" y="129397"/>
                    <a:pt x="2228" y="79867"/>
                  </a:cubicBezTo>
                  <a:cubicBezTo>
                    <a:pt x="10801" y="29385"/>
                    <a:pt x="46996" y="-5858"/>
                    <a:pt x="83191" y="810"/>
                  </a:cubicBezTo>
                  <a:cubicBezTo>
                    <a:pt x="119386" y="7477"/>
                    <a:pt x="141293" y="53197"/>
                    <a:pt x="131768" y="102727"/>
                  </a:cubicBezTo>
                  <a:cubicBezTo>
                    <a:pt x="123196" y="152257"/>
                    <a:pt x="87001" y="187500"/>
                    <a:pt x="50806" y="181785"/>
                  </a:cubicBezTo>
                  <a:close/>
                </a:path>
              </a:pathLst>
            </a:custGeom>
            <a:solidFill>
              <a:srgbClr val="DCE5F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1899F9A3-DB41-7DE7-6A18-176D0E47BA70}"/>
                </a:ext>
              </a:extLst>
            </p:cNvPr>
            <p:cNvSpPr/>
            <p:nvPr/>
          </p:nvSpPr>
          <p:spPr>
            <a:xfrm>
              <a:off x="6023652" y="2875927"/>
              <a:ext cx="129454" cy="177456"/>
            </a:xfrm>
            <a:custGeom>
              <a:avLst/>
              <a:gdLst>
                <a:gd name="connsiteX0" fmla="*/ 49487 w 129454"/>
                <a:gd name="connsiteY0" fmla="*/ 176835 h 177456"/>
                <a:gd name="connsiteX1" fmla="*/ 1862 w 129454"/>
                <a:gd name="connsiteY1" fmla="*/ 77775 h 177456"/>
                <a:gd name="connsiteX2" fmla="*/ 79967 w 129454"/>
                <a:gd name="connsiteY2" fmla="*/ 622 h 177456"/>
                <a:gd name="connsiteX3" fmla="*/ 127592 w 129454"/>
                <a:gd name="connsiteY3" fmla="*/ 99682 h 177456"/>
                <a:gd name="connsiteX4" fmla="*/ 49487 w 129454"/>
                <a:gd name="connsiteY4" fmla="*/ 176835 h 1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4" h="177456">
                  <a:moveTo>
                    <a:pt x="49487" y="176835"/>
                  </a:moveTo>
                  <a:cubicBezTo>
                    <a:pt x="15197" y="171120"/>
                    <a:pt x="-6710" y="126352"/>
                    <a:pt x="1862" y="77775"/>
                  </a:cubicBezTo>
                  <a:cubicBezTo>
                    <a:pt x="10435" y="29197"/>
                    <a:pt x="45677" y="-5093"/>
                    <a:pt x="79967" y="622"/>
                  </a:cubicBezTo>
                  <a:cubicBezTo>
                    <a:pt x="114257" y="6337"/>
                    <a:pt x="136165" y="51105"/>
                    <a:pt x="127592" y="99682"/>
                  </a:cubicBezTo>
                  <a:cubicBezTo>
                    <a:pt x="119020" y="148260"/>
                    <a:pt x="83777" y="182550"/>
                    <a:pt x="49487" y="176835"/>
                  </a:cubicBezTo>
                  <a:close/>
                </a:path>
              </a:pathLst>
            </a:custGeom>
            <a:solidFill>
              <a:srgbClr val="DDE6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4EA00142-7B6B-BD92-0159-24A0C5130ECF}"/>
                </a:ext>
              </a:extLst>
            </p:cNvPr>
            <p:cNvSpPr/>
            <p:nvPr/>
          </p:nvSpPr>
          <p:spPr>
            <a:xfrm>
              <a:off x="6025496" y="2878769"/>
              <a:ext cx="125765" cy="171788"/>
            </a:xfrm>
            <a:custGeom>
              <a:avLst/>
              <a:gdLst>
                <a:gd name="connsiteX0" fmla="*/ 47643 w 125765"/>
                <a:gd name="connsiteY0" fmla="*/ 171135 h 171788"/>
                <a:gd name="connsiteX1" fmla="*/ 1923 w 125765"/>
                <a:gd name="connsiteY1" fmla="*/ 74933 h 171788"/>
                <a:gd name="connsiteX2" fmla="*/ 78123 w 125765"/>
                <a:gd name="connsiteY2" fmla="*/ 638 h 171788"/>
                <a:gd name="connsiteX3" fmla="*/ 123843 w 125765"/>
                <a:gd name="connsiteY3" fmla="*/ 96840 h 171788"/>
                <a:gd name="connsiteX4" fmla="*/ 47643 w 125765"/>
                <a:gd name="connsiteY4" fmla="*/ 171135 h 17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65" h="171788">
                  <a:moveTo>
                    <a:pt x="47643" y="171135"/>
                  </a:moveTo>
                  <a:cubicBezTo>
                    <a:pt x="14305" y="165420"/>
                    <a:pt x="-6650" y="122558"/>
                    <a:pt x="1923" y="74933"/>
                  </a:cubicBezTo>
                  <a:cubicBezTo>
                    <a:pt x="10495" y="28260"/>
                    <a:pt x="43833" y="-5077"/>
                    <a:pt x="78123" y="638"/>
                  </a:cubicBezTo>
                  <a:cubicBezTo>
                    <a:pt x="111460" y="6353"/>
                    <a:pt x="132415" y="49215"/>
                    <a:pt x="123843" y="96840"/>
                  </a:cubicBezTo>
                  <a:cubicBezTo>
                    <a:pt x="115270" y="144465"/>
                    <a:pt x="81933" y="176850"/>
                    <a:pt x="47643" y="171135"/>
                  </a:cubicBezTo>
                  <a:close/>
                </a:path>
              </a:pathLst>
            </a:custGeom>
            <a:solidFill>
              <a:srgbClr val="DEE6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D9A78E91-00C7-C34C-361B-8D1AD5AE29EF}"/>
                </a:ext>
              </a:extLst>
            </p:cNvPr>
            <p:cNvSpPr/>
            <p:nvPr/>
          </p:nvSpPr>
          <p:spPr>
            <a:xfrm>
              <a:off x="6028289" y="2881610"/>
              <a:ext cx="121132" cy="166090"/>
            </a:xfrm>
            <a:custGeom>
              <a:avLst/>
              <a:gdLst>
                <a:gd name="connsiteX0" fmla="*/ 45802 w 121132"/>
                <a:gd name="connsiteY0" fmla="*/ 165436 h 166090"/>
                <a:gd name="connsiteX1" fmla="*/ 1987 w 121132"/>
                <a:gd name="connsiteY1" fmla="*/ 73044 h 166090"/>
                <a:gd name="connsiteX2" fmla="*/ 75330 w 121132"/>
                <a:gd name="connsiteY2" fmla="*/ 654 h 166090"/>
                <a:gd name="connsiteX3" fmla="*/ 119145 w 121132"/>
                <a:gd name="connsiteY3" fmla="*/ 93046 h 166090"/>
                <a:gd name="connsiteX4" fmla="*/ 45802 w 121132"/>
                <a:gd name="connsiteY4" fmla="*/ 165436 h 166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32" h="166090">
                  <a:moveTo>
                    <a:pt x="45802" y="165436"/>
                  </a:moveTo>
                  <a:cubicBezTo>
                    <a:pt x="13417" y="159721"/>
                    <a:pt x="-6585" y="117811"/>
                    <a:pt x="1987" y="73044"/>
                  </a:cubicBezTo>
                  <a:cubicBezTo>
                    <a:pt x="9607" y="27324"/>
                    <a:pt x="42945" y="-5061"/>
                    <a:pt x="75330" y="654"/>
                  </a:cubicBezTo>
                  <a:cubicBezTo>
                    <a:pt x="107715" y="6369"/>
                    <a:pt x="127717" y="48279"/>
                    <a:pt x="119145" y="93046"/>
                  </a:cubicBezTo>
                  <a:cubicBezTo>
                    <a:pt x="111525" y="138766"/>
                    <a:pt x="78187" y="171151"/>
                    <a:pt x="45802" y="165436"/>
                  </a:cubicBezTo>
                  <a:close/>
                </a:path>
              </a:pathLst>
            </a:custGeom>
            <a:solidFill>
              <a:srgbClr val="DFE7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22344590-E877-C8D5-8075-635EAC7BC7B3}"/>
                </a:ext>
              </a:extLst>
            </p:cNvPr>
            <p:cNvSpPr/>
            <p:nvPr/>
          </p:nvSpPr>
          <p:spPr>
            <a:xfrm>
              <a:off x="6030504" y="2884450"/>
              <a:ext cx="116701" cy="160409"/>
            </a:xfrm>
            <a:custGeom>
              <a:avLst/>
              <a:gdLst>
                <a:gd name="connsiteX0" fmla="*/ 44540 w 116701"/>
                <a:gd name="connsiteY0" fmla="*/ 159739 h 160409"/>
                <a:gd name="connsiteX1" fmla="*/ 1677 w 116701"/>
                <a:gd name="connsiteY1" fmla="*/ 70204 h 160409"/>
                <a:gd name="connsiteX2" fmla="*/ 72162 w 116701"/>
                <a:gd name="connsiteY2" fmla="*/ 671 h 160409"/>
                <a:gd name="connsiteX3" fmla="*/ 115025 w 116701"/>
                <a:gd name="connsiteY3" fmla="*/ 90206 h 160409"/>
                <a:gd name="connsiteX4" fmla="*/ 44540 w 116701"/>
                <a:gd name="connsiteY4" fmla="*/ 159739 h 16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1" h="160409">
                  <a:moveTo>
                    <a:pt x="44540" y="159739"/>
                  </a:moveTo>
                  <a:cubicBezTo>
                    <a:pt x="13107" y="154024"/>
                    <a:pt x="-5943" y="114019"/>
                    <a:pt x="1677" y="70204"/>
                  </a:cubicBezTo>
                  <a:cubicBezTo>
                    <a:pt x="9297" y="26389"/>
                    <a:pt x="40730" y="-5044"/>
                    <a:pt x="72162" y="671"/>
                  </a:cubicBezTo>
                  <a:cubicBezTo>
                    <a:pt x="103595" y="6386"/>
                    <a:pt x="122645" y="46391"/>
                    <a:pt x="115025" y="90206"/>
                  </a:cubicBezTo>
                  <a:cubicBezTo>
                    <a:pt x="107405" y="134021"/>
                    <a:pt x="75020" y="165454"/>
                    <a:pt x="44540" y="159739"/>
                  </a:cubicBezTo>
                  <a:close/>
                </a:path>
              </a:pathLst>
            </a:custGeom>
            <a:solidFill>
              <a:srgbClr val="E0E8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59C9EC3A-7BD1-627F-9EE5-BCAEEC4D7EF4}"/>
                </a:ext>
              </a:extLst>
            </p:cNvPr>
            <p:cNvSpPr/>
            <p:nvPr/>
          </p:nvSpPr>
          <p:spPr>
            <a:xfrm>
              <a:off x="6032347" y="2887290"/>
              <a:ext cx="113016" cy="154545"/>
            </a:xfrm>
            <a:custGeom>
              <a:avLst/>
              <a:gdLst>
                <a:gd name="connsiteX0" fmla="*/ 42697 w 113016"/>
                <a:gd name="connsiteY0" fmla="*/ 154042 h 154545"/>
                <a:gd name="connsiteX1" fmla="*/ 1739 w 113016"/>
                <a:gd name="connsiteY1" fmla="*/ 67364 h 154545"/>
                <a:gd name="connsiteX2" fmla="*/ 70319 w 113016"/>
                <a:gd name="connsiteY2" fmla="*/ 689 h 154545"/>
                <a:gd name="connsiteX3" fmla="*/ 111277 w 113016"/>
                <a:gd name="connsiteY3" fmla="*/ 87367 h 154545"/>
                <a:gd name="connsiteX4" fmla="*/ 42697 w 113016"/>
                <a:gd name="connsiteY4" fmla="*/ 154042 h 15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016" h="154545">
                  <a:moveTo>
                    <a:pt x="42697" y="154042"/>
                  </a:moveTo>
                  <a:cubicBezTo>
                    <a:pt x="12217" y="148327"/>
                    <a:pt x="-5881" y="110227"/>
                    <a:pt x="1739" y="67364"/>
                  </a:cubicBezTo>
                  <a:cubicBezTo>
                    <a:pt x="9359" y="25454"/>
                    <a:pt x="39839" y="-5026"/>
                    <a:pt x="70319" y="689"/>
                  </a:cubicBezTo>
                  <a:cubicBezTo>
                    <a:pt x="100799" y="6404"/>
                    <a:pt x="118897" y="44504"/>
                    <a:pt x="111277" y="87367"/>
                  </a:cubicBezTo>
                  <a:cubicBezTo>
                    <a:pt x="103657" y="129277"/>
                    <a:pt x="73177" y="158804"/>
                    <a:pt x="42697" y="154042"/>
                  </a:cubicBezTo>
                  <a:close/>
                </a:path>
              </a:pathLst>
            </a:custGeom>
            <a:solidFill>
              <a:srgbClr val="E1E8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0235483C-A0C7-E0B2-A4DA-F683C7ACBCB9}"/>
                </a:ext>
              </a:extLst>
            </p:cNvPr>
            <p:cNvSpPr/>
            <p:nvPr/>
          </p:nvSpPr>
          <p:spPr>
            <a:xfrm>
              <a:off x="6034558" y="2890128"/>
              <a:ext cx="108593" cy="148863"/>
            </a:xfrm>
            <a:custGeom>
              <a:avLst/>
              <a:gdLst>
                <a:gd name="connsiteX0" fmla="*/ 41438 w 108593"/>
                <a:gd name="connsiteY0" fmla="*/ 148346 h 148863"/>
                <a:gd name="connsiteX1" fmla="*/ 1433 w 108593"/>
                <a:gd name="connsiteY1" fmla="*/ 65478 h 148863"/>
                <a:gd name="connsiteX2" fmla="*/ 67156 w 108593"/>
                <a:gd name="connsiteY2" fmla="*/ 708 h 148863"/>
                <a:gd name="connsiteX3" fmla="*/ 107161 w 108593"/>
                <a:gd name="connsiteY3" fmla="*/ 83576 h 148863"/>
                <a:gd name="connsiteX4" fmla="*/ 41438 w 108593"/>
                <a:gd name="connsiteY4" fmla="*/ 148346 h 14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93" h="148863">
                  <a:moveTo>
                    <a:pt x="41438" y="148346"/>
                  </a:moveTo>
                  <a:cubicBezTo>
                    <a:pt x="11911" y="143583"/>
                    <a:pt x="-5234" y="106436"/>
                    <a:pt x="1433" y="65478"/>
                  </a:cubicBezTo>
                  <a:cubicBezTo>
                    <a:pt x="8101" y="24521"/>
                    <a:pt x="37628" y="-5007"/>
                    <a:pt x="67156" y="708"/>
                  </a:cubicBezTo>
                  <a:cubicBezTo>
                    <a:pt x="96683" y="5471"/>
                    <a:pt x="113828" y="42618"/>
                    <a:pt x="107161" y="83576"/>
                  </a:cubicBezTo>
                  <a:cubicBezTo>
                    <a:pt x="99541" y="124533"/>
                    <a:pt x="70013" y="153108"/>
                    <a:pt x="41438" y="148346"/>
                  </a:cubicBezTo>
                  <a:close/>
                </a:path>
              </a:pathLst>
            </a:custGeom>
            <a:solidFill>
              <a:srgbClr val="E2E9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68FE2F40-EB4C-CF35-E634-AF65E20D98D4}"/>
                </a:ext>
              </a:extLst>
            </p:cNvPr>
            <p:cNvSpPr/>
            <p:nvPr/>
          </p:nvSpPr>
          <p:spPr>
            <a:xfrm>
              <a:off x="6036457" y="2893160"/>
              <a:ext cx="103843" cy="142990"/>
            </a:xfrm>
            <a:custGeom>
              <a:avLst/>
              <a:gdLst>
                <a:gd name="connsiteX0" fmla="*/ 39539 w 103843"/>
                <a:gd name="connsiteY0" fmla="*/ 142456 h 142990"/>
                <a:gd name="connsiteX1" fmla="*/ 1439 w 103843"/>
                <a:gd name="connsiteY1" fmla="*/ 62446 h 142990"/>
                <a:gd name="connsiteX2" fmla="*/ 64304 w 103843"/>
                <a:gd name="connsiteY2" fmla="*/ 534 h 142990"/>
                <a:gd name="connsiteX3" fmla="*/ 102404 w 103843"/>
                <a:gd name="connsiteY3" fmla="*/ 80544 h 142990"/>
                <a:gd name="connsiteX4" fmla="*/ 39539 w 103843"/>
                <a:gd name="connsiteY4" fmla="*/ 142456 h 14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43" h="142990">
                  <a:moveTo>
                    <a:pt x="39539" y="142456"/>
                  </a:moveTo>
                  <a:cubicBezTo>
                    <a:pt x="11917" y="137694"/>
                    <a:pt x="-5228" y="101499"/>
                    <a:pt x="1439" y="62446"/>
                  </a:cubicBezTo>
                  <a:cubicBezTo>
                    <a:pt x="8107" y="23394"/>
                    <a:pt x="36682" y="-4229"/>
                    <a:pt x="64304" y="534"/>
                  </a:cubicBezTo>
                  <a:cubicBezTo>
                    <a:pt x="91927" y="5296"/>
                    <a:pt x="109072" y="41491"/>
                    <a:pt x="102404" y="80544"/>
                  </a:cubicBezTo>
                  <a:cubicBezTo>
                    <a:pt x="95737" y="119596"/>
                    <a:pt x="68114" y="147219"/>
                    <a:pt x="39539" y="142456"/>
                  </a:cubicBezTo>
                  <a:close/>
                </a:path>
              </a:pathLst>
            </a:custGeom>
            <a:solidFill>
              <a:srgbClr val="E3EA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8435814C-6CE3-365C-932D-B67192E9E728}"/>
                </a:ext>
              </a:extLst>
            </p:cNvPr>
            <p:cNvSpPr/>
            <p:nvPr/>
          </p:nvSpPr>
          <p:spPr>
            <a:xfrm>
              <a:off x="6039255" y="2896001"/>
              <a:ext cx="100153" cy="137308"/>
            </a:xfrm>
            <a:custGeom>
              <a:avLst/>
              <a:gdLst>
                <a:gd name="connsiteX0" fmla="*/ 37694 w 100153"/>
                <a:gd name="connsiteY0" fmla="*/ 136758 h 137308"/>
                <a:gd name="connsiteX1" fmla="*/ 1499 w 100153"/>
                <a:gd name="connsiteY1" fmla="*/ 59606 h 137308"/>
                <a:gd name="connsiteX2" fmla="*/ 62459 w 100153"/>
                <a:gd name="connsiteY2" fmla="*/ 551 h 137308"/>
                <a:gd name="connsiteX3" fmla="*/ 98654 w 100153"/>
                <a:gd name="connsiteY3" fmla="*/ 77703 h 137308"/>
                <a:gd name="connsiteX4" fmla="*/ 37694 w 100153"/>
                <a:gd name="connsiteY4" fmla="*/ 136758 h 13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3" h="137308">
                  <a:moveTo>
                    <a:pt x="37694" y="136758"/>
                  </a:moveTo>
                  <a:cubicBezTo>
                    <a:pt x="11024" y="131996"/>
                    <a:pt x="-5168" y="97706"/>
                    <a:pt x="1499" y="59606"/>
                  </a:cubicBezTo>
                  <a:cubicBezTo>
                    <a:pt x="8167" y="22458"/>
                    <a:pt x="35789" y="-4212"/>
                    <a:pt x="62459" y="551"/>
                  </a:cubicBezTo>
                  <a:cubicBezTo>
                    <a:pt x="89129" y="5313"/>
                    <a:pt x="105322" y="39603"/>
                    <a:pt x="98654" y="77703"/>
                  </a:cubicBezTo>
                  <a:cubicBezTo>
                    <a:pt x="91034" y="114851"/>
                    <a:pt x="64364" y="141521"/>
                    <a:pt x="37694" y="136758"/>
                  </a:cubicBezTo>
                  <a:close/>
                </a:path>
              </a:pathLst>
            </a:custGeom>
            <a:solidFill>
              <a:srgbClr val="E4EA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39A547F8-6514-50B7-D779-BEF192A87725}"/>
                </a:ext>
              </a:extLst>
            </p:cNvPr>
            <p:cNvSpPr/>
            <p:nvPr/>
          </p:nvSpPr>
          <p:spPr>
            <a:xfrm>
              <a:off x="6040204" y="2898841"/>
              <a:ext cx="96350" cy="131628"/>
            </a:xfrm>
            <a:custGeom>
              <a:avLst/>
              <a:gdLst>
                <a:gd name="connsiteX0" fmla="*/ 36745 w 96350"/>
                <a:gd name="connsiteY0" fmla="*/ 131061 h 131628"/>
                <a:gd name="connsiteX1" fmla="*/ 1503 w 96350"/>
                <a:gd name="connsiteY1" fmla="*/ 57718 h 131628"/>
                <a:gd name="connsiteX2" fmla="*/ 59605 w 96350"/>
                <a:gd name="connsiteY2" fmla="*/ 568 h 131628"/>
                <a:gd name="connsiteX3" fmla="*/ 94848 w 96350"/>
                <a:gd name="connsiteY3" fmla="*/ 73911 h 131628"/>
                <a:gd name="connsiteX4" fmla="*/ 36745 w 96350"/>
                <a:gd name="connsiteY4" fmla="*/ 131061 h 13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50" h="131628">
                  <a:moveTo>
                    <a:pt x="36745" y="131061"/>
                  </a:moveTo>
                  <a:cubicBezTo>
                    <a:pt x="11028" y="126298"/>
                    <a:pt x="-5165" y="93913"/>
                    <a:pt x="1503" y="57718"/>
                  </a:cubicBezTo>
                  <a:cubicBezTo>
                    <a:pt x="8170" y="21523"/>
                    <a:pt x="33888" y="-4194"/>
                    <a:pt x="59605" y="568"/>
                  </a:cubicBezTo>
                  <a:cubicBezTo>
                    <a:pt x="85323" y="5331"/>
                    <a:pt x="101515" y="37716"/>
                    <a:pt x="94848" y="73911"/>
                  </a:cubicBezTo>
                  <a:cubicBezTo>
                    <a:pt x="89133" y="110106"/>
                    <a:pt x="62463" y="135823"/>
                    <a:pt x="36745" y="131061"/>
                  </a:cubicBezTo>
                  <a:close/>
                </a:path>
              </a:pathLst>
            </a:custGeom>
            <a:solidFill>
              <a:srgbClr val="E5EB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81F99629-1B05-7246-66FC-535E2504066F}"/>
                </a:ext>
              </a:extLst>
            </p:cNvPr>
            <p:cNvSpPr/>
            <p:nvPr/>
          </p:nvSpPr>
          <p:spPr>
            <a:xfrm>
              <a:off x="6042995" y="2901679"/>
              <a:ext cx="91719" cy="125764"/>
            </a:xfrm>
            <a:custGeom>
              <a:avLst/>
              <a:gdLst>
                <a:gd name="connsiteX0" fmla="*/ 34906 w 91719"/>
                <a:gd name="connsiteY0" fmla="*/ 125365 h 125764"/>
                <a:gd name="connsiteX1" fmla="*/ 1569 w 91719"/>
                <a:gd name="connsiteY1" fmla="*/ 54880 h 125764"/>
                <a:gd name="connsiteX2" fmla="*/ 56814 w 91719"/>
                <a:gd name="connsiteY2" fmla="*/ 587 h 125764"/>
                <a:gd name="connsiteX3" fmla="*/ 90151 w 91719"/>
                <a:gd name="connsiteY3" fmla="*/ 71072 h 125764"/>
                <a:gd name="connsiteX4" fmla="*/ 34906 w 91719"/>
                <a:gd name="connsiteY4" fmla="*/ 125365 h 1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19" h="125764">
                  <a:moveTo>
                    <a:pt x="34906" y="125365"/>
                  </a:moveTo>
                  <a:cubicBezTo>
                    <a:pt x="10141" y="120602"/>
                    <a:pt x="-5099" y="89170"/>
                    <a:pt x="1569" y="54880"/>
                  </a:cubicBezTo>
                  <a:cubicBezTo>
                    <a:pt x="8236" y="20590"/>
                    <a:pt x="33001" y="-4175"/>
                    <a:pt x="56814" y="587"/>
                  </a:cubicBezTo>
                  <a:cubicBezTo>
                    <a:pt x="81579" y="5350"/>
                    <a:pt x="96819" y="36782"/>
                    <a:pt x="90151" y="71072"/>
                  </a:cubicBezTo>
                  <a:cubicBezTo>
                    <a:pt x="84436" y="105362"/>
                    <a:pt x="59671" y="129175"/>
                    <a:pt x="34906" y="125365"/>
                  </a:cubicBezTo>
                  <a:close/>
                </a:path>
              </a:pathLst>
            </a:custGeom>
            <a:solidFill>
              <a:srgbClr val="E6EC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34623DF0-D439-D376-F527-452C752C0ABF}"/>
                </a:ext>
              </a:extLst>
            </p:cNvPr>
            <p:cNvSpPr/>
            <p:nvPr/>
          </p:nvSpPr>
          <p:spPr>
            <a:xfrm>
              <a:off x="6044259" y="2903757"/>
              <a:ext cx="88239" cy="120843"/>
            </a:xfrm>
            <a:custGeom>
              <a:avLst/>
              <a:gdLst>
                <a:gd name="connsiteX0" fmla="*/ 33642 w 88239"/>
                <a:gd name="connsiteY0" fmla="*/ 120429 h 120843"/>
                <a:gd name="connsiteX1" fmla="*/ 1257 w 88239"/>
                <a:gd name="connsiteY1" fmla="*/ 52802 h 120843"/>
                <a:gd name="connsiteX2" fmla="*/ 54597 w 88239"/>
                <a:gd name="connsiteY2" fmla="*/ 414 h 120843"/>
                <a:gd name="connsiteX3" fmla="*/ 86982 w 88239"/>
                <a:gd name="connsiteY3" fmla="*/ 68042 h 120843"/>
                <a:gd name="connsiteX4" fmla="*/ 33642 w 88239"/>
                <a:gd name="connsiteY4" fmla="*/ 120429 h 1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39" h="120843">
                  <a:moveTo>
                    <a:pt x="33642" y="120429"/>
                  </a:moveTo>
                  <a:cubicBezTo>
                    <a:pt x="9830" y="116619"/>
                    <a:pt x="-4458" y="86139"/>
                    <a:pt x="1257" y="52802"/>
                  </a:cubicBezTo>
                  <a:cubicBezTo>
                    <a:pt x="6972" y="19464"/>
                    <a:pt x="30785" y="-3396"/>
                    <a:pt x="54597" y="414"/>
                  </a:cubicBezTo>
                  <a:cubicBezTo>
                    <a:pt x="78410" y="4224"/>
                    <a:pt x="92697" y="34704"/>
                    <a:pt x="86982" y="68042"/>
                  </a:cubicBezTo>
                  <a:cubicBezTo>
                    <a:pt x="81267" y="101379"/>
                    <a:pt x="57455" y="124239"/>
                    <a:pt x="33642" y="120429"/>
                  </a:cubicBezTo>
                  <a:close/>
                </a:path>
              </a:pathLst>
            </a:custGeom>
            <a:solidFill>
              <a:srgbClr val="E7EC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B0B407A-5117-BD0D-C36B-8383FC31D079}"/>
                </a:ext>
              </a:extLst>
            </p:cNvPr>
            <p:cNvSpPr/>
            <p:nvPr/>
          </p:nvSpPr>
          <p:spPr>
            <a:xfrm>
              <a:off x="6047054" y="2907551"/>
              <a:ext cx="83602" cy="114207"/>
            </a:xfrm>
            <a:custGeom>
              <a:avLst/>
              <a:gdLst>
                <a:gd name="connsiteX0" fmla="*/ 31800 w 83602"/>
                <a:gd name="connsiteY0" fmla="*/ 113778 h 114207"/>
                <a:gd name="connsiteX1" fmla="*/ 1320 w 83602"/>
                <a:gd name="connsiteY1" fmla="*/ 49960 h 114207"/>
                <a:gd name="connsiteX2" fmla="*/ 51802 w 83602"/>
                <a:gd name="connsiteY2" fmla="*/ 430 h 114207"/>
                <a:gd name="connsiteX3" fmla="*/ 82282 w 83602"/>
                <a:gd name="connsiteY3" fmla="*/ 64248 h 114207"/>
                <a:gd name="connsiteX4" fmla="*/ 31800 w 83602"/>
                <a:gd name="connsiteY4" fmla="*/ 113778 h 11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02" h="114207">
                  <a:moveTo>
                    <a:pt x="31800" y="113778"/>
                  </a:moveTo>
                  <a:cubicBezTo>
                    <a:pt x="8940" y="109968"/>
                    <a:pt x="-4395" y="81393"/>
                    <a:pt x="1320" y="49960"/>
                  </a:cubicBezTo>
                  <a:cubicBezTo>
                    <a:pt x="7035" y="18528"/>
                    <a:pt x="29895" y="-3380"/>
                    <a:pt x="51802" y="430"/>
                  </a:cubicBezTo>
                  <a:cubicBezTo>
                    <a:pt x="74662" y="4240"/>
                    <a:pt x="87997" y="32815"/>
                    <a:pt x="82282" y="64248"/>
                  </a:cubicBezTo>
                  <a:cubicBezTo>
                    <a:pt x="76567" y="95680"/>
                    <a:pt x="53707" y="117588"/>
                    <a:pt x="31800" y="113778"/>
                  </a:cubicBezTo>
                  <a:close/>
                </a:path>
              </a:pathLst>
            </a:custGeom>
            <a:solidFill>
              <a:srgbClr val="E8ED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13D2B839-2EB6-143C-BCA5-07235A958FAE}"/>
                </a:ext>
              </a:extLst>
            </p:cNvPr>
            <p:cNvSpPr/>
            <p:nvPr/>
          </p:nvSpPr>
          <p:spPr>
            <a:xfrm>
              <a:off x="6048952" y="2910392"/>
              <a:ext cx="79807" cy="108527"/>
            </a:xfrm>
            <a:custGeom>
              <a:avLst/>
              <a:gdLst>
                <a:gd name="connsiteX0" fmla="*/ 29902 w 79807"/>
                <a:gd name="connsiteY0" fmla="*/ 108080 h 108527"/>
                <a:gd name="connsiteX1" fmla="*/ 1327 w 79807"/>
                <a:gd name="connsiteY1" fmla="*/ 47120 h 108527"/>
                <a:gd name="connsiteX2" fmla="*/ 49905 w 79807"/>
                <a:gd name="connsiteY2" fmla="*/ 447 h 108527"/>
                <a:gd name="connsiteX3" fmla="*/ 78480 w 79807"/>
                <a:gd name="connsiteY3" fmla="*/ 61407 h 108527"/>
                <a:gd name="connsiteX4" fmla="*/ 29902 w 79807"/>
                <a:gd name="connsiteY4" fmla="*/ 108080 h 10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07" h="108527">
                  <a:moveTo>
                    <a:pt x="29902" y="108080"/>
                  </a:moveTo>
                  <a:cubicBezTo>
                    <a:pt x="8947" y="104270"/>
                    <a:pt x="-4388" y="76647"/>
                    <a:pt x="1327" y="47120"/>
                  </a:cubicBezTo>
                  <a:cubicBezTo>
                    <a:pt x="7042" y="17592"/>
                    <a:pt x="27997" y="-3363"/>
                    <a:pt x="49905" y="447"/>
                  </a:cubicBezTo>
                  <a:cubicBezTo>
                    <a:pt x="70860" y="4257"/>
                    <a:pt x="84195" y="31880"/>
                    <a:pt x="78480" y="61407"/>
                  </a:cubicBezTo>
                  <a:cubicBezTo>
                    <a:pt x="72765" y="90935"/>
                    <a:pt x="51810" y="111890"/>
                    <a:pt x="29902" y="108080"/>
                  </a:cubicBezTo>
                  <a:close/>
                </a:path>
              </a:pathLst>
            </a:custGeom>
            <a:solidFill>
              <a:srgbClr val="EAEE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647F8FB-43AE-C9F4-A504-16E36FF07CB1}"/>
                </a:ext>
              </a:extLst>
            </p:cNvPr>
            <p:cNvSpPr/>
            <p:nvPr/>
          </p:nvSpPr>
          <p:spPr>
            <a:xfrm>
              <a:off x="6051165" y="2913231"/>
              <a:ext cx="75381" cy="102848"/>
            </a:xfrm>
            <a:custGeom>
              <a:avLst/>
              <a:gdLst>
                <a:gd name="connsiteX0" fmla="*/ 28642 w 75381"/>
                <a:gd name="connsiteY0" fmla="*/ 102383 h 102848"/>
                <a:gd name="connsiteX1" fmla="*/ 1019 w 75381"/>
                <a:gd name="connsiteY1" fmla="*/ 45233 h 102848"/>
                <a:gd name="connsiteX2" fmla="*/ 46739 w 75381"/>
                <a:gd name="connsiteY2" fmla="*/ 465 h 102848"/>
                <a:gd name="connsiteX3" fmla="*/ 74362 w 75381"/>
                <a:gd name="connsiteY3" fmla="*/ 57615 h 102848"/>
                <a:gd name="connsiteX4" fmla="*/ 28642 w 75381"/>
                <a:gd name="connsiteY4" fmla="*/ 102383 h 10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81" h="102848">
                  <a:moveTo>
                    <a:pt x="28642" y="102383"/>
                  </a:moveTo>
                  <a:cubicBezTo>
                    <a:pt x="8639" y="98573"/>
                    <a:pt x="-3743" y="72855"/>
                    <a:pt x="1019" y="45233"/>
                  </a:cubicBezTo>
                  <a:cubicBezTo>
                    <a:pt x="5782" y="16658"/>
                    <a:pt x="26737" y="-3345"/>
                    <a:pt x="46739" y="465"/>
                  </a:cubicBezTo>
                  <a:cubicBezTo>
                    <a:pt x="66742" y="4275"/>
                    <a:pt x="79124" y="29993"/>
                    <a:pt x="74362" y="57615"/>
                  </a:cubicBezTo>
                  <a:cubicBezTo>
                    <a:pt x="68647" y="86190"/>
                    <a:pt x="48644" y="106193"/>
                    <a:pt x="28642" y="102383"/>
                  </a:cubicBezTo>
                  <a:close/>
                </a:path>
              </a:pathLst>
            </a:custGeom>
            <a:solidFill>
              <a:srgbClr val="EBEE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51467B19-B363-8E3B-5160-3CDFEB9DE455}"/>
                </a:ext>
              </a:extLst>
            </p:cNvPr>
            <p:cNvSpPr/>
            <p:nvPr/>
          </p:nvSpPr>
          <p:spPr>
            <a:xfrm>
              <a:off x="6053009" y="2916069"/>
              <a:ext cx="70739" cy="97173"/>
            </a:xfrm>
            <a:custGeom>
              <a:avLst/>
              <a:gdLst>
                <a:gd name="connsiteX0" fmla="*/ 26797 w 70739"/>
                <a:gd name="connsiteY0" fmla="*/ 96688 h 97173"/>
                <a:gd name="connsiteX1" fmla="*/ 1080 w 70739"/>
                <a:gd name="connsiteY1" fmla="*/ 42395 h 97173"/>
                <a:gd name="connsiteX2" fmla="*/ 43942 w 70739"/>
                <a:gd name="connsiteY2" fmla="*/ 485 h 97173"/>
                <a:gd name="connsiteX3" fmla="*/ 69660 w 70739"/>
                <a:gd name="connsiteY3" fmla="*/ 54778 h 97173"/>
                <a:gd name="connsiteX4" fmla="*/ 26797 w 70739"/>
                <a:gd name="connsiteY4" fmla="*/ 96688 h 9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39" h="97173">
                  <a:moveTo>
                    <a:pt x="26797" y="96688"/>
                  </a:moveTo>
                  <a:cubicBezTo>
                    <a:pt x="7747" y="92878"/>
                    <a:pt x="-3683" y="69065"/>
                    <a:pt x="1080" y="42395"/>
                  </a:cubicBezTo>
                  <a:cubicBezTo>
                    <a:pt x="5842" y="15725"/>
                    <a:pt x="24892" y="-3325"/>
                    <a:pt x="43942" y="485"/>
                  </a:cubicBezTo>
                  <a:cubicBezTo>
                    <a:pt x="62992" y="4295"/>
                    <a:pt x="74422" y="28108"/>
                    <a:pt x="69660" y="54778"/>
                  </a:cubicBezTo>
                  <a:cubicBezTo>
                    <a:pt x="65850" y="81448"/>
                    <a:pt x="45847" y="100498"/>
                    <a:pt x="26797" y="96688"/>
                  </a:cubicBezTo>
                  <a:close/>
                </a:path>
              </a:pathLst>
            </a:custGeom>
            <a:solidFill>
              <a:srgbClr val="ECEF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DE2C21E9-538B-481D-344C-0420F31C8927}"/>
                </a:ext>
              </a:extLst>
            </p:cNvPr>
            <p:cNvSpPr/>
            <p:nvPr/>
          </p:nvSpPr>
          <p:spPr>
            <a:xfrm>
              <a:off x="6055215" y="2918162"/>
              <a:ext cx="67279" cy="92047"/>
            </a:xfrm>
            <a:custGeom>
              <a:avLst/>
              <a:gdLst>
                <a:gd name="connsiteX0" fmla="*/ 25544 w 67279"/>
                <a:gd name="connsiteY0" fmla="*/ 91737 h 92047"/>
                <a:gd name="connsiteX1" fmla="*/ 779 w 67279"/>
                <a:gd name="connsiteY1" fmla="*/ 40302 h 92047"/>
                <a:gd name="connsiteX2" fmla="*/ 41736 w 67279"/>
                <a:gd name="connsiteY2" fmla="*/ 297 h 92047"/>
                <a:gd name="connsiteX3" fmla="*/ 66501 w 67279"/>
                <a:gd name="connsiteY3" fmla="*/ 51732 h 92047"/>
                <a:gd name="connsiteX4" fmla="*/ 25544 w 67279"/>
                <a:gd name="connsiteY4" fmla="*/ 91737 h 9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79" h="92047">
                  <a:moveTo>
                    <a:pt x="25544" y="91737"/>
                  </a:moveTo>
                  <a:cubicBezTo>
                    <a:pt x="7446" y="88879"/>
                    <a:pt x="-3031" y="66019"/>
                    <a:pt x="779" y="40302"/>
                  </a:cubicBezTo>
                  <a:cubicBezTo>
                    <a:pt x="5541" y="15537"/>
                    <a:pt x="23639" y="-2561"/>
                    <a:pt x="41736" y="297"/>
                  </a:cubicBezTo>
                  <a:cubicBezTo>
                    <a:pt x="59834" y="3154"/>
                    <a:pt x="70311" y="26014"/>
                    <a:pt x="66501" y="51732"/>
                  </a:cubicBezTo>
                  <a:cubicBezTo>
                    <a:pt x="61739" y="77449"/>
                    <a:pt x="43641" y="94594"/>
                    <a:pt x="25544" y="91737"/>
                  </a:cubicBezTo>
                  <a:close/>
                </a:path>
              </a:pathLst>
            </a:custGeom>
            <a:solidFill>
              <a:srgbClr val="EDEF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FCADDF15-E62A-64D8-285B-A64EF52576B1}"/>
                </a:ext>
              </a:extLst>
            </p:cNvPr>
            <p:cNvSpPr/>
            <p:nvPr/>
          </p:nvSpPr>
          <p:spPr>
            <a:xfrm>
              <a:off x="6057065" y="2921957"/>
              <a:ext cx="62627" cy="85410"/>
            </a:xfrm>
            <a:custGeom>
              <a:avLst/>
              <a:gdLst>
                <a:gd name="connsiteX0" fmla="*/ 23694 w 62627"/>
                <a:gd name="connsiteY0" fmla="*/ 85084 h 85410"/>
                <a:gd name="connsiteX1" fmla="*/ 834 w 62627"/>
                <a:gd name="connsiteY1" fmla="*/ 37459 h 85410"/>
                <a:gd name="connsiteX2" fmla="*/ 38934 w 62627"/>
                <a:gd name="connsiteY2" fmla="*/ 312 h 85410"/>
                <a:gd name="connsiteX3" fmla="*/ 61794 w 62627"/>
                <a:gd name="connsiteY3" fmla="*/ 47937 h 85410"/>
                <a:gd name="connsiteX4" fmla="*/ 23694 w 62627"/>
                <a:gd name="connsiteY4" fmla="*/ 85084 h 8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27" h="85410">
                  <a:moveTo>
                    <a:pt x="23694" y="85084"/>
                  </a:moveTo>
                  <a:cubicBezTo>
                    <a:pt x="6549" y="82227"/>
                    <a:pt x="-2976" y="60319"/>
                    <a:pt x="834" y="37459"/>
                  </a:cubicBezTo>
                  <a:cubicBezTo>
                    <a:pt x="4644" y="14599"/>
                    <a:pt x="21789" y="-2546"/>
                    <a:pt x="38934" y="312"/>
                  </a:cubicBezTo>
                  <a:cubicBezTo>
                    <a:pt x="56079" y="3169"/>
                    <a:pt x="65604" y="25077"/>
                    <a:pt x="61794" y="47937"/>
                  </a:cubicBezTo>
                  <a:cubicBezTo>
                    <a:pt x="57984" y="71749"/>
                    <a:pt x="40839" y="87942"/>
                    <a:pt x="23694" y="85084"/>
                  </a:cubicBezTo>
                  <a:close/>
                </a:path>
              </a:pathLst>
            </a:custGeom>
            <a:solidFill>
              <a:srgbClr val="EEF0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45301F8D-06AB-1576-49F0-085AF700AD08}"/>
                </a:ext>
              </a:extLst>
            </p:cNvPr>
            <p:cNvSpPr/>
            <p:nvPr/>
          </p:nvSpPr>
          <p:spPr>
            <a:xfrm>
              <a:off x="6059597" y="2924782"/>
              <a:ext cx="58517" cy="79745"/>
            </a:xfrm>
            <a:custGeom>
              <a:avLst/>
              <a:gdLst>
                <a:gd name="connsiteX0" fmla="*/ 22115 w 58517"/>
                <a:gd name="connsiteY0" fmla="*/ 79402 h 79745"/>
                <a:gd name="connsiteX1" fmla="*/ 1160 w 58517"/>
                <a:gd name="connsiteY1" fmla="*/ 34634 h 79745"/>
                <a:gd name="connsiteX2" fmla="*/ 36402 w 58517"/>
                <a:gd name="connsiteY2" fmla="*/ 344 h 79745"/>
                <a:gd name="connsiteX3" fmla="*/ 57357 w 58517"/>
                <a:gd name="connsiteY3" fmla="*/ 45112 h 79745"/>
                <a:gd name="connsiteX4" fmla="*/ 22115 w 58517"/>
                <a:gd name="connsiteY4" fmla="*/ 79402 h 7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17" h="79745">
                  <a:moveTo>
                    <a:pt x="22115" y="79402"/>
                  </a:moveTo>
                  <a:cubicBezTo>
                    <a:pt x="6875" y="76544"/>
                    <a:pt x="-3603" y="56542"/>
                    <a:pt x="1160" y="34634"/>
                  </a:cubicBezTo>
                  <a:cubicBezTo>
                    <a:pt x="4970" y="12727"/>
                    <a:pt x="21162" y="-2513"/>
                    <a:pt x="36402" y="344"/>
                  </a:cubicBezTo>
                  <a:cubicBezTo>
                    <a:pt x="51642" y="3202"/>
                    <a:pt x="62120" y="23204"/>
                    <a:pt x="57357" y="45112"/>
                  </a:cubicBezTo>
                  <a:cubicBezTo>
                    <a:pt x="53547" y="67019"/>
                    <a:pt x="37355" y="82259"/>
                    <a:pt x="22115" y="79402"/>
                  </a:cubicBezTo>
                  <a:close/>
                </a:path>
              </a:pathLst>
            </a:custGeom>
            <a:solidFill>
              <a:srgbClr val="EFF1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407BE6D0-4312-D1B7-8A75-40B6C34F45F6}"/>
                </a:ext>
              </a:extLst>
            </p:cNvPr>
            <p:cNvSpPr/>
            <p:nvPr/>
          </p:nvSpPr>
          <p:spPr>
            <a:xfrm>
              <a:off x="6060866" y="2926668"/>
              <a:ext cx="55026" cy="75021"/>
            </a:xfrm>
            <a:custGeom>
              <a:avLst/>
              <a:gdLst>
                <a:gd name="connsiteX0" fmla="*/ 20846 w 55026"/>
                <a:gd name="connsiteY0" fmla="*/ 74659 h 75021"/>
                <a:gd name="connsiteX1" fmla="*/ 843 w 55026"/>
                <a:gd name="connsiteY1" fmla="*/ 32748 h 75021"/>
                <a:gd name="connsiteX2" fmla="*/ 34181 w 55026"/>
                <a:gd name="connsiteY2" fmla="*/ 363 h 75021"/>
                <a:gd name="connsiteX3" fmla="*/ 54183 w 55026"/>
                <a:gd name="connsiteY3" fmla="*/ 42273 h 75021"/>
                <a:gd name="connsiteX4" fmla="*/ 20846 w 55026"/>
                <a:gd name="connsiteY4" fmla="*/ 74659 h 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26" h="75021">
                  <a:moveTo>
                    <a:pt x="20846" y="74659"/>
                  </a:moveTo>
                  <a:cubicBezTo>
                    <a:pt x="6558" y="71801"/>
                    <a:pt x="-2967" y="53703"/>
                    <a:pt x="843" y="32748"/>
                  </a:cubicBezTo>
                  <a:cubicBezTo>
                    <a:pt x="4653" y="11793"/>
                    <a:pt x="18941" y="-2494"/>
                    <a:pt x="34181" y="363"/>
                  </a:cubicBezTo>
                  <a:cubicBezTo>
                    <a:pt x="48468" y="3221"/>
                    <a:pt x="57993" y="21318"/>
                    <a:pt x="54183" y="42273"/>
                  </a:cubicBezTo>
                  <a:cubicBezTo>
                    <a:pt x="50373" y="63228"/>
                    <a:pt x="36086" y="77516"/>
                    <a:pt x="20846" y="74659"/>
                  </a:cubicBezTo>
                  <a:close/>
                </a:path>
              </a:pathLst>
            </a:custGeom>
            <a:solidFill>
              <a:srgbClr val="F0F1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06E9953D-DC42-2029-ABE5-FC8B6570AF59}"/>
                </a:ext>
              </a:extLst>
            </p:cNvPr>
            <p:cNvSpPr/>
            <p:nvPr/>
          </p:nvSpPr>
          <p:spPr>
            <a:xfrm>
              <a:off x="6063657" y="2930456"/>
              <a:ext cx="50395" cy="68398"/>
            </a:xfrm>
            <a:custGeom>
              <a:avLst/>
              <a:gdLst>
                <a:gd name="connsiteX0" fmla="*/ 19007 w 50395"/>
                <a:gd name="connsiteY0" fmla="*/ 68013 h 68398"/>
                <a:gd name="connsiteX1" fmla="*/ 909 w 50395"/>
                <a:gd name="connsiteY1" fmla="*/ 29913 h 68398"/>
                <a:gd name="connsiteX2" fmla="*/ 31389 w 50395"/>
                <a:gd name="connsiteY2" fmla="*/ 386 h 68398"/>
                <a:gd name="connsiteX3" fmla="*/ 49487 w 50395"/>
                <a:gd name="connsiteY3" fmla="*/ 38486 h 68398"/>
                <a:gd name="connsiteX4" fmla="*/ 19007 w 50395"/>
                <a:gd name="connsiteY4" fmla="*/ 68013 h 6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95" h="68398">
                  <a:moveTo>
                    <a:pt x="19007" y="68013"/>
                  </a:moveTo>
                  <a:cubicBezTo>
                    <a:pt x="5672" y="65156"/>
                    <a:pt x="-2901" y="48011"/>
                    <a:pt x="909" y="29913"/>
                  </a:cubicBezTo>
                  <a:cubicBezTo>
                    <a:pt x="4719" y="10863"/>
                    <a:pt x="18054" y="-2472"/>
                    <a:pt x="31389" y="386"/>
                  </a:cubicBezTo>
                  <a:cubicBezTo>
                    <a:pt x="44724" y="3243"/>
                    <a:pt x="53297" y="20388"/>
                    <a:pt x="49487" y="38486"/>
                  </a:cubicBezTo>
                  <a:cubicBezTo>
                    <a:pt x="45677" y="57536"/>
                    <a:pt x="32342" y="70871"/>
                    <a:pt x="19007" y="68013"/>
                  </a:cubicBezTo>
                  <a:close/>
                </a:path>
              </a:pathLst>
            </a:custGeom>
            <a:solidFill>
              <a:srgbClr val="F1F2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88DAC636-67B0-4AE1-3568-99A0B4E97945}"/>
                </a:ext>
              </a:extLst>
            </p:cNvPr>
            <p:cNvSpPr/>
            <p:nvPr/>
          </p:nvSpPr>
          <p:spPr>
            <a:xfrm>
              <a:off x="6064919" y="2932553"/>
              <a:ext cx="45967" cy="63265"/>
            </a:xfrm>
            <a:custGeom>
              <a:avLst/>
              <a:gdLst>
                <a:gd name="connsiteX0" fmla="*/ 17745 w 45967"/>
                <a:gd name="connsiteY0" fmla="*/ 63058 h 63265"/>
                <a:gd name="connsiteX1" fmla="*/ 600 w 45967"/>
                <a:gd name="connsiteY1" fmla="*/ 27816 h 63265"/>
                <a:gd name="connsiteX2" fmla="*/ 28222 w 45967"/>
                <a:gd name="connsiteY2" fmla="*/ 193 h 63265"/>
                <a:gd name="connsiteX3" fmla="*/ 45367 w 45967"/>
                <a:gd name="connsiteY3" fmla="*/ 35436 h 63265"/>
                <a:gd name="connsiteX4" fmla="*/ 17745 w 45967"/>
                <a:gd name="connsiteY4" fmla="*/ 63058 h 6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67" h="63265">
                  <a:moveTo>
                    <a:pt x="17745" y="63058"/>
                  </a:moveTo>
                  <a:cubicBezTo>
                    <a:pt x="5362" y="61153"/>
                    <a:pt x="-2258" y="44961"/>
                    <a:pt x="600" y="27816"/>
                  </a:cubicBezTo>
                  <a:cubicBezTo>
                    <a:pt x="3457" y="10671"/>
                    <a:pt x="15840" y="-1712"/>
                    <a:pt x="28222" y="193"/>
                  </a:cubicBezTo>
                  <a:cubicBezTo>
                    <a:pt x="40605" y="2098"/>
                    <a:pt x="48225" y="18291"/>
                    <a:pt x="45367" y="35436"/>
                  </a:cubicBezTo>
                  <a:cubicBezTo>
                    <a:pt x="43462" y="53533"/>
                    <a:pt x="30127" y="64963"/>
                    <a:pt x="17745" y="63058"/>
                  </a:cubicBezTo>
                  <a:close/>
                </a:path>
              </a:pathLst>
            </a:custGeom>
            <a:solidFill>
              <a:srgbClr val="F2F3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D8842643-B1DD-71F9-E86F-794B8E28D2AC}"/>
                </a:ext>
              </a:extLst>
            </p:cNvPr>
            <p:cNvSpPr/>
            <p:nvPr/>
          </p:nvSpPr>
          <p:spPr>
            <a:xfrm>
              <a:off x="6067717" y="2935396"/>
              <a:ext cx="42277" cy="57580"/>
            </a:xfrm>
            <a:custGeom>
              <a:avLst/>
              <a:gdLst>
                <a:gd name="connsiteX0" fmla="*/ 15900 w 42277"/>
                <a:gd name="connsiteY0" fmla="*/ 57358 h 57580"/>
                <a:gd name="connsiteX1" fmla="*/ 660 w 42277"/>
                <a:gd name="connsiteY1" fmla="*/ 24973 h 57580"/>
                <a:gd name="connsiteX2" fmla="*/ 26377 w 42277"/>
                <a:gd name="connsiteY2" fmla="*/ 208 h 57580"/>
                <a:gd name="connsiteX3" fmla="*/ 41617 w 42277"/>
                <a:gd name="connsiteY3" fmla="*/ 32593 h 57580"/>
                <a:gd name="connsiteX4" fmla="*/ 15900 w 42277"/>
                <a:gd name="connsiteY4" fmla="*/ 57358 h 5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77" h="57580">
                  <a:moveTo>
                    <a:pt x="15900" y="57358"/>
                  </a:moveTo>
                  <a:cubicBezTo>
                    <a:pt x="4470" y="55453"/>
                    <a:pt x="-2198" y="41165"/>
                    <a:pt x="660" y="24973"/>
                  </a:cubicBezTo>
                  <a:cubicBezTo>
                    <a:pt x="3517" y="9733"/>
                    <a:pt x="14947" y="-1697"/>
                    <a:pt x="26377" y="208"/>
                  </a:cubicBezTo>
                  <a:cubicBezTo>
                    <a:pt x="37807" y="2113"/>
                    <a:pt x="44475" y="16400"/>
                    <a:pt x="41617" y="32593"/>
                  </a:cubicBezTo>
                  <a:cubicBezTo>
                    <a:pt x="38760" y="48785"/>
                    <a:pt x="27330" y="59263"/>
                    <a:pt x="15900" y="57358"/>
                  </a:cubicBezTo>
                  <a:close/>
                </a:path>
              </a:pathLst>
            </a:custGeom>
            <a:solidFill>
              <a:srgbClr val="F3F3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9CD8A94D-4085-A12A-2CBF-512B660ACE04}"/>
                </a:ext>
              </a:extLst>
            </p:cNvPr>
            <p:cNvSpPr/>
            <p:nvPr/>
          </p:nvSpPr>
          <p:spPr>
            <a:xfrm>
              <a:off x="6070501" y="2939172"/>
              <a:ext cx="37661" cy="50966"/>
            </a:xfrm>
            <a:custGeom>
              <a:avLst/>
              <a:gdLst>
                <a:gd name="connsiteX0" fmla="*/ 14068 w 37661"/>
                <a:gd name="connsiteY0" fmla="*/ 50725 h 50966"/>
                <a:gd name="connsiteX1" fmla="*/ 733 w 37661"/>
                <a:gd name="connsiteY1" fmla="*/ 22150 h 50966"/>
                <a:gd name="connsiteX2" fmla="*/ 23593 w 37661"/>
                <a:gd name="connsiteY2" fmla="*/ 242 h 50966"/>
                <a:gd name="connsiteX3" fmla="*/ 36928 w 37661"/>
                <a:gd name="connsiteY3" fmla="*/ 28817 h 50966"/>
                <a:gd name="connsiteX4" fmla="*/ 14068 w 37661"/>
                <a:gd name="connsiteY4" fmla="*/ 50725 h 5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61" h="50966">
                  <a:moveTo>
                    <a:pt x="14068" y="50725"/>
                  </a:moveTo>
                  <a:cubicBezTo>
                    <a:pt x="3591" y="48820"/>
                    <a:pt x="-2124" y="36437"/>
                    <a:pt x="733" y="22150"/>
                  </a:cubicBezTo>
                  <a:cubicBezTo>
                    <a:pt x="3591" y="7862"/>
                    <a:pt x="13116" y="-1663"/>
                    <a:pt x="23593" y="242"/>
                  </a:cubicBezTo>
                  <a:cubicBezTo>
                    <a:pt x="34071" y="2147"/>
                    <a:pt x="39786" y="14530"/>
                    <a:pt x="36928" y="28817"/>
                  </a:cubicBezTo>
                  <a:cubicBezTo>
                    <a:pt x="34071" y="43105"/>
                    <a:pt x="23593" y="52630"/>
                    <a:pt x="14068" y="50725"/>
                  </a:cubicBezTo>
                  <a:close/>
                </a:path>
              </a:pathLst>
            </a:custGeom>
            <a:solidFill>
              <a:srgbClr val="F4F4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A5F92697-881B-EB85-6478-6ED108F3D961}"/>
                </a:ext>
              </a:extLst>
            </p:cNvPr>
            <p:cNvSpPr/>
            <p:nvPr/>
          </p:nvSpPr>
          <p:spPr>
            <a:xfrm>
              <a:off x="6071819" y="2941076"/>
              <a:ext cx="33119" cy="46227"/>
            </a:xfrm>
            <a:custGeom>
              <a:avLst/>
              <a:gdLst>
                <a:gd name="connsiteX0" fmla="*/ 12750 w 33119"/>
                <a:gd name="connsiteY0" fmla="*/ 45963 h 46227"/>
                <a:gd name="connsiteX1" fmla="*/ 367 w 33119"/>
                <a:gd name="connsiteY1" fmla="*/ 20246 h 46227"/>
                <a:gd name="connsiteX2" fmla="*/ 20370 w 33119"/>
                <a:gd name="connsiteY2" fmla="*/ 243 h 46227"/>
                <a:gd name="connsiteX3" fmla="*/ 32752 w 33119"/>
                <a:gd name="connsiteY3" fmla="*/ 25961 h 46227"/>
                <a:gd name="connsiteX4" fmla="*/ 12750 w 33119"/>
                <a:gd name="connsiteY4" fmla="*/ 45963 h 4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" h="46227">
                  <a:moveTo>
                    <a:pt x="12750" y="45963"/>
                  </a:moveTo>
                  <a:cubicBezTo>
                    <a:pt x="4177" y="44058"/>
                    <a:pt x="-1538" y="32628"/>
                    <a:pt x="367" y="20246"/>
                  </a:cubicBezTo>
                  <a:cubicBezTo>
                    <a:pt x="2272" y="7863"/>
                    <a:pt x="11797" y="-1662"/>
                    <a:pt x="20370" y="243"/>
                  </a:cubicBezTo>
                  <a:cubicBezTo>
                    <a:pt x="28942" y="2148"/>
                    <a:pt x="34657" y="13578"/>
                    <a:pt x="32752" y="25961"/>
                  </a:cubicBezTo>
                  <a:cubicBezTo>
                    <a:pt x="30847" y="39296"/>
                    <a:pt x="22275" y="47868"/>
                    <a:pt x="12750" y="45963"/>
                  </a:cubicBezTo>
                  <a:close/>
                </a:path>
              </a:pathLst>
            </a:custGeom>
            <a:solidFill>
              <a:srgbClr val="F5F5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9D852EDD-430C-70C3-7F4E-926AF15128BA}"/>
                </a:ext>
              </a:extLst>
            </p:cNvPr>
            <p:cNvSpPr/>
            <p:nvPr/>
          </p:nvSpPr>
          <p:spPr>
            <a:xfrm>
              <a:off x="6074624" y="2944837"/>
              <a:ext cx="29415" cy="39611"/>
            </a:xfrm>
            <a:custGeom>
              <a:avLst/>
              <a:gdLst>
                <a:gd name="connsiteX0" fmla="*/ 10898 w 29415"/>
                <a:gd name="connsiteY0" fmla="*/ 39344 h 39611"/>
                <a:gd name="connsiteX1" fmla="*/ 420 w 29415"/>
                <a:gd name="connsiteY1" fmla="*/ 17437 h 39611"/>
                <a:gd name="connsiteX2" fmla="*/ 18518 w 29415"/>
                <a:gd name="connsiteY2" fmla="*/ 292 h 39611"/>
                <a:gd name="connsiteX3" fmla="*/ 28995 w 29415"/>
                <a:gd name="connsiteY3" fmla="*/ 23152 h 39611"/>
                <a:gd name="connsiteX4" fmla="*/ 10898 w 29415"/>
                <a:gd name="connsiteY4" fmla="*/ 39344 h 3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5" h="39611">
                  <a:moveTo>
                    <a:pt x="10898" y="39344"/>
                  </a:moveTo>
                  <a:cubicBezTo>
                    <a:pt x="3278" y="38392"/>
                    <a:pt x="-1485" y="27914"/>
                    <a:pt x="420" y="17437"/>
                  </a:cubicBezTo>
                  <a:cubicBezTo>
                    <a:pt x="2325" y="6007"/>
                    <a:pt x="9945" y="-1613"/>
                    <a:pt x="18518" y="292"/>
                  </a:cubicBezTo>
                  <a:cubicBezTo>
                    <a:pt x="26138" y="1244"/>
                    <a:pt x="30900" y="11722"/>
                    <a:pt x="28995" y="23152"/>
                  </a:cubicBezTo>
                  <a:cubicBezTo>
                    <a:pt x="26138" y="32677"/>
                    <a:pt x="18518" y="41249"/>
                    <a:pt x="10898" y="39344"/>
                  </a:cubicBezTo>
                  <a:close/>
                </a:path>
              </a:pathLst>
            </a:custGeom>
            <a:solidFill>
              <a:srgbClr val="F6F5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1B9F2E83-B236-6551-AAF4-1731FD904F40}"/>
                </a:ext>
              </a:extLst>
            </p:cNvPr>
            <p:cNvSpPr/>
            <p:nvPr/>
          </p:nvSpPr>
          <p:spPr>
            <a:xfrm>
              <a:off x="6075852" y="2946944"/>
              <a:ext cx="25054" cy="34470"/>
            </a:xfrm>
            <a:custGeom>
              <a:avLst/>
              <a:gdLst>
                <a:gd name="connsiteX0" fmla="*/ 9670 w 25054"/>
                <a:gd name="connsiteY0" fmla="*/ 34380 h 34470"/>
                <a:gd name="connsiteX1" fmla="*/ 145 w 25054"/>
                <a:gd name="connsiteY1" fmla="*/ 15330 h 34470"/>
                <a:gd name="connsiteX2" fmla="*/ 15385 w 25054"/>
                <a:gd name="connsiteY2" fmla="*/ 90 h 34470"/>
                <a:gd name="connsiteX3" fmla="*/ 24910 w 25054"/>
                <a:gd name="connsiteY3" fmla="*/ 19140 h 34470"/>
                <a:gd name="connsiteX4" fmla="*/ 9670 w 25054"/>
                <a:gd name="connsiteY4" fmla="*/ 34380 h 3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4" h="34470">
                  <a:moveTo>
                    <a:pt x="9670" y="34380"/>
                  </a:moveTo>
                  <a:cubicBezTo>
                    <a:pt x="3002" y="33428"/>
                    <a:pt x="-808" y="24855"/>
                    <a:pt x="145" y="15330"/>
                  </a:cubicBezTo>
                  <a:cubicBezTo>
                    <a:pt x="2050" y="5805"/>
                    <a:pt x="8717" y="-862"/>
                    <a:pt x="15385" y="90"/>
                  </a:cubicBezTo>
                  <a:cubicBezTo>
                    <a:pt x="22052" y="1043"/>
                    <a:pt x="25862" y="9615"/>
                    <a:pt x="24910" y="19140"/>
                  </a:cubicBezTo>
                  <a:cubicBezTo>
                    <a:pt x="23957" y="28665"/>
                    <a:pt x="16337" y="35333"/>
                    <a:pt x="9670" y="34380"/>
                  </a:cubicBezTo>
                  <a:close/>
                </a:path>
              </a:pathLst>
            </a:custGeom>
            <a:solidFill>
              <a:srgbClr val="F7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0217AB9C-399E-4631-B728-31A5DB7BFEBB}"/>
                </a:ext>
              </a:extLst>
            </p:cNvPr>
            <p:cNvSpPr/>
            <p:nvPr/>
          </p:nvSpPr>
          <p:spPr>
            <a:xfrm>
              <a:off x="6078674" y="2949788"/>
              <a:ext cx="20363" cy="28782"/>
            </a:xfrm>
            <a:custGeom>
              <a:avLst/>
              <a:gdLst>
                <a:gd name="connsiteX0" fmla="*/ 7800 w 20363"/>
                <a:gd name="connsiteY0" fmla="*/ 28679 h 28782"/>
                <a:gd name="connsiteX1" fmla="*/ 181 w 20363"/>
                <a:gd name="connsiteY1" fmla="*/ 12486 h 28782"/>
                <a:gd name="connsiteX2" fmla="*/ 12563 w 20363"/>
                <a:gd name="connsiteY2" fmla="*/ 104 h 28782"/>
                <a:gd name="connsiteX3" fmla="*/ 20183 w 20363"/>
                <a:gd name="connsiteY3" fmla="*/ 16296 h 28782"/>
                <a:gd name="connsiteX4" fmla="*/ 7800 w 20363"/>
                <a:gd name="connsiteY4" fmla="*/ 28679 h 2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63" h="28782">
                  <a:moveTo>
                    <a:pt x="7800" y="28679"/>
                  </a:moveTo>
                  <a:cubicBezTo>
                    <a:pt x="2085" y="27726"/>
                    <a:pt x="-772" y="20106"/>
                    <a:pt x="181" y="12486"/>
                  </a:cubicBezTo>
                  <a:cubicBezTo>
                    <a:pt x="1133" y="4866"/>
                    <a:pt x="6848" y="-849"/>
                    <a:pt x="12563" y="104"/>
                  </a:cubicBezTo>
                  <a:cubicBezTo>
                    <a:pt x="18278" y="1056"/>
                    <a:pt x="21135" y="8676"/>
                    <a:pt x="20183" y="16296"/>
                  </a:cubicBezTo>
                  <a:cubicBezTo>
                    <a:pt x="18278" y="23916"/>
                    <a:pt x="13515" y="29631"/>
                    <a:pt x="7800" y="28679"/>
                  </a:cubicBezTo>
                  <a:close/>
                </a:path>
              </a:pathLst>
            </a:custGeom>
            <a:solidFill>
              <a:srgbClr val="F8F6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C9AF1624-AD13-9E64-78E2-76DF7A20C867}"/>
                </a:ext>
              </a:extLst>
            </p:cNvPr>
            <p:cNvSpPr/>
            <p:nvPr/>
          </p:nvSpPr>
          <p:spPr>
            <a:xfrm>
              <a:off x="6080162" y="2953557"/>
              <a:ext cx="17385" cy="22174"/>
            </a:xfrm>
            <a:custGeom>
              <a:avLst/>
              <a:gdLst>
                <a:gd name="connsiteX0" fmla="*/ 6312 w 17385"/>
                <a:gd name="connsiteY0" fmla="*/ 22052 h 22174"/>
                <a:gd name="connsiteX1" fmla="*/ 597 w 17385"/>
                <a:gd name="connsiteY1" fmla="*/ 9670 h 22174"/>
                <a:gd name="connsiteX2" fmla="*/ 11074 w 17385"/>
                <a:gd name="connsiteY2" fmla="*/ 145 h 22174"/>
                <a:gd name="connsiteX3" fmla="*/ 16789 w 17385"/>
                <a:gd name="connsiteY3" fmla="*/ 12527 h 22174"/>
                <a:gd name="connsiteX4" fmla="*/ 6312 w 17385"/>
                <a:gd name="connsiteY4" fmla="*/ 22052 h 2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5" h="22174">
                  <a:moveTo>
                    <a:pt x="6312" y="22052"/>
                  </a:moveTo>
                  <a:cubicBezTo>
                    <a:pt x="1549" y="21100"/>
                    <a:pt x="-1308" y="15385"/>
                    <a:pt x="597" y="9670"/>
                  </a:cubicBezTo>
                  <a:cubicBezTo>
                    <a:pt x="1549" y="3002"/>
                    <a:pt x="6312" y="-808"/>
                    <a:pt x="11074" y="145"/>
                  </a:cubicBezTo>
                  <a:cubicBezTo>
                    <a:pt x="15837" y="1097"/>
                    <a:pt x="18694" y="6812"/>
                    <a:pt x="16789" y="12527"/>
                  </a:cubicBezTo>
                  <a:cubicBezTo>
                    <a:pt x="15837" y="18242"/>
                    <a:pt x="11074" y="23005"/>
                    <a:pt x="6312" y="22052"/>
                  </a:cubicBezTo>
                  <a:close/>
                </a:path>
              </a:pathLst>
            </a:custGeom>
            <a:solidFill>
              <a:srgbClr val="F9F7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69806F64-92D5-C667-64FD-73A9EA2EAB0E}"/>
                </a:ext>
              </a:extLst>
            </p:cNvPr>
            <p:cNvSpPr/>
            <p:nvPr/>
          </p:nvSpPr>
          <p:spPr>
            <a:xfrm>
              <a:off x="6082421" y="2955607"/>
              <a:ext cx="12867" cy="17291"/>
            </a:xfrm>
            <a:custGeom>
              <a:avLst/>
              <a:gdLst>
                <a:gd name="connsiteX0" fmla="*/ 5005 w 12867"/>
                <a:gd name="connsiteY0" fmla="*/ 17145 h 17291"/>
                <a:gd name="connsiteX1" fmla="*/ 243 w 12867"/>
                <a:gd name="connsiteY1" fmla="*/ 7620 h 17291"/>
                <a:gd name="connsiteX2" fmla="*/ 7863 w 12867"/>
                <a:gd name="connsiteY2" fmla="*/ 0 h 17291"/>
                <a:gd name="connsiteX3" fmla="*/ 12625 w 12867"/>
                <a:gd name="connsiteY3" fmla="*/ 9525 h 17291"/>
                <a:gd name="connsiteX4" fmla="*/ 5005 w 12867"/>
                <a:gd name="connsiteY4" fmla="*/ 17145 h 1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7" h="17291">
                  <a:moveTo>
                    <a:pt x="5005" y="17145"/>
                  </a:moveTo>
                  <a:cubicBezTo>
                    <a:pt x="1195" y="16192"/>
                    <a:pt x="-710" y="12383"/>
                    <a:pt x="243" y="7620"/>
                  </a:cubicBezTo>
                  <a:cubicBezTo>
                    <a:pt x="1195" y="2858"/>
                    <a:pt x="4053" y="0"/>
                    <a:pt x="7863" y="0"/>
                  </a:cubicBezTo>
                  <a:cubicBezTo>
                    <a:pt x="11673" y="952"/>
                    <a:pt x="13578" y="4763"/>
                    <a:pt x="12625" y="9525"/>
                  </a:cubicBezTo>
                  <a:cubicBezTo>
                    <a:pt x="11673" y="14288"/>
                    <a:pt x="7863" y="18097"/>
                    <a:pt x="5005" y="17145"/>
                  </a:cubicBezTo>
                  <a:close/>
                </a:path>
              </a:pathLst>
            </a:custGeom>
            <a:solidFill>
              <a:srgbClr val="FAF8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B24A6BAD-D1F4-5863-02F2-F56CFEA23C66}"/>
                </a:ext>
              </a:extLst>
            </p:cNvPr>
            <p:cNvSpPr/>
            <p:nvPr/>
          </p:nvSpPr>
          <p:spPr>
            <a:xfrm>
              <a:off x="6084316" y="2958277"/>
              <a:ext cx="8126" cy="11803"/>
            </a:xfrm>
            <a:custGeom>
              <a:avLst/>
              <a:gdLst>
                <a:gd name="connsiteX0" fmla="*/ 3111 w 8126"/>
                <a:gd name="connsiteY0" fmla="*/ 11617 h 11803"/>
                <a:gd name="connsiteX1" fmla="*/ 253 w 8126"/>
                <a:gd name="connsiteY1" fmla="*/ 4949 h 11803"/>
                <a:gd name="connsiteX2" fmla="*/ 5016 w 8126"/>
                <a:gd name="connsiteY2" fmla="*/ 187 h 11803"/>
                <a:gd name="connsiteX3" fmla="*/ 7873 w 8126"/>
                <a:gd name="connsiteY3" fmla="*/ 6854 h 11803"/>
                <a:gd name="connsiteX4" fmla="*/ 3111 w 8126"/>
                <a:gd name="connsiteY4" fmla="*/ 11617 h 1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6" h="11803">
                  <a:moveTo>
                    <a:pt x="3111" y="11617"/>
                  </a:moveTo>
                  <a:cubicBezTo>
                    <a:pt x="1206" y="11617"/>
                    <a:pt x="-699" y="8759"/>
                    <a:pt x="253" y="4949"/>
                  </a:cubicBezTo>
                  <a:cubicBezTo>
                    <a:pt x="1206" y="2092"/>
                    <a:pt x="3111" y="-766"/>
                    <a:pt x="5016" y="187"/>
                  </a:cubicBezTo>
                  <a:cubicBezTo>
                    <a:pt x="6921" y="187"/>
                    <a:pt x="8826" y="3044"/>
                    <a:pt x="7873" y="6854"/>
                  </a:cubicBezTo>
                  <a:cubicBezTo>
                    <a:pt x="7873" y="9712"/>
                    <a:pt x="5968" y="12569"/>
                    <a:pt x="3111" y="11617"/>
                  </a:cubicBezTo>
                  <a:close/>
                </a:path>
              </a:pathLst>
            </a:custGeom>
            <a:solidFill>
              <a:srgbClr val="FBF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DCD5CD8D-56D2-602E-A465-A26411C35700}"/>
                </a:ext>
              </a:extLst>
            </p:cNvPr>
            <p:cNvSpPr/>
            <p:nvPr/>
          </p:nvSpPr>
          <p:spPr>
            <a:xfrm>
              <a:off x="6086474" y="2961321"/>
              <a:ext cx="4762" cy="5968"/>
            </a:xfrm>
            <a:custGeom>
              <a:avLst/>
              <a:gdLst>
                <a:gd name="connsiteX0" fmla="*/ 1905 w 4762"/>
                <a:gd name="connsiteY0" fmla="*/ 5715 h 5968"/>
                <a:gd name="connsiteX1" fmla="*/ 0 w 4762"/>
                <a:gd name="connsiteY1" fmla="*/ 2858 h 5968"/>
                <a:gd name="connsiteX2" fmla="*/ 2857 w 4762"/>
                <a:gd name="connsiteY2" fmla="*/ 0 h 5968"/>
                <a:gd name="connsiteX3" fmla="*/ 4763 w 4762"/>
                <a:gd name="connsiteY3" fmla="*/ 2858 h 5968"/>
                <a:gd name="connsiteX4" fmla="*/ 1905 w 4762"/>
                <a:gd name="connsiteY4" fmla="*/ 5715 h 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" h="5968">
                  <a:moveTo>
                    <a:pt x="1905" y="5715"/>
                  </a:moveTo>
                  <a:cubicBezTo>
                    <a:pt x="953" y="5715"/>
                    <a:pt x="0" y="3810"/>
                    <a:pt x="0" y="2858"/>
                  </a:cubicBezTo>
                  <a:cubicBezTo>
                    <a:pt x="0" y="953"/>
                    <a:pt x="953" y="0"/>
                    <a:pt x="2857" y="0"/>
                  </a:cubicBezTo>
                  <a:cubicBezTo>
                    <a:pt x="3810" y="0"/>
                    <a:pt x="4763" y="1905"/>
                    <a:pt x="4763" y="2858"/>
                  </a:cubicBezTo>
                  <a:cubicBezTo>
                    <a:pt x="3810" y="4763"/>
                    <a:pt x="2857" y="6668"/>
                    <a:pt x="1905" y="5715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2360E554-C901-D1EA-32AB-8A0915DBA2B0}"/>
                </a:ext>
              </a:extLst>
            </p:cNvPr>
            <p:cNvSpPr/>
            <p:nvPr/>
          </p:nvSpPr>
          <p:spPr>
            <a:xfrm>
              <a:off x="5894069" y="3180397"/>
              <a:ext cx="55245" cy="96202"/>
            </a:xfrm>
            <a:custGeom>
              <a:avLst/>
              <a:gdLst>
                <a:gd name="connsiteX0" fmla="*/ 55245 w 55245"/>
                <a:gd name="connsiteY0" fmla="*/ 47625 h 96202"/>
                <a:gd name="connsiteX1" fmla="*/ 27622 w 55245"/>
                <a:gd name="connsiteY1" fmla="*/ 96202 h 96202"/>
                <a:gd name="connsiteX2" fmla="*/ 10477 w 55245"/>
                <a:gd name="connsiteY2" fmla="*/ 85725 h 96202"/>
                <a:gd name="connsiteX3" fmla="*/ 0 w 55245"/>
                <a:gd name="connsiteY3" fmla="*/ 47625 h 96202"/>
                <a:gd name="connsiteX4" fmla="*/ 24765 w 55245"/>
                <a:gd name="connsiteY4" fmla="*/ 0 h 96202"/>
                <a:gd name="connsiteX5" fmla="*/ 27622 w 55245"/>
                <a:gd name="connsiteY5" fmla="*/ 0 h 96202"/>
                <a:gd name="connsiteX6" fmla="*/ 55245 w 55245"/>
                <a:gd name="connsiteY6" fmla="*/ 47625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" h="96202">
                  <a:moveTo>
                    <a:pt x="55245" y="47625"/>
                  </a:moveTo>
                  <a:cubicBezTo>
                    <a:pt x="55245" y="74295"/>
                    <a:pt x="42863" y="96202"/>
                    <a:pt x="27622" y="96202"/>
                  </a:cubicBezTo>
                  <a:cubicBezTo>
                    <a:pt x="20955" y="96202"/>
                    <a:pt x="15240" y="92392"/>
                    <a:pt x="10477" y="85725"/>
                  </a:cubicBezTo>
                  <a:cubicBezTo>
                    <a:pt x="3810" y="77152"/>
                    <a:pt x="0" y="62865"/>
                    <a:pt x="0" y="47625"/>
                  </a:cubicBezTo>
                  <a:cubicBezTo>
                    <a:pt x="0" y="22860"/>
                    <a:pt x="10477" y="2857"/>
                    <a:pt x="24765" y="0"/>
                  </a:cubicBezTo>
                  <a:cubicBezTo>
                    <a:pt x="25717" y="0"/>
                    <a:pt x="26670" y="0"/>
                    <a:pt x="27622" y="0"/>
                  </a:cubicBezTo>
                  <a:cubicBezTo>
                    <a:pt x="42863" y="0"/>
                    <a:pt x="55245" y="20955"/>
                    <a:pt x="55245" y="4762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B2E0D2BA-E844-B65B-D136-C7D2DBA3E439}"/>
                </a:ext>
              </a:extLst>
            </p:cNvPr>
            <p:cNvSpPr/>
            <p:nvPr/>
          </p:nvSpPr>
          <p:spPr>
            <a:xfrm>
              <a:off x="5832066" y="3354704"/>
              <a:ext cx="28665" cy="18097"/>
            </a:xfrm>
            <a:custGeom>
              <a:avLst/>
              <a:gdLst>
                <a:gd name="connsiteX0" fmla="*/ 13426 w 28665"/>
                <a:gd name="connsiteY0" fmla="*/ 18097 h 18097"/>
                <a:gd name="connsiteX1" fmla="*/ 26761 w 28665"/>
                <a:gd name="connsiteY1" fmla="*/ 14288 h 18097"/>
                <a:gd name="connsiteX2" fmla="*/ 28666 w 28665"/>
                <a:gd name="connsiteY2" fmla="*/ 12382 h 18097"/>
                <a:gd name="connsiteX3" fmla="*/ 10568 w 28665"/>
                <a:gd name="connsiteY3" fmla="*/ 0 h 18097"/>
                <a:gd name="connsiteX4" fmla="*/ 91 w 28665"/>
                <a:gd name="connsiteY4" fmla="*/ 2857 h 18097"/>
                <a:gd name="connsiteX5" fmla="*/ 91 w 28665"/>
                <a:gd name="connsiteY5" fmla="*/ 4763 h 18097"/>
                <a:gd name="connsiteX6" fmla="*/ 13426 w 28665"/>
                <a:gd name="connsiteY6" fmla="*/ 18097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5" h="18097">
                  <a:moveTo>
                    <a:pt x="13426" y="18097"/>
                  </a:moveTo>
                  <a:cubicBezTo>
                    <a:pt x="18188" y="16193"/>
                    <a:pt x="22951" y="14288"/>
                    <a:pt x="26761" y="14288"/>
                  </a:cubicBezTo>
                  <a:cubicBezTo>
                    <a:pt x="27713" y="13335"/>
                    <a:pt x="28666" y="12382"/>
                    <a:pt x="28666" y="12382"/>
                  </a:cubicBezTo>
                  <a:cubicBezTo>
                    <a:pt x="25808" y="4763"/>
                    <a:pt x="19141" y="0"/>
                    <a:pt x="10568" y="0"/>
                  </a:cubicBezTo>
                  <a:cubicBezTo>
                    <a:pt x="6758" y="0"/>
                    <a:pt x="2948" y="952"/>
                    <a:pt x="91" y="2857"/>
                  </a:cubicBezTo>
                  <a:cubicBezTo>
                    <a:pt x="91" y="3810"/>
                    <a:pt x="91" y="3810"/>
                    <a:pt x="91" y="4763"/>
                  </a:cubicBezTo>
                  <a:cubicBezTo>
                    <a:pt x="-862" y="12382"/>
                    <a:pt x="5806" y="17145"/>
                    <a:pt x="13426" y="18097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2F608FE6-88FF-7EB4-64D4-D660D4EB9416}"/>
                </a:ext>
              </a:extLst>
            </p:cNvPr>
            <p:cNvSpPr/>
            <p:nvPr/>
          </p:nvSpPr>
          <p:spPr>
            <a:xfrm>
              <a:off x="5832157" y="3368039"/>
              <a:ext cx="29527" cy="22932"/>
            </a:xfrm>
            <a:custGeom>
              <a:avLst/>
              <a:gdLst>
                <a:gd name="connsiteX0" fmla="*/ 29528 w 29527"/>
                <a:gd name="connsiteY0" fmla="*/ 4763 h 22932"/>
                <a:gd name="connsiteX1" fmla="*/ 29528 w 29527"/>
                <a:gd name="connsiteY1" fmla="*/ 953 h 22932"/>
                <a:gd name="connsiteX2" fmla="*/ 26670 w 29527"/>
                <a:gd name="connsiteY2" fmla="*/ 0 h 22932"/>
                <a:gd name="connsiteX3" fmla="*/ 26670 w 29527"/>
                <a:gd name="connsiteY3" fmla="*/ 0 h 22932"/>
                <a:gd name="connsiteX4" fmla="*/ 13335 w 29527"/>
                <a:gd name="connsiteY4" fmla="*/ 3810 h 22932"/>
                <a:gd name="connsiteX5" fmla="*/ 0 w 29527"/>
                <a:gd name="connsiteY5" fmla="*/ 12383 h 22932"/>
                <a:gd name="connsiteX6" fmla="*/ 952 w 29527"/>
                <a:gd name="connsiteY6" fmla="*/ 20003 h 22932"/>
                <a:gd name="connsiteX7" fmla="*/ 10478 w 29527"/>
                <a:gd name="connsiteY7" fmla="*/ 22860 h 22932"/>
                <a:gd name="connsiteX8" fmla="*/ 29528 w 29527"/>
                <a:gd name="connsiteY8" fmla="*/ 4763 h 22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27" h="22932">
                  <a:moveTo>
                    <a:pt x="29528" y="4763"/>
                  </a:moveTo>
                  <a:cubicBezTo>
                    <a:pt x="29528" y="3810"/>
                    <a:pt x="29528" y="2858"/>
                    <a:pt x="29528" y="953"/>
                  </a:cubicBezTo>
                  <a:cubicBezTo>
                    <a:pt x="28575" y="953"/>
                    <a:pt x="27623" y="0"/>
                    <a:pt x="26670" y="0"/>
                  </a:cubicBezTo>
                  <a:lnTo>
                    <a:pt x="26670" y="0"/>
                  </a:lnTo>
                  <a:cubicBezTo>
                    <a:pt x="22860" y="2858"/>
                    <a:pt x="18098" y="4763"/>
                    <a:pt x="13335" y="3810"/>
                  </a:cubicBezTo>
                  <a:cubicBezTo>
                    <a:pt x="6668" y="7620"/>
                    <a:pt x="0" y="12383"/>
                    <a:pt x="0" y="12383"/>
                  </a:cubicBezTo>
                  <a:cubicBezTo>
                    <a:pt x="0" y="15240"/>
                    <a:pt x="952" y="17145"/>
                    <a:pt x="952" y="20003"/>
                  </a:cubicBezTo>
                  <a:cubicBezTo>
                    <a:pt x="3810" y="21908"/>
                    <a:pt x="6668" y="22860"/>
                    <a:pt x="10478" y="22860"/>
                  </a:cubicBezTo>
                  <a:cubicBezTo>
                    <a:pt x="21907" y="23813"/>
                    <a:pt x="29528" y="15240"/>
                    <a:pt x="29528" y="4763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51B99C5F-0E44-9BFB-A54F-EF9A8EE1AB1F}"/>
                </a:ext>
              </a:extLst>
            </p:cNvPr>
            <p:cNvSpPr/>
            <p:nvPr/>
          </p:nvSpPr>
          <p:spPr>
            <a:xfrm>
              <a:off x="5845492" y="3368992"/>
              <a:ext cx="13334" cy="3809"/>
            </a:xfrm>
            <a:custGeom>
              <a:avLst/>
              <a:gdLst>
                <a:gd name="connsiteX0" fmla="*/ 13335 w 13334"/>
                <a:gd name="connsiteY0" fmla="*/ 0 h 3809"/>
                <a:gd name="connsiteX1" fmla="*/ 0 w 13334"/>
                <a:gd name="connsiteY1" fmla="*/ 3810 h 3809"/>
                <a:gd name="connsiteX2" fmla="*/ 13335 w 13334"/>
                <a:gd name="connsiteY2" fmla="*/ 0 h 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4" h="3809">
                  <a:moveTo>
                    <a:pt x="13335" y="0"/>
                  </a:moveTo>
                  <a:cubicBezTo>
                    <a:pt x="9525" y="0"/>
                    <a:pt x="3810" y="1905"/>
                    <a:pt x="0" y="3810"/>
                  </a:cubicBezTo>
                  <a:cubicBezTo>
                    <a:pt x="4763" y="3810"/>
                    <a:pt x="9525" y="2857"/>
                    <a:pt x="13335" y="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A38EF946-A843-4501-10F8-A410DDD96461}"/>
                </a:ext>
              </a:extLst>
            </p:cNvPr>
            <p:cNvSpPr/>
            <p:nvPr/>
          </p:nvSpPr>
          <p:spPr>
            <a:xfrm>
              <a:off x="5845492" y="3368992"/>
              <a:ext cx="13334" cy="3809"/>
            </a:xfrm>
            <a:custGeom>
              <a:avLst/>
              <a:gdLst>
                <a:gd name="connsiteX0" fmla="*/ 13335 w 13334"/>
                <a:gd name="connsiteY0" fmla="*/ 0 h 3809"/>
                <a:gd name="connsiteX1" fmla="*/ 0 w 13334"/>
                <a:gd name="connsiteY1" fmla="*/ 3810 h 3809"/>
                <a:gd name="connsiteX2" fmla="*/ 13335 w 13334"/>
                <a:gd name="connsiteY2" fmla="*/ 0 h 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4" h="3809">
                  <a:moveTo>
                    <a:pt x="13335" y="0"/>
                  </a:moveTo>
                  <a:cubicBezTo>
                    <a:pt x="9525" y="0"/>
                    <a:pt x="3810" y="1905"/>
                    <a:pt x="0" y="3810"/>
                  </a:cubicBezTo>
                  <a:cubicBezTo>
                    <a:pt x="4763" y="3810"/>
                    <a:pt x="9525" y="2857"/>
                    <a:pt x="13335" y="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E53F057-E59C-0356-74F7-26156B30DC1A}"/>
                </a:ext>
              </a:extLst>
            </p:cNvPr>
            <p:cNvSpPr/>
            <p:nvPr/>
          </p:nvSpPr>
          <p:spPr>
            <a:xfrm>
              <a:off x="5823584" y="3353751"/>
              <a:ext cx="38100" cy="38100"/>
            </a:xfrm>
            <a:custGeom>
              <a:avLst/>
              <a:gdLst>
                <a:gd name="connsiteX0" fmla="*/ 38100 w 38100"/>
                <a:gd name="connsiteY0" fmla="*/ 15240 h 38100"/>
                <a:gd name="connsiteX1" fmla="*/ 37148 w 38100"/>
                <a:gd name="connsiteY1" fmla="*/ 12383 h 38100"/>
                <a:gd name="connsiteX2" fmla="*/ 19050 w 38100"/>
                <a:gd name="connsiteY2" fmla="*/ 0 h 38100"/>
                <a:gd name="connsiteX3" fmla="*/ 8573 w 38100"/>
                <a:gd name="connsiteY3" fmla="*/ 2858 h 38100"/>
                <a:gd name="connsiteX4" fmla="*/ 0 w 38100"/>
                <a:gd name="connsiteY4" fmla="*/ 19050 h 38100"/>
                <a:gd name="connsiteX5" fmla="*/ 8573 w 38100"/>
                <a:gd name="connsiteY5" fmla="*/ 35243 h 38100"/>
                <a:gd name="connsiteX6" fmla="*/ 18098 w 38100"/>
                <a:gd name="connsiteY6" fmla="*/ 38100 h 38100"/>
                <a:gd name="connsiteX7" fmla="*/ 37148 w 38100"/>
                <a:gd name="connsiteY7" fmla="*/ 19050 h 38100"/>
                <a:gd name="connsiteX8" fmla="*/ 38100 w 38100"/>
                <a:gd name="connsiteY8" fmla="*/ 1524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38100">
                  <a:moveTo>
                    <a:pt x="38100" y="15240"/>
                  </a:moveTo>
                  <a:cubicBezTo>
                    <a:pt x="38100" y="14288"/>
                    <a:pt x="38100" y="13335"/>
                    <a:pt x="37148" y="12383"/>
                  </a:cubicBezTo>
                  <a:cubicBezTo>
                    <a:pt x="34290" y="4763"/>
                    <a:pt x="27623" y="0"/>
                    <a:pt x="19050" y="0"/>
                  </a:cubicBezTo>
                  <a:cubicBezTo>
                    <a:pt x="15240" y="0"/>
                    <a:pt x="11430" y="953"/>
                    <a:pt x="8573" y="2858"/>
                  </a:cubicBezTo>
                  <a:cubicBezTo>
                    <a:pt x="3810" y="6668"/>
                    <a:pt x="0" y="12383"/>
                    <a:pt x="0" y="19050"/>
                  </a:cubicBezTo>
                  <a:cubicBezTo>
                    <a:pt x="0" y="25718"/>
                    <a:pt x="3810" y="31433"/>
                    <a:pt x="8573" y="35243"/>
                  </a:cubicBezTo>
                  <a:cubicBezTo>
                    <a:pt x="11430" y="37148"/>
                    <a:pt x="14288" y="38100"/>
                    <a:pt x="18098" y="38100"/>
                  </a:cubicBezTo>
                  <a:cubicBezTo>
                    <a:pt x="28575" y="38100"/>
                    <a:pt x="37148" y="29528"/>
                    <a:pt x="37148" y="19050"/>
                  </a:cubicBezTo>
                  <a:cubicBezTo>
                    <a:pt x="38100" y="18098"/>
                    <a:pt x="38100" y="17145"/>
                    <a:pt x="38100" y="15240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D71D3F14-6500-2D0C-9D17-F6C8DE5CC99D}"/>
                </a:ext>
              </a:extLst>
            </p:cNvPr>
            <p:cNvSpPr/>
            <p:nvPr/>
          </p:nvSpPr>
          <p:spPr>
            <a:xfrm>
              <a:off x="5833109" y="3368992"/>
              <a:ext cx="78160" cy="131444"/>
            </a:xfrm>
            <a:custGeom>
              <a:avLst/>
              <a:gdLst>
                <a:gd name="connsiteX0" fmla="*/ 78105 w 78160"/>
                <a:gd name="connsiteY0" fmla="*/ 114300 h 131444"/>
                <a:gd name="connsiteX1" fmla="*/ 72390 w 78160"/>
                <a:gd name="connsiteY1" fmla="*/ 120968 h 131444"/>
                <a:gd name="connsiteX2" fmla="*/ 55245 w 78160"/>
                <a:gd name="connsiteY2" fmla="*/ 131445 h 131444"/>
                <a:gd name="connsiteX3" fmla="*/ 53340 w 78160"/>
                <a:gd name="connsiteY3" fmla="*/ 130493 h 131444"/>
                <a:gd name="connsiteX4" fmla="*/ 20955 w 78160"/>
                <a:gd name="connsiteY4" fmla="*/ 77152 h 131444"/>
                <a:gd name="connsiteX5" fmla="*/ 0 w 78160"/>
                <a:gd name="connsiteY5" fmla="*/ 20002 h 131444"/>
                <a:gd name="connsiteX6" fmla="*/ 9525 w 78160"/>
                <a:gd name="connsiteY6" fmla="*/ 22860 h 131444"/>
                <a:gd name="connsiteX7" fmla="*/ 14288 w 78160"/>
                <a:gd name="connsiteY7" fmla="*/ 21907 h 131444"/>
                <a:gd name="connsiteX8" fmla="*/ 27623 w 78160"/>
                <a:gd name="connsiteY8" fmla="*/ 3810 h 131444"/>
                <a:gd name="connsiteX9" fmla="*/ 27623 w 78160"/>
                <a:gd name="connsiteY9" fmla="*/ 0 h 131444"/>
                <a:gd name="connsiteX10" fmla="*/ 56198 w 78160"/>
                <a:gd name="connsiteY10" fmla="*/ 63818 h 131444"/>
                <a:gd name="connsiteX11" fmla="*/ 78105 w 78160"/>
                <a:gd name="connsiteY11" fmla="*/ 114300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8160" h="131444">
                  <a:moveTo>
                    <a:pt x="78105" y="114300"/>
                  </a:moveTo>
                  <a:cubicBezTo>
                    <a:pt x="78105" y="116205"/>
                    <a:pt x="75248" y="118110"/>
                    <a:pt x="72390" y="120968"/>
                  </a:cubicBezTo>
                  <a:cubicBezTo>
                    <a:pt x="66675" y="125730"/>
                    <a:pt x="58103" y="131445"/>
                    <a:pt x="55245" y="131445"/>
                  </a:cubicBezTo>
                  <a:cubicBezTo>
                    <a:pt x="55245" y="131445"/>
                    <a:pt x="54293" y="131445"/>
                    <a:pt x="53340" y="130493"/>
                  </a:cubicBezTo>
                  <a:cubicBezTo>
                    <a:pt x="47625" y="125730"/>
                    <a:pt x="34290" y="106680"/>
                    <a:pt x="20955" y="77152"/>
                  </a:cubicBezTo>
                  <a:cubicBezTo>
                    <a:pt x="7620" y="48577"/>
                    <a:pt x="2858" y="34290"/>
                    <a:pt x="0" y="20002"/>
                  </a:cubicBezTo>
                  <a:cubicBezTo>
                    <a:pt x="2858" y="21907"/>
                    <a:pt x="5715" y="22860"/>
                    <a:pt x="9525" y="22860"/>
                  </a:cubicBezTo>
                  <a:cubicBezTo>
                    <a:pt x="11430" y="22860"/>
                    <a:pt x="13335" y="22860"/>
                    <a:pt x="14288" y="21907"/>
                  </a:cubicBezTo>
                  <a:cubicBezTo>
                    <a:pt x="21908" y="20002"/>
                    <a:pt x="27623" y="12382"/>
                    <a:pt x="27623" y="3810"/>
                  </a:cubicBezTo>
                  <a:cubicBezTo>
                    <a:pt x="27623" y="2857"/>
                    <a:pt x="27623" y="1905"/>
                    <a:pt x="27623" y="0"/>
                  </a:cubicBezTo>
                  <a:cubicBezTo>
                    <a:pt x="38100" y="5715"/>
                    <a:pt x="46673" y="38100"/>
                    <a:pt x="56198" y="63818"/>
                  </a:cubicBezTo>
                  <a:cubicBezTo>
                    <a:pt x="67628" y="91440"/>
                    <a:pt x="79058" y="110490"/>
                    <a:pt x="78105" y="114300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28E7F05B-67A8-5C25-BCBA-0756EDC2975E}"/>
                </a:ext>
              </a:extLst>
            </p:cNvPr>
            <p:cNvSpPr/>
            <p:nvPr/>
          </p:nvSpPr>
          <p:spPr>
            <a:xfrm>
              <a:off x="5904546" y="3529964"/>
              <a:ext cx="12382" cy="6340"/>
            </a:xfrm>
            <a:custGeom>
              <a:avLst/>
              <a:gdLst>
                <a:gd name="connsiteX0" fmla="*/ 0 w 12382"/>
                <a:gd name="connsiteY0" fmla="*/ 2858 h 6340"/>
                <a:gd name="connsiteX1" fmla="*/ 0 w 12382"/>
                <a:gd name="connsiteY1" fmla="*/ 4762 h 6340"/>
                <a:gd name="connsiteX2" fmla="*/ 12383 w 12382"/>
                <a:gd name="connsiteY2" fmla="*/ 5715 h 6340"/>
                <a:gd name="connsiteX3" fmla="*/ 11430 w 12382"/>
                <a:gd name="connsiteY3" fmla="*/ 2858 h 6340"/>
                <a:gd name="connsiteX4" fmla="*/ 0 w 12382"/>
                <a:gd name="connsiteY4" fmla="*/ 2858 h 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" h="6340">
                  <a:moveTo>
                    <a:pt x="0" y="2858"/>
                  </a:moveTo>
                  <a:cubicBezTo>
                    <a:pt x="0" y="2858"/>
                    <a:pt x="0" y="3810"/>
                    <a:pt x="0" y="4762"/>
                  </a:cubicBezTo>
                  <a:cubicBezTo>
                    <a:pt x="3810" y="6668"/>
                    <a:pt x="7620" y="6668"/>
                    <a:pt x="12383" y="5715"/>
                  </a:cubicBezTo>
                  <a:cubicBezTo>
                    <a:pt x="11430" y="4762"/>
                    <a:pt x="11430" y="2858"/>
                    <a:pt x="11430" y="2858"/>
                  </a:cubicBezTo>
                  <a:cubicBezTo>
                    <a:pt x="9525" y="-953"/>
                    <a:pt x="0" y="-953"/>
                    <a:pt x="0" y="2858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BCE333F4-DFFE-1BC7-287B-171AB54616A5}"/>
                </a:ext>
              </a:extLst>
            </p:cNvPr>
            <p:cNvSpPr/>
            <p:nvPr/>
          </p:nvSpPr>
          <p:spPr>
            <a:xfrm>
              <a:off x="5917607" y="3527075"/>
              <a:ext cx="10751" cy="8604"/>
            </a:xfrm>
            <a:custGeom>
              <a:avLst/>
              <a:gdLst>
                <a:gd name="connsiteX0" fmla="*/ 274 w 10751"/>
                <a:gd name="connsiteY0" fmla="*/ 6699 h 8604"/>
                <a:gd name="connsiteX1" fmla="*/ 1227 w 10751"/>
                <a:gd name="connsiteY1" fmla="*/ 8604 h 8604"/>
                <a:gd name="connsiteX2" fmla="*/ 2179 w 10751"/>
                <a:gd name="connsiteY2" fmla="*/ 8604 h 8604"/>
                <a:gd name="connsiteX3" fmla="*/ 10752 w 10751"/>
                <a:gd name="connsiteY3" fmla="*/ 4794 h 8604"/>
                <a:gd name="connsiteX4" fmla="*/ 8847 w 10751"/>
                <a:gd name="connsiteY4" fmla="*/ 984 h 8604"/>
                <a:gd name="connsiteX5" fmla="*/ 274 w 10751"/>
                <a:gd name="connsiteY5" fmla="*/ 6699 h 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51" h="8604">
                  <a:moveTo>
                    <a:pt x="274" y="6699"/>
                  </a:moveTo>
                  <a:cubicBezTo>
                    <a:pt x="274" y="6699"/>
                    <a:pt x="274" y="7652"/>
                    <a:pt x="1227" y="8604"/>
                  </a:cubicBezTo>
                  <a:cubicBezTo>
                    <a:pt x="1227" y="8604"/>
                    <a:pt x="2179" y="8604"/>
                    <a:pt x="2179" y="8604"/>
                  </a:cubicBezTo>
                  <a:cubicBezTo>
                    <a:pt x="5037" y="7652"/>
                    <a:pt x="7894" y="6699"/>
                    <a:pt x="10752" y="4794"/>
                  </a:cubicBezTo>
                  <a:cubicBezTo>
                    <a:pt x="9799" y="2889"/>
                    <a:pt x="9799" y="1937"/>
                    <a:pt x="8847" y="984"/>
                  </a:cubicBezTo>
                  <a:cubicBezTo>
                    <a:pt x="6942" y="-1873"/>
                    <a:pt x="-1631" y="1937"/>
                    <a:pt x="274" y="6699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73273AC-5AF3-1A07-2782-72DFE28333A5}"/>
                </a:ext>
              </a:extLst>
            </p:cNvPr>
            <p:cNvSpPr/>
            <p:nvPr/>
          </p:nvSpPr>
          <p:spPr>
            <a:xfrm>
              <a:off x="5929312" y="3519850"/>
              <a:ext cx="8572" cy="11066"/>
            </a:xfrm>
            <a:custGeom>
              <a:avLst/>
              <a:gdLst>
                <a:gd name="connsiteX0" fmla="*/ 8572 w 8572"/>
                <a:gd name="connsiteY0" fmla="*/ 1541 h 11066"/>
                <a:gd name="connsiteX1" fmla="*/ 0 w 8572"/>
                <a:gd name="connsiteY1" fmla="*/ 6304 h 11066"/>
                <a:gd name="connsiteX2" fmla="*/ 953 w 8572"/>
                <a:gd name="connsiteY2" fmla="*/ 11066 h 11066"/>
                <a:gd name="connsiteX3" fmla="*/ 8572 w 8572"/>
                <a:gd name="connsiteY3" fmla="*/ 1541 h 1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" h="11066">
                  <a:moveTo>
                    <a:pt x="8572" y="1541"/>
                  </a:moveTo>
                  <a:cubicBezTo>
                    <a:pt x="4763" y="-3221"/>
                    <a:pt x="0" y="4399"/>
                    <a:pt x="0" y="6304"/>
                  </a:cubicBezTo>
                  <a:cubicBezTo>
                    <a:pt x="0" y="7256"/>
                    <a:pt x="953" y="8209"/>
                    <a:pt x="953" y="11066"/>
                  </a:cubicBezTo>
                  <a:cubicBezTo>
                    <a:pt x="4763" y="7256"/>
                    <a:pt x="7620" y="3446"/>
                    <a:pt x="8572" y="1541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4BC00272-7542-D7DA-B029-04C7C60D89EB}"/>
                </a:ext>
              </a:extLst>
            </p:cNvPr>
            <p:cNvSpPr/>
            <p:nvPr/>
          </p:nvSpPr>
          <p:spPr>
            <a:xfrm>
              <a:off x="5915782" y="3486149"/>
              <a:ext cx="12576" cy="14287"/>
            </a:xfrm>
            <a:custGeom>
              <a:avLst/>
              <a:gdLst>
                <a:gd name="connsiteX0" fmla="*/ 6862 w 12576"/>
                <a:gd name="connsiteY0" fmla="*/ 11430 h 14287"/>
                <a:gd name="connsiteX1" fmla="*/ 12577 w 12576"/>
                <a:gd name="connsiteY1" fmla="*/ 14288 h 14287"/>
                <a:gd name="connsiteX2" fmla="*/ 11624 w 12576"/>
                <a:gd name="connsiteY2" fmla="*/ 13335 h 14287"/>
                <a:gd name="connsiteX3" fmla="*/ 1147 w 12576"/>
                <a:gd name="connsiteY3" fmla="*/ 0 h 14287"/>
                <a:gd name="connsiteX4" fmla="*/ 6862 w 12576"/>
                <a:gd name="connsiteY4" fmla="*/ 11430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6" h="14287">
                  <a:moveTo>
                    <a:pt x="6862" y="11430"/>
                  </a:moveTo>
                  <a:cubicBezTo>
                    <a:pt x="7814" y="12383"/>
                    <a:pt x="9719" y="13335"/>
                    <a:pt x="12577" y="14288"/>
                  </a:cubicBezTo>
                  <a:cubicBezTo>
                    <a:pt x="12577" y="14288"/>
                    <a:pt x="12577" y="13335"/>
                    <a:pt x="11624" y="13335"/>
                  </a:cubicBezTo>
                  <a:cubicBezTo>
                    <a:pt x="7814" y="7620"/>
                    <a:pt x="4004" y="2858"/>
                    <a:pt x="1147" y="0"/>
                  </a:cubicBezTo>
                  <a:cubicBezTo>
                    <a:pt x="-2663" y="952"/>
                    <a:pt x="4004" y="8573"/>
                    <a:pt x="6862" y="1143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E3BF5D7F-2C9C-890E-1BB2-B3674980D6B2}"/>
                </a:ext>
              </a:extLst>
            </p:cNvPr>
            <p:cNvSpPr/>
            <p:nvPr/>
          </p:nvSpPr>
          <p:spPr>
            <a:xfrm>
              <a:off x="5854612" y="3698557"/>
              <a:ext cx="228399" cy="288373"/>
            </a:xfrm>
            <a:custGeom>
              <a:avLst/>
              <a:gdLst>
                <a:gd name="connsiteX0" fmla="*/ 202335 w 228399"/>
                <a:gd name="connsiteY0" fmla="*/ 265747 h 288373"/>
                <a:gd name="connsiteX1" fmla="*/ 199477 w 228399"/>
                <a:gd name="connsiteY1" fmla="*/ 266700 h 288373"/>
                <a:gd name="connsiteX2" fmla="*/ 193762 w 228399"/>
                <a:gd name="connsiteY2" fmla="*/ 268605 h 288373"/>
                <a:gd name="connsiteX3" fmla="*/ 187095 w 228399"/>
                <a:gd name="connsiteY3" fmla="*/ 271463 h 288373"/>
                <a:gd name="connsiteX4" fmla="*/ 29932 w 228399"/>
                <a:gd name="connsiteY4" fmla="*/ 287655 h 288373"/>
                <a:gd name="connsiteX5" fmla="*/ 405 w 228399"/>
                <a:gd name="connsiteY5" fmla="*/ 258127 h 288373"/>
                <a:gd name="connsiteX6" fmla="*/ 2310 w 228399"/>
                <a:gd name="connsiteY6" fmla="*/ 254317 h 288373"/>
                <a:gd name="connsiteX7" fmla="*/ 39457 w 228399"/>
                <a:gd name="connsiteY7" fmla="*/ 218122 h 288373"/>
                <a:gd name="connsiteX8" fmla="*/ 104227 w 228399"/>
                <a:gd name="connsiteY8" fmla="*/ 157163 h 288373"/>
                <a:gd name="connsiteX9" fmla="*/ 116610 w 228399"/>
                <a:gd name="connsiteY9" fmla="*/ 61913 h 288373"/>
                <a:gd name="connsiteX10" fmla="*/ 122325 w 228399"/>
                <a:gd name="connsiteY10" fmla="*/ 11430 h 288373"/>
                <a:gd name="connsiteX11" fmla="*/ 124230 w 228399"/>
                <a:gd name="connsiteY11" fmla="*/ 3810 h 288373"/>
                <a:gd name="connsiteX12" fmla="*/ 126135 w 228399"/>
                <a:gd name="connsiteY12" fmla="*/ 0 h 288373"/>
                <a:gd name="connsiteX13" fmla="*/ 156615 w 228399"/>
                <a:gd name="connsiteY13" fmla="*/ 16192 h 288373"/>
                <a:gd name="connsiteX14" fmla="*/ 175665 w 228399"/>
                <a:gd name="connsiteY14" fmla="*/ 15240 h 288373"/>
                <a:gd name="connsiteX15" fmla="*/ 177570 w 228399"/>
                <a:gd name="connsiteY15" fmla="*/ 14288 h 288373"/>
                <a:gd name="connsiteX16" fmla="*/ 189952 w 228399"/>
                <a:gd name="connsiteY16" fmla="*/ 6667 h 288373"/>
                <a:gd name="connsiteX17" fmla="*/ 194715 w 228399"/>
                <a:gd name="connsiteY17" fmla="*/ 8572 h 288373"/>
                <a:gd name="connsiteX18" fmla="*/ 213765 w 228399"/>
                <a:gd name="connsiteY18" fmla="*/ 83820 h 288373"/>
                <a:gd name="connsiteX19" fmla="*/ 228052 w 228399"/>
                <a:gd name="connsiteY19" fmla="*/ 228600 h 288373"/>
                <a:gd name="connsiteX20" fmla="*/ 228052 w 228399"/>
                <a:gd name="connsiteY20" fmla="*/ 228600 h 288373"/>
                <a:gd name="connsiteX21" fmla="*/ 202335 w 228399"/>
                <a:gd name="connsiteY21" fmla="*/ 265747 h 28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8399" h="288373">
                  <a:moveTo>
                    <a:pt x="202335" y="265747"/>
                  </a:moveTo>
                  <a:cubicBezTo>
                    <a:pt x="201382" y="265747"/>
                    <a:pt x="200430" y="266700"/>
                    <a:pt x="199477" y="266700"/>
                  </a:cubicBezTo>
                  <a:cubicBezTo>
                    <a:pt x="197572" y="267653"/>
                    <a:pt x="195667" y="268605"/>
                    <a:pt x="193762" y="268605"/>
                  </a:cubicBezTo>
                  <a:cubicBezTo>
                    <a:pt x="191857" y="269557"/>
                    <a:pt x="189000" y="270510"/>
                    <a:pt x="187095" y="271463"/>
                  </a:cubicBezTo>
                  <a:cubicBezTo>
                    <a:pt x="147090" y="284797"/>
                    <a:pt x="60412" y="290513"/>
                    <a:pt x="29932" y="287655"/>
                  </a:cubicBezTo>
                  <a:cubicBezTo>
                    <a:pt x="-2453" y="283845"/>
                    <a:pt x="-548" y="265747"/>
                    <a:pt x="405" y="258127"/>
                  </a:cubicBezTo>
                  <a:cubicBezTo>
                    <a:pt x="405" y="257175"/>
                    <a:pt x="1357" y="256222"/>
                    <a:pt x="2310" y="254317"/>
                  </a:cubicBezTo>
                  <a:cubicBezTo>
                    <a:pt x="7072" y="245745"/>
                    <a:pt x="25170" y="230505"/>
                    <a:pt x="39457" y="218122"/>
                  </a:cubicBezTo>
                  <a:cubicBezTo>
                    <a:pt x="55650" y="203835"/>
                    <a:pt x="97560" y="164782"/>
                    <a:pt x="104227" y="157163"/>
                  </a:cubicBezTo>
                  <a:cubicBezTo>
                    <a:pt x="110895" y="149542"/>
                    <a:pt x="114705" y="95250"/>
                    <a:pt x="116610" y="61913"/>
                  </a:cubicBezTo>
                  <a:cubicBezTo>
                    <a:pt x="118515" y="38100"/>
                    <a:pt x="121372" y="20955"/>
                    <a:pt x="122325" y="11430"/>
                  </a:cubicBezTo>
                  <a:cubicBezTo>
                    <a:pt x="123277" y="7620"/>
                    <a:pt x="123277" y="4763"/>
                    <a:pt x="124230" y="3810"/>
                  </a:cubicBezTo>
                  <a:cubicBezTo>
                    <a:pt x="124230" y="2857"/>
                    <a:pt x="125182" y="952"/>
                    <a:pt x="126135" y="0"/>
                  </a:cubicBezTo>
                  <a:cubicBezTo>
                    <a:pt x="130897" y="7620"/>
                    <a:pt x="142327" y="14288"/>
                    <a:pt x="156615" y="16192"/>
                  </a:cubicBezTo>
                  <a:cubicBezTo>
                    <a:pt x="163282" y="17145"/>
                    <a:pt x="169950" y="16192"/>
                    <a:pt x="175665" y="15240"/>
                  </a:cubicBezTo>
                  <a:cubicBezTo>
                    <a:pt x="176617" y="15240"/>
                    <a:pt x="177570" y="15240"/>
                    <a:pt x="177570" y="14288"/>
                  </a:cubicBezTo>
                  <a:cubicBezTo>
                    <a:pt x="183285" y="12382"/>
                    <a:pt x="187095" y="9525"/>
                    <a:pt x="189952" y="6667"/>
                  </a:cubicBezTo>
                  <a:cubicBezTo>
                    <a:pt x="191857" y="7620"/>
                    <a:pt x="193762" y="8572"/>
                    <a:pt x="194715" y="8572"/>
                  </a:cubicBezTo>
                  <a:cubicBezTo>
                    <a:pt x="199477" y="11430"/>
                    <a:pt x="209955" y="53340"/>
                    <a:pt x="213765" y="83820"/>
                  </a:cubicBezTo>
                  <a:cubicBezTo>
                    <a:pt x="217575" y="114300"/>
                    <a:pt x="227100" y="213360"/>
                    <a:pt x="228052" y="228600"/>
                  </a:cubicBezTo>
                  <a:lnTo>
                    <a:pt x="228052" y="228600"/>
                  </a:lnTo>
                  <a:cubicBezTo>
                    <a:pt x="229005" y="244792"/>
                    <a:pt x="229957" y="253365"/>
                    <a:pt x="202335" y="265747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BDBBB13D-4CE4-DADC-1BD8-2025A7C5E92C}"/>
                </a:ext>
              </a:extLst>
            </p:cNvPr>
            <p:cNvSpPr/>
            <p:nvPr/>
          </p:nvSpPr>
          <p:spPr>
            <a:xfrm>
              <a:off x="5978842" y="3464242"/>
              <a:ext cx="106679" cy="237172"/>
            </a:xfrm>
            <a:custGeom>
              <a:avLst/>
              <a:gdLst>
                <a:gd name="connsiteX0" fmla="*/ 106680 w 106679"/>
                <a:gd name="connsiteY0" fmla="*/ 43815 h 237172"/>
                <a:gd name="connsiteX1" fmla="*/ 98107 w 106679"/>
                <a:gd name="connsiteY1" fmla="*/ 120015 h 237172"/>
                <a:gd name="connsiteX2" fmla="*/ 68580 w 106679"/>
                <a:gd name="connsiteY2" fmla="*/ 237172 h 237172"/>
                <a:gd name="connsiteX3" fmla="*/ 65723 w 106679"/>
                <a:gd name="connsiteY3" fmla="*/ 227647 h 237172"/>
                <a:gd name="connsiteX4" fmla="*/ 63817 w 106679"/>
                <a:gd name="connsiteY4" fmla="*/ 225743 h 237172"/>
                <a:gd name="connsiteX5" fmla="*/ 55245 w 106679"/>
                <a:gd name="connsiteY5" fmla="*/ 219075 h 237172"/>
                <a:gd name="connsiteX6" fmla="*/ 37147 w 106679"/>
                <a:gd name="connsiteY6" fmla="*/ 213360 h 237172"/>
                <a:gd name="connsiteX7" fmla="*/ 2857 w 106679"/>
                <a:gd name="connsiteY7" fmla="*/ 222885 h 237172"/>
                <a:gd name="connsiteX8" fmla="*/ 0 w 106679"/>
                <a:gd name="connsiteY8" fmla="*/ 145733 h 237172"/>
                <a:gd name="connsiteX9" fmla="*/ 2857 w 106679"/>
                <a:gd name="connsiteY9" fmla="*/ 25718 h 237172"/>
                <a:gd name="connsiteX10" fmla="*/ 12382 w 106679"/>
                <a:gd name="connsiteY10" fmla="*/ 3810 h 237172"/>
                <a:gd name="connsiteX11" fmla="*/ 18097 w 106679"/>
                <a:gd name="connsiteY11" fmla="*/ 0 h 237172"/>
                <a:gd name="connsiteX12" fmla="*/ 80963 w 106679"/>
                <a:gd name="connsiteY12" fmla="*/ 40005 h 237172"/>
                <a:gd name="connsiteX13" fmla="*/ 83820 w 106679"/>
                <a:gd name="connsiteY13" fmla="*/ 40957 h 237172"/>
                <a:gd name="connsiteX14" fmla="*/ 106680 w 106679"/>
                <a:gd name="connsiteY14" fmla="*/ 43815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679" h="237172">
                  <a:moveTo>
                    <a:pt x="106680" y="43815"/>
                  </a:moveTo>
                  <a:cubicBezTo>
                    <a:pt x="106680" y="60007"/>
                    <a:pt x="103823" y="88582"/>
                    <a:pt x="98107" y="120015"/>
                  </a:cubicBezTo>
                  <a:cubicBezTo>
                    <a:pt x="91440" y="159068"/>
                    <a:pt x="71438" y="232410"/>
                    <a:pt x="68580" y="237172"/>
                  </a:cubicBezTo>
                  <a:cubicBezTo>
                    <a:pt x="68580" y="233362"/>
                    <a:pt x="67627" y="230505"/>
                    <a:pt x="65723" y="227647"/>
                  </a:cubicBezTo>
                  <a:cubicBezTo>
                    <a:pt x="64770" y="226695"/>
                    <a:pt x="64770" y="225743"/>
                    <a:pt x="63817" y="225743"/>
                  </a:cubicBezTo>
                  <a:cubicBezTo>
                    <a:pt x="61913" y="222885"/>
                    <a:pt x="58102" y="220980"/>
                    <a:pt x="55245" y="219075"/>
                  </a:cubicBezTo>
                  <a:cubicBezTo>
                    <a:pt x="50482" y="216218"/>
                    <a:pt x="43815" y="214312"/>
                    <a:pt x="37147" y="213360"/>
                  </a:cubicBezTo>
                  <a:cubicBezTo>
                    <a:pt x="21907" y="211455"/>
                    <a:pt x="8572" y="215265"/>
                    <a:pt x="2857" y="222885"/>
                  </a:cubicBezTo>
                  <a:cubicBezTo>
                    <a:pt x="952" y="211455"/>
                    <a:pt x="0" y="170497"/>
                    <a:pt x="0" y="145733"/>
                  </a:cubicBezTo>
                  <a:cubicBezTo>
                    <a:pt x="0" y="118110"/>
                    <a:pt x="1905" y="41910"/>
                    <a:pt x="2857" y="25718"/>
                  </a:cubicBezTo>
                  <a:cubicBezTo>
                    <a:pt x="2857" y="16193"/>
                    <a:pt x="6667" y="8572"/>
                    <a:pt x="12382" y="3810"/>
                  </a:cubicBezTo>
                  <a:cubicBezTo>
                    <a:pt x="14288" y="1905"/>
                    <a:pt x="16192" y="952"/>
                    <a:pt x="18097" y="0"/>
                  </a:cubicBezTo>
                  <a:cubicBezTo>
                    <a:pt x="30480" y="18097"/>
                    <a:pt x="52388" y="32385"/>
                    <a:pt x="80963" y="40005"/>
                  </a:cubicBezTo>
                  <a:cubicBezTo>
                    <a:pt x="81915" y="40005"/>
                    <a:pt x="82867" y="40005"/>
                    <a:pt x="83820" y="40957"/>
                  </a:cubicBezTo>
                  <a:cubicBezTo>
                    <a:pt x="90488" y="41910"/>
                    <a:pt x="98107" y="42862"/>
                    <a:pt x="106680" y="43815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CC04EA77-74F2-302D-F120-5F7EA20A7C2B}"/>
                </a:ext>
              </a:extLst>
            </p:cNvPr>
            <p:cNvSpPr/>
            <p:nvPr/>
          </p:nvSpPr>
          <p:spPr>
            <a:xfrm>
              <a:off x="5978842" y="3676164"/>
              <a:ext cx="69577" cy="40975"/>
            </a:xfrm>
            <a:custGeom>
              <a:avLst/>
              <a:gdLst>
                <a:gd name="connsiteX0" fmla="*/ 37147 w 69577"/>
                <a:gd name="connsiteY0" fmla="*/ 485 h 40975"/>
                <a:gd name="connsiteX1" fmla="*/ 2857 w 69577"/>
                <a:gd name="connsiteY1" fmla="*/ 10010 h 40975"/>
                <a:gd name="connsiteX2" fmla="*/ 0 w 69577"/>
                <a:gd name="connsiteY2" fmla="*/ 15725 h 40975"/>
                <a:gd name="connsiteX3" fmla="*/ 1905 w 69577"/>
                <a:gd name="connsiteY3" fmla="*/ 24298 h 40975"/>
                <a:gd name="connsiteX4" fmla="*/ 32385 w 69577"/>
                <a:gd name="connsiteY4" fmla="*/ 40490 h 40975"/>
                <a:gd name="connsiteX5" fmla="*/ 66675 w 69577"/>
                <a:gd name="connsiteY5" fmla="*/ 30965 h 40975"/>
                <a:gd name="connsiteX6" fmla="*/ 69532 w 69577"/>
                <a:gd name="connsiteY6" fmla="*/ 24298 h 40975"/>
                <a:gd name="connsiteX7" fmla="*/ 37147 w 69577"/>
                <a:gd name="connsiteY7" fmla="*/ 485 h 4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577" h="40975">
                  <a:moveTo>
                    <a:pt x="37147" y="485"/>
                  </a:moveTo>
                  <a:cubicBezTo>
                    <a:pt x="21907" y="-1420"/>
                    <a:pt x="8572" y="2390"/>
                    <a:pt x="2857" y="10010"/>
                  </a:cubicBezTo>
                  <a:cubicBezTo>
                    <a:pt x="1905" y="11915"/>
                    <a:pt x="952" y="13820"/>
                    <a:pt x="0" y="15725"/>
                  </a:cubicBezTo>
                  <a:cubicBezTo>
                    <a:pt x="0" y="18583"/>
                    <a:pt x="0" y="21440"/>
                    <a:pt x="1905" y="24298"/>
                  </a:cubicBezTo>
                  <a:cubicBezTo>
                    <a:pt x="6667" y="31918"/>
                    <a:pt x="18097" y="38585"/>
                    <a:pt x="32385" y="40490"/>
                  </a:cubicBezTo>
                  <a:cubicBezTo>
                    <a:pt x="47625" y="42395"/>
                    <a:pt x="60960" y="38585"/>
                    <a:pt x="66675" y="30965"/>
                  </a:cubicBezTo>
                  <a:cubicBezTo>
                    <a:pt x="68580" y="29060"/>
                    <a:pt x="69532" y="27155"/>
                    <a:pt x="69532" y="24298"/>
                  </a:cubicBezTo>
                  <a:cubicBezTo>
                    <a:pt x="70485" y="13820"/>
                    <a:pt x="56197" y="3343"/>
                    <a:pt x="37147" y="48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EF2AEEEC-07CA-A880-F49D-17A02B7ADA37}"/>
                </a:ext>
              </a:extLst>
            </p:cNvPr>
            <p:cNvSpPr/>
            <p:nvPr/>
          </p:nvSpPr>
          <p:spPr>
            <a:xfrm>
              <a:off x="6152915" y="3446144"/>
              <a:ext cx="91673" cy="255269"/>
            </a:xfrm>
            <a:custGeom>
              <a:avLst/>
              <a:gdLst>
                <a:gd name="connsiteX0" fmla="*/ 91674 w 91673"/>
                <a:gd name="connsiteY0" fmla="*/ 137160 h 255269"/>
                <a:gd name="connsiteX1" fmla="*/ 89769 w 91673"/>
                <a:gd name="connsiteY1" fmla="*/ 247650 h 255269"/>
                <a:gd name="connsiteX2" fmla="*/ 88816 w 91673"/>
                <a:gd name="connsiteY2" fmla="*/ 248603 h 255269"/>
                <a:gd name="connsiteX3" fmla="*/ 61194 w 91673"/>
                <a:gd name="connsiteY3" fmla="*/ 240030 h 255269"/>
                <a:gd name="connsiteX4" fmla="*/ 43096 w 91673"/>
                <a:gd name="connsiteY4" fmla="*/ 244793 h 255269"/>
                <a:gd name="connsiteX5" fmla="*/ 42144 w 91673"/>
                <a:gd name="connsiteY5" fmla="*/ 245745 h 255269"/>
                <a:gd name="connsiteX6" fmla="*/ 41191 w 91673"/>
                <a:gd name="connsiteY6" fmla="*/ 246697 h 255269"/>
                <a:gd name="connsiteX7" fmla="*/ 34524 w 91673"/>
                <a:gd name="connsiteY7" fmla="*/ 255270 h 255269"/>
                <a:gd name="connsiteX8" fmla="*/ 31666 w 91673"/>
                <a:gd name="connsiteY8" fmla="*/ 253365 h 255269"/>
                <a:gd name="connsiteX9" fmla="*/ 6901 w 91673"/>
                <a:gd name="connsiteY9" fmla="*/ 126682 h 255269"/>
                <a:gd name="connsiteX10" fmla="*/ 234 w 91673"/>
                <a:gd name="connsiteY10" fmla="*/ 55245 h 255269"/>
                <a:gd name="connsiteX11" fmla="*/ 11664 w 91673"/>
                <a:gd name="connsiteY11" fmla="*/ 50482 h 255269"/>
                <a:gd name="connsiteX12" fmla="*/ 13569 w 91673"/>
                <a:gd name="connsiteY12" fmla="*/ 49530 h 255269"/>
                <a:gd name="connsiteX13" fmla="*/ 24046 w 91673"/>
                <a:gd name="connsiteY13" fmla="*/ 43815 h 255269"/>
                <a:gd name="connsiteX14" fmla="*/ 63099 w 91673"/>
                <a:gd name="connsiteY14" fmla="*/ 0 h 255269"/>
                <a:gd name="connsiteX15" fmla="*/ 85959 w 91673"/>
                <a:gd name="connsiteY15" fmla="*/ 36195 h 255269"/>
                <a:gd name="connsiteX16" fmla="*/ 91674 w 91673"/>
                <a:gd name="connsiteY16" fmla="*/ 137160 h 25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673" h="255269">
                  <a:moveTo>
                    <a:pt x="91674" y="137160"/>
                  </a:moveTo>
                  <a:cubicBezTo>
                    <a:pt x="91674" y="172403"/>
                    <a:pt x="90721" y="244793"/>
                    <a:pt x="89769" y="247650"/>
                  </a:cubicBezTo>
                  <a:cubicBezTo>
                    <a:pt x="89769" y="247650"/>
                    <a:pt x="89769" y="248603"/>
                    <a:pt x="88816" y="248603"/>
                  </a:cubicBezTo>
                  <a:cubicBezTo>
                    <a:pt x="84054" y="242888"/>
                    <a:pt x="73576" y="239078"/>
                    <a:pt x="61194" y="240030"/>
                  </a:cubicBezTo>
                  <a:cubicBezTo>
                    <a:pt x="53574" y="240030"/>
                    <a:pt x="47859" y="241935"/>
                    <a:pt x="43096" y="244793"/>
                  </a:cubicBezTo>
                  <a:cubicBezTo>
                    <a:pt x="43096" y="244793"/>
                    <a:pt x="42144" y="244793"/>
                    <a:pt x="42144" y="245745"/>
                  </a:cubicBezTo>
                  <a:cubicBezTo>
                    <a:pt x="42144" y="245745"/>
                    <a:pt x="41191" y="245745"/>
                    <a:pt x="41191" y="246697"/>
                  </a:cubicBezTo>
                  <a:cubicBezTo>
                    <a:pt x="37381" y="248603"/>
                    <a:pt x="35476" y="251460"/>
                    <a:pt x="34524" y="255270"/>
                  </a:cubicBezTo>
                  <a:cubicBezTo>
                    <a:pt x="33571" y="254318"/>
                    <a:pt x="32619" y="254318"/>
                    <a:pt x="31666" y="253365"/>
                  </a:cubicBezTo>
                  <a:cubicBezTo>
                    <a:pt x="29761" y="248603"/>
                    <a:pt x="13569" y="169545"/>
                    <a:pt x="6901" y="126682"/>
                  </a:cubicBezTo>
                  <a:cubicBezTo>
                    <a:pt x="1186" y="91440"/>
                    <a:pt x="-719" y="66675"/>
                    <a:pt x="234" y="55245"/>
                  </a:cubicBezTo>
                  <a:cubicBezTo>
                    <a:pt x="4044" y="54293"/>
                    <a:pt x="7854" y="52388"/>
                    <a:pt x="11664" y="50482"/>
                  </a:cubicBezTo>
                  <a:cubicBezTo>
                    <a:pt x="12616" y="50482"/>
                    <a:pt x="13569" y="49530"/>
                    <a:pt x="13569" y="49530"/>
                  </a:cubicBezTo>
                  <a:cubicBezTo>
                    <a:pt x="17379" y="47625"/>
                    <a:pt x="21189" y="45720"/>
                    <a:pt x="24046" y="43815"/>
                  </a:cubicBezTo>
                  <a:cubicBezTo>
                    <a:pt x="44049" y="32385"/>
                    <a:pt x="58336" y="17145"/>
                    <a:pt x="63099" y="0"/>
                  </a:cubicBezTo>
                  <a:cubicBezTo>
                    <a:pt x="73576" y="2857"/>
                    <a:pt x="80244" y="12382"/>
                    <a:pt x="85959" y="36195"/>
                  </a:cubicBezTo>
                  <a:cubicBezTo>
                    <a:pt x="93579" y="65722"/>
                    <a:pt x="90721" y="101918"/>
                    <a:pt x="91674" y="137160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1E0A8495-5218-D179-15AB-452FF0B86679}"/>
                </a:ext>
              </a:extLst>
            </p:cNvPr>
            <p:cNvSpPr/>
            <p:nvPr/>
          </p:nvSpPr>
          <p:spPr>
            <a:xfrm>
              <a:off x="6176962" y="3702366"/>
              <a:ext cx="116536" cy="289203"/>
            </a:xfrm>
            <a:custGeom>
              <a:avLst/>
              <a:gdLst>
                <a:gd name="connsiteX0" fmla="*/ 111443 w 116536"/>
                <a:gd name="connsiteY0" fmla="*/ 274320 h 289203"/>
                <a:gd name="connsiteX1" fmla="*/ 31432 w 116536"/>
                <a:gd name="connsiteY1" fmla="*/ 286703 h 289203"/>
                <a:gd name="connsiteX2" fmla="*/ 16193 w 116536"/>
                <a:gd name="connsiteY2" fmla="*/ 280988 h 289203"/>
                <a:gd name="connsiteX3" fmla="*/ 11430 w 116536"/>
                <a:gd name="connsiteY3" fmla="*/ 278130 h 289203"/>
                <a:gd name="connsiteX4" fmla="*/ 9525 w 116536"/>
                <a:gd name="connsiteY4" fmla="*/ 276225 h 289203"/>
                <a:gd name="connsiteX5" fmla="*/ 0 w 116536"/>
                <a:gd name="connsiteY5" fmla="*/ 258128 h 289203"/>
                <a:gd name="connsiteX6" fmla="*/ 0 w 116536"/>
                <a:gd name="connsiteY6" fmla="*/ 251460 h 289203"/>
                <a:gd name="connsiteX7" fmla="*/ 5715 w 116536"/>
                <a:gd name="connsiteY7" fmla="*/ 187643 h 289203"/>
                <a:gd name="connsiteX8" fmla="*/ 10477 w 116536"/>
                <a:gd name="connsiteY8" fmla="*/ 103823 h 289203"/>
                <a:gd name="connsiteX9" fmla="*/ 14288 w 116536"/>
                <a:gd name="connsiteY9" fmla="*/ 7620 h 289203"/>
                <a:gd name="connsiteX10" fmla="*/ 20955 w 116536"/>
                <a:gd name="connsiteY10" fmla="*/ 11430 h 289203"/>
                <a:gd name="connsiteX11" fmla="*/ 22860 w 116536"/>
                <a:gd name="connsiteY11" fmla="*/ 12383 h 289203"/>
                <a:gd name="connsiteX12" fmla="*/ 36195 w 116536"/>
                <a:gd name="connsiteY12" fmla="*/ 14288 h 289203"/>
                <a:gd name="connsiteX13" fmla="*/ 40005 w 116536"/>
                <a:gd name="connsiteY13" fmla="*/ 14288 h 289203"/>
                <a:gd name="connsiteX14" fmla="*/ 67627 w 116536"/>
                <a:gd name="connsiteY14" fmla="*/ 0 h 289203"/>
                <a:gd name="connsiteX15" fmla="*/ 80963 w 116536"/>
                <a:gd name="connsiteY15" fmla="*/ 44768 h 289203"/>
                <a:gd name="connsiteX16" fmla="*/ 95250 w 116536"/>
                <a:gd name="connsiteY16" fmla="*/ 143828 h 289203"/>
                <a:gd name="connsiteX17" fmla="*/ 113348 w 116536"/>
                <a:gd name="connsiteY17" fmla="*/ 224790 h 289203"/>
                <a:gd name="connsiteX18" fmla="*/ 116205 w 116536"/>
                <a:gd name="connsiteY18" fmla="*/ 246698 h 289203"/>
                <a:gd name="connsiteX19" fmla="*/ 111443 w 116536"/>
                <a:gd name="connsiteY19" fmla="*/ 274320 h 28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6536" h="289203">
                  <a:moveTo>
                    <a:pt x="111443" y="274320"/>
                  </a:moveTo>
                  <a:cubicBezTo>
                    <a:pt x="104775" y="282893"/>
                    <a:pt x="64770" y="294323"/>
                    <a:pt x="31432" y="286703"/>
                  </a:cubicBezTo>
                  <a:cubicBezTo>
                    <a:pt x="24765" y="285750"/>
                    <a:pt x="20002" y="283845"/>
                    <a:pt x="16193" y="280988"/>
                  </a:cubicBezTo>
                  <a:cubicBezTo>
                    <a:pt x="14288" y="280035"/>
                    <a:pt x="12382" y="279083"/>
                    <a:pt x="11430" y="278130"/>
                  </a:cubicBezTo>
                  <a:cubicBezTo>
                    <a:pt x="10477" y="277178"/>
                    <a:pt x="9525" y="277178"/>
                    <a:pt x="9525" y="276225"/>
                  </a:cubicBezTo>
                  <a:cubicBezTo>
                    <a:pt x="2857" y="270510"/>
                    <a:pt x="0" y="264795"/>
                    <a:pt x="0" y="258128"/>
                  </a:cubicBezTo>
                  <a:cubicBezTo>
                    <a:pt x="0" y="256223"/>
                    <a:pt x="0" y="254318"/>
                    <a:pt x="0" y="251460"/>
                  </a:cubicBezTo>
                  <a:cubicBezTo>
                    <a:pt x="952" y="236220"/>
                    <a:pt x="3810" y="207645"/>
                    <a:pt x="5715" y="187643"/>
                  </a:cubicBezTo>
                  <a:cubicBezTo>
                    <a:pt x="7620" y="162878"/>
                    <a:pt x="13335" y="145733"/>
                    <a:pt x="10477" y="103823"/>
                  </a:cubicBezTo>
                  <a:cubicBezTo>
                    <a:pt x="8573" y="61913"/>
                    <a:pt x="6668" y="27623"/>
                    <a:pt x="14288" y="7620"/>
                  </a:cubicBezTo>
                  <a:cubicBezTo>
                    <a:pt x="16193" y="9525"/>
                    <a:pt x="18098" y="10478"/>
                    <a:pt x="20955" y="11430"/>
                  </a:cubicBezTo>
                  <a:cubicBezTo>
                    <a:pt x="21907" y="11430"/>
                    <a:pt x="22860" y="12383"/>
                    <a:pt x="22860" y="12383"/>
                  </a:cubicBezTo>
                  <a:cubicBezTo>
                    <a:pt x="26670" y="13335"/>
                    <a:pt x="31432" y="14288"/>
                    <a:pt x="36195" y="14288"/>
                  </a:cubicBezTo>
                  <a:cubicBezTo>
                    <a:pt x="37148" y="14288"/>
                    <a:pt x="38100" y="14288"/>
                    <a:pt x="40005" y="14288"/>
                  </a:cubicBezTo>
                  <a:cubicBezTo>
                    <a:pt x="54293" y="13335"/>
                    <a:pt x="65723" y="7620"/>
                    <a:pt x="67627" y="0"/>
                  </a:cubicBezTo>
                  <a:cubicBezTo>
                    <a:pt x="75248" y="6668"/>
                    <a:pt x="76200" y="23813"/>
                    <a:pt x="80963" y="44768"/>
                  </a:cubicBezTo>
                  <a:cubicBezTo>
                    <a:pt x="86677" y="69533"/>
                    <a:pt x="93345" y="114300"/>
                    <a:pt x="95250" y="143828"/>
                  </a:cubicBezTo>
                  <a:cubicBezTo>
                    <a:pt x="97155" y="173355"/>
                    <a:pt x="109538" y="202883"/>
                    <a:pt x="113348" y="224790"/>
                  </a:cubicBezTo>
                  <a:cubicBezTo>
                    <a:pt x="115252" y="232410"/>
                    <a:pt x="116205" y="240030"/>
                    <a:pt x="116205" y="246698"/>
                  </a:cubicBezTo>
                  <a:cubicBezTo>
                    <a:pt x="117157" y="260033"/>
                    <a:pt x="116205" y="269558"/>
                    <a:pt x="111443" y="274320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2BBDD952-7A9B-606A-4093-129E940A15FD}"/>
                </a:ext>
              </a:extLst>
            </p:cNvPr>
            <p:cNvSpPr/>
            <p:nvPr/>
          </p:nvSpPr>
          <p:spPr>
            <a:xfrm>
              <a:off x="6185534" y="3686028"/>
              <a:ext cx="59054" cy="33665"/>
            </a:xfrm>
            <a:custGeom>
              <a:avLst/>
              <a:gdLst>
                <a:gd name="connsiteX0" fmla="*/ 56197 w 59054"/>
                <a:gd name="connsiteY0" fmla="*/ 8718 h 33665"/>
                <a:gd name="connsiteX1" fmla="*/ 28575 w 59054"/>
                <a:gd name="connsiteY1" fmla="*/ 146 h 33665"/>
                <a:gd name="connsiteX2" fmla="*/ 952 w 59054"/>
                <a:gd name="connsiteY2" fmla="*/ 14433 h 33665"/>
                <a:gd name="connsiteX3" fmla="*/ 0 w 59054"/>
                <a:gd name="connsiteY3" fmla="*/ 18243 h 33665"/>
                <a:gd name="connsiteX4" fmla="*/ 4763 w 59054"/>
                <a:gd name="connsiteY4" fmla="*/ 26816 h 33665"/>
                <a:gd name="connsiteX5" fmla="*/ 30480 w 59054"/>
                <a:gd name="connsiteY5" fmla="*/ 33483 h 33665"/>
                <a:gd name="connsiteX6" fmla="*/ 58102 w 59054"/>
                <a:gd name="connsiteY6" fmla="*/ 19196 h 33665"/>
                <a:gd name="connsiteX7" fmla="*/ 59055 w 59054"/>
                <a:gd name="connsiteY7" fmla="*/ 15386 h 33665"/>
                <a:gd name="connsiteX8" fmla="*/ 56197 w 59054"/>
                <a:gd name="connsiteY8" fmla="*/ 8718 h 3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054" h="33665">
                  <a:moveTo>
                    <a:pt x="56197" y="8718"/>
                  </a:moveTo>
                  <a:cubicBezTo>
                    <a:pt x="51435" y="3003"/>
                    <a:pt x="40957" y="-807"/>
                    <a:pt x="28575" y="146"/>
                  </a:cubicBezTo>
                  <a:cubicBezTo>
                    <a:pt x="14288" y="1098"/>
                    <a:pt x="3810" y="6813"/>
                    <a:pt x="952" y="14433"/>
                  </a:cubicBezTo>
                  <a:cubicBezTo>
                    <a:pt x="952" y="15386"/>
                    <a:pt x="0" y="17291"/>
                    <a:pt x="0" y="18243"/>
                  </a:cubicBezTo>
                  <a:cubicBezTo>
                    <a:pt x="0" y="21101"/>
                    <a:pt x="1905" y="23958"/>
                    <a:pt x="4763" y="26816"/>
                  </a:cubicBezTo>
                  <a:cubicBezTo>
                    <a:pt x="10477" y="31578"/>
                    <a:pt x="20002" y="34436"/>
                    <a:pt x="30480" y="33483"/>
                  </a:cubicBezTo>
                  <a:cubicBezTo>
                    <a:pt x="44767" y="32531"/>
                    <a:pt x="56197" y="26816"/>
                    <a:pt x="58102" y="19196"/>
                  </a:cubicBezTo>
                  <a:cubicBezTo>
                    <a:pt x="58102" y="18243"/>
                    <a:pt x="59055" y="17291"/>
                    <a:pt x="59055" y="15386"/>
                  </a:cubicBezTo>
                  <a:cubicBezTo>
                    <a:pt x="59055" y="12528"/>
                    <a:pt x="58102" y="10623"/>
                    <a:pt x="56197" y="871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8BB41347-59AE-E2EA-94E3-99FB138C0A8D}"/>
                </a:ext>
              </a:extLst>
            </p:cNvPr>
            <p:cNvSpPr/>
            <p:nvPr/>
          </p:nvSpPr>
          <p:spPr>
            <a:xfrm>
              <a:off x="6073139" y="3159442"/>
              <a:ext cx="80009" cy="80009"/>
            </a:xfrm>
            <a:custGeom>
              <a:avLst/>
              <a:gdLst>
                <a:gd name="connsiteX0" fmla="*/ 80010 w 80009"/>
                <a:gd name="connsiteY0" fmla="*/ 40005 h 80009"/>
                <a:gd name="connsiteX1" fmla="*/ 40005 w 80009"/>
                <a:gd name="connsiteY1" fmla="*/ 80010 h 80009"/>
                <a:gd name="connsiteX2" fmla="*/ 0 w 80009"/>
                <a:gd name="connsiteY2" fmla="*/ 44768 h 80009"/>
                <a:gd name="connsiteX3" fmla="*/ 0 w 80009"/>
                <a:gd name="connsiteY3" fmla="*/ 40005 h 80009"/>
                <a:gd name="connsiteX4" fmla="*/ 40005 w 80009"/>
                <a:gd name="connsiteY4" fmla="*/ 0 h 80009"/>
                <a:gd name="connsiteX5" fmla="*/ 63817 w 80009"/>
                <a:gd name="connsiteY5" fmla="*/ 7620 h 80009"/>
                <a:gd name="connsiteX6" fmla="*/ 80010 w 80009"/>
                <a:gd name="connsiteY6" fmla="*/ 40005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009" h="80009">
                  <a:moveTo>
                    <a:pt x="80010" y="40005"/>
                  </a:moveTo>
                  <a:cubicBezTo>
                    <a:pt x="80010" y="61913"/>
                    <a:pt x="61912" y="80010"/>
                    <a:pt x="40005" y="80010"/>
                  </a:cubicBezTo>
                  <a:cubicBezTo>
                    <a:pt x="19050" y="80010"/>
                    <a:pt x="1905" y="64770"/>
                    <a:pt x="0" y="44768"/>
                  </a:cubicBezTo>
                  <a:cubicBezTo>
                    <a:pt x="0" y="42863"/>
                    <a:pt x="0" y="41910"/>
                    <a:pt x="0" y="40005"/>
                  </a:cubicBezTo>
                  <a:cubicBezTo>
                    <a:pt x="0" y="18097"/>
                    <a:pt x="18097" y="0"/>
                    <a:pt x="40005" y="0"/>
                  </a:cubicBezTo>
                  <a:cubicBezTo>
                    <a:pt x="48578" y="0"/>
                    <a:pt x="57150" y="2857"/>
                    <a:pt x="63817" y="7620"/>
                  </a:cubicBezTo>
                  <a:cubicBezTo>
                    <a:pt x="73342" y="14288"/>
                    <a:pt x="80010" y="26670"/>
                    <a:pt x="80010" y="4000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ACD35AE-99FA-B6B9-AB9F-F7587AC46B82}"/>
                </a:ext>
              </a:extLst>
            </p:cNvPr>
            <p:cNvSpPr/>
            <p:nvPr/>
          </p:nvSpPr>
          <p:spPr>
            <a:xfrm>
              <a:off x="6292913" y="3348037"/>
              <a:ext cx="53831" cy="152400"/>
            </a:xfrm>
            <a:custGeom>
              <a:avLst/>
              <a:gdLst>
                <a:gd name="connsiteX0" fmla="*/ 47878 w 53831"/>
                <a:gd name="connsiteY0" fmla="*/ 80010 h 152400"/>
                <a:gd name="connsiteX1" fmla="*/ 34543 w 53831"/>
                <a:gd name="connsiteY1" fmla="*/ 152400 h 152400"/>
                <a:gd name="connsiteX2" fmla="*/ 34543 w 53831"/>
                <a:gd name="connsiteY2" fmla="*/ 152400 h 152400"/>
                <a:gd name="connsiteX3" fmla="*/ 8826 w 53831"/>
                <a:gd name="connsiteY3" fmla="*/ 138113 h 152400"/>
                <a:gd name="connsiteX4" fmla="*/ 253 w 53831"/>
                <a:gd name="connsiteY4" fmla="*/ 139065 h 152400"/>
                <a:gd name="connsiteX5" fmla="*/ 3111 w 53831"/>
                <a:gd name="connsiteY5" fmla="*/ 92393 h 152400"/>
                <a:gd name="connsiteX6" fmla="*/ 9778 w 53831"/>
                <a:gd name="connsiteY6" fmla="*/ 10477 h 152400"/>
                <a:gd name="connsiteX7" fmla="*/ 19303 w 53831"/>
                <a:gd name="connsiteY7" fmla="*/ 20955 h 152400"/>
                <a:gd name="connsiteX8" fmla="*/ 25971 w 53831"/>
                <a:gd name="connsiteY8" fmla="*/ 21907 h 152400"/>
                <a:gd name="connsiteX9" fmla="*/ 40258 w 53831"/>
                <a:gd name="connsiteY9" fmla="*/ 14288 h 152400"/>
                <a:gd name="connsiteX10" fmla="*/ 43116 w 53831"/>
                <a:gd name="connsiteY10" fmla="*/ 4763 h 152400"/>
                <a:gd name="connsiteX11" fmla="*/ 42163 w 53831"/>
                <a:gd name="connsiteY11" fmla="*/ 0 h 152400"/>
                <a:gd name="connsiteX12" fmla="*/ 50736 w 53831"/>
                <a:gd name="connsiteY12" fmla="*/ 13335 h 152400"/>
                <a:gd name="connsiteX13" fmla="*/ 53593 w 53831"/>
                <a:gd name="connsiteY13" fmla="*/ 24765 h 152400"/>
                <a:gd name="connsiteX14" fmla="*/ 47878 w 53831"/>
                <a:gd name="connsiteY14" fmla="*/ 800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31" h="152400">
                  <a:moveTo>
                    <a:pt x="47878" y="80010"/>
                  </a:moveTo>
                  <a:cubicBezTo>
                    <a:pt x="41211" y="114300"/>
                    <a:pt x="35496" y="151448"/>
                    <a:pt x="34543" y="152400"/>
                  </a:cubicBezTo>
                  <a:cubicBezTo>
                    <a:pt x="34543" y="152400"/>
                    <a:pt x="34543" y="152400"/>
                    <a:pt x="34543" y="152400"/>
                  </a:cubicBezTo>
                  <a:cubicBezTo>
                    <a:pt x="29781" y="149542"/>
                    <a:pt x="17398" y="140970"/>
                    <a:pt x="8826" y="138113"/>
                  </a:cubicBezTo>
                  <a:cubicBezTo>
                    <a:pt x="5016" y="137160"/>
                    <a:pt x="1206" y="136208"/>
                    <a:pt x="253" y="139065"/>
                  </a:cubicBezTo>
                  <a:cubicBezTo>
                    <a:pt x="-699" y="137160"/>
                    <a:pt x="1206" y="118110"/>
                    <a:pt x="3111" y="92393"/>
                  </a:cubicBezTo>
                  <a:cubicBezTo>
                    <a:pt x="5016" y="67627"/>
                    <a:pt x="7873" y="31432"/>
                    <a:pt x="9778" y="10477"/>
                  </a:cubicBezTo>
                  <a:cubicBezTo>
                    <a:pt x="11683" y="15240"/>
                    <a:pt x="14541" y="19050"/>
                    <a:pt x="19303" y="20955"/>
                  </a:cubicBezTo>
                  <a:cubicBezTo>
                    <a:pt x="21208" y="21907"/>
                    <a:pt x="24066" y="21907"/>
                    <a:pt x="25971" y="21907"/>
                  </a:cubicBezTo>
                  <a:cubicBezTo>
                    <a:pt x="31686" y="21907"/>
                    <a:pt x="37401" y="19050"/>
                    <a:pt x="40258" y="14288"/>
                  </a:cubicBezTo>
                  <a:cubicBezTo>
                    <a:pt x="42163" y="11430"/>
                    <a:pt x="43116" y="8573"/>
                    <a:pt x="43116" y="4763"/>
                  </a:cubicBezTo>
                  <a:cubicBezTo>
                    <a:pt x="43116" y="2857"/>
                    <a:pt x="43116" y="952"/>
                    <a:pt x="42163" y="0"/>
                  </a:cubicBezTo>
                  <a:cubicBezTo>
                    <a:pt x="45021" y="2857"/>
                    <a:pt x="47878" y="6668"/>
                    <a:pt x="50736" y="13335"/>
                  </a:cubicBezTo>
                  <a:cubicBezTo>
                    <a:pt x="51688" y="17145"/>
                    <a:pt x="52641" y="20955"/>
                    <a:pt x="53593" y="24765"/>
                  </a:cubicBezTo>
                  <a:cubicBezTo>
                    <a:pt x="54546" y="38100"/>
                    <a:pt x="52641" y="54293"/>
                    <a:pt x="47878" y="80010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DC577B52-5984-E9F5-0F66-1D3E5268528B}"/>
                </a:ext>
              </a:extLst>
            </p:cNvPr>
            <p:cNvSpPr/>
            <p:nvPr/>
          </p:nvSpPr>
          <p:spPr>
            <a:xfrm>
              <a:off x="6309359" y="3345179"/>
              <a:ext cx="19050" cy="17144"/>
            </a:xfrm>
            <a:custGeom>
              <a:avLst/>
              <a:gdLst>
                <a:gd name="connsiteX0" fmla="*/ 18097 w 19050"/>
                <a:gd name="connsiteY0" fmla="*/ 5715 h 17144"/>
                <a:gd name="connsiteX1" fmla="*/ 16192 w 19050"/>
                <a:gd name="connsiteY1" fmla="*/ 2857 h 17144"/>
                <a:gd name="connsiteX2" fmla="*/ 9525 w 19050"/>
                <a:gd name="connsiteY2" fmla="*/ 0 h 17144"/>
                <a:gd name="connsiteX3" fmla="*/ 0 w 19050"/>
                <a:gd name="connsiteY3" fmla="*/ 8572 h 17144"/>
                <a:gd name="connsiteX4" fmla="*/ 0 w 19050"/>
                <a:gd name="connsiteY4" fmla="*/ 8572 h 17144"/>
                <a:gd name="connsiteX5" fmla="*/ 952 w 19050"/>
                <a:gd name="connsiteY5" fmla="*/ 11430 h 17144"/>
                <a:gd name="connsiteX6" fmla="*/ 9525 w 19050"/>
                <a:gd name="connsiteY6" fmla="*/ 17145 h 17144"/>
                <a:gd name="connsiteX7" fmla="*/ 19050 w 19050"/>
                <a:gd name="connsiteY7" fmla="*/ 7620 h 17144"/>
                <a:gd name="connsiteX8" fmla="*/ 18097 w 19050"/>
                <a:gd name="connsiteY8" fmla="*/ 5715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7144">
                  <a:moveTo>
                    <a:pt x="18097" y="5715"/>
                  </a:moveTo>
                  <a:cubicBezTo>
                    <a:pt x="18097" y="4763"/>
                    <a:pt x="17145" y="3810"/>
                    <a:pt x="16192" y="2857"/>
                  </a:cubicBezTo>
                  <a:cubicBezTo>
                    <a:pt x="14288" y="952"/>
                    <a:pt x="12382" y="0"/>
                    <a:pt x="9525" y="0"/>
                  </a:cubicBezTo>
                  <a:cubicBezTo>
                    <a:pt x="4763" y="0"/>
                    <a:pt x="952" y="3810"/>
                    <a:pt x="0" y="8572"/>
                  </a:cubicBezTo>
                  <a:cubicBezTo>
                    <a:pt x="0" y="8572"/>
                    <a:pt x="0" y="8572"/>
                    <a:pt x="0" y="8572"/>
                  </a:cubicBezTo>
                  <a:cubicBezTo>
                    <a:pt x="0" y="9525"/>
                    <a:pt x="0" y="10477"/>
                    <a:pt x="952" y="11430"/>
                  </a:cubicBezTo>
                  <a:cubicBezTo>
                    <a:pt x="1905" y="15240"/>
                    <a:pt x="5715" y="17145"/>
                    <a:pt x="9525" y="17145"/>
                  </a:cubicBezTo>
                  <a:cubicBezTo>
                    <a:pt x="14288" y="17145"/>
                    <a:pt x="19050" y="13335"/>
                    <a:pt x="19050" y="7620"/>
                  </a:cubicBezTo>
                  <a:cubicBezTo>
                    <a:pt x="18097" y="7620"/>
                    <a:pt x="18097" y="6668"/>
                    <a:pt x="18097" y="5715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66992631-2651-353A-ED43-FA6C0A697736}"/>
                </a:ext>
              </a:extLst>
            </p:cNvPr>
            <p:cNvSpPr/>
            <p:nvPr/>
          </p:nvSpPr>
          <p:spPr>
            <a:xfrm>
              <a:off x="5834062" y="3364229"/>
              <a:ext cx="19050" cy="17144"/>
            </a:xfrm>
            <a:custGeom>
              <a:avLst/>
              <a:gdLst>
                <a:gd name="connsiteX0" fmla="*/ 18098 w 19050"/>
                <a:gd name="connsiteY0" fmla="*/ 5715 h 17144"/>
                <a:gd name="connsiteX1" fmla="*/ 16193 w 19050"/>
                <a:gd name="connsiteY1" fmla="*/ 2857 h 17144"/>
                <a:gd name="connsiteX2" fmla="*/ 9525 w 19050"/>
                <a:gd name="connsiteY2" fmla="*/ 0 h 17144"/>
                <a:gd name="connsiteX3" fmla="*/ 0 w 19050"/>
                <a:gd name="connsiteY3" fmla="*/ 8572 h 17144"/>
                <a:gd name="connsiteX4" fmla="*/ 0 w 19050"/>
                <a:gd name="connsiteY4" fmla="*/ 8572 h 17144"/>
                <a:gd name="connsiteX5" fmla="*/ 953 w 19050"/>
                <a:gd name="connsiteY5" fmla="*/ 11430 h 17144"/>
                <a:gd name="connsiteX6" fmla="*/ 9525 w 19050"/>
                <a:gd name="connsiteY6" fmla="*/ 17145 h 17144"/>
                <a:gd name="connsiteX7" fmla="*/ 19050 w 19050"/>
                <a:gd name="connsiteY7" fmla="*/ 7620 h 17144"/>
                <a:gd name="connsiteX8" fmla="*/ 18098 w 19050"/>
                <a:gd name="connsiteY8" fmla="*/ 5715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7144">
                  <a:moveTo>
                    <a:pt x="18098" y="5715"/>
                  </a:moveTo>
                  <a:cubicBezTo>
                    <a:pt x="18098" y="4763"/>
                    <a:pt x="17145" y="3810"/>
                    <a:pt x="16193" y="2857"/>
                  </a:cubicBezTo>
                  <a:cubicBezTo>
                    <a:pt x="14288" y="952"/>
                    <a:pt x="12383" y="0"/>
                    <a:pt x="9525" y="0"/>
                  </a:cubicBezTo>
                  <a:cubicBezTo>
                    <a:pt x="4763" y="0"/>
                    <a:pt x="953" y="3810"/>
                    <a:pt x="0" y="8572"/>
                  </a:cubicBezTo>
                  <a:cubicBezTo>
                    <a:pt x="0" y="8572"/>
                    <a:pt x="0" y="8572"/>
                    <a:pt x="0" y="8572"/>
                  </a:cubicBezTo>
                  <a:cubicBezTo>
                    <a:pt x="0" y="9525"/>
                    <a:pt x="0" y="10477"/>
                    <a:pt x="953" y="11430"/>
                  </a:cubicBezTo>
                  <a:cubicBezTo>
                    <a:pt x="1905" y="15240"/>
                    <a:pt x="5715" y="17145"/>
                    <a:pt x="9525" y="17145"/>
                  </a:cubicBezTo>
                  <a:cubicBezTo>
                    <a:pt x="14288" y="17145"/>
                    <a:pt x="19050" y="13335"/>
                    <a:pt x="19050" y="7620"/>
                  </a:cubicBezTo>
                  <a:cubicBezTo>
                    <a:pt x="18098" y="7620"/>
                    <a:pt x="18098" y="6668"/>
                    <a:pt x="18098" y="5715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7A67BB5A-AC98-4847-C31A-6AE51E6299B0}"/>
                </a:ext>
              </a:extLst>
            </p:cNvPr>
            <p:cNvSpPr/>
            <p:nvPr/>
          </p:nvSpPr>
          <p:spPr>
            <a:xfrm>
              <a:off x="6014808" y="2931783"/>
              <a:ext cx="18955" cy="78115"/>
            </a:xfrm>
            <a:custGeom>
              <a:avLst/>
              <a:gdLst>
                <a:gd name="connsiteX0" fmla="*/ 15469 w 18955"/>
                <a:gd name="connsiteY0" fmla="*/ 77163 h 78115"/>
                <a:gd name="connsiteX1" fmla="*/ 12611 w 18955"/>
                <a:gd name="connsiteY1" fmla="*/ 78116 h 78115"/>
                <a:gd name="connsiteX2" fmla="*/ 3086 w 18955"/>
                <a:gd name="connsiteY2" fmla="*/ 44778 h 78115"/>
                <a:gd name="connsiteX3" fmla="*/ 2134 w 18955"/>
                <a:gd name="connsiteY3" fmla="*/ 11 h 78115"/>
                <a:gd name="connsiteX4" fmla="*/ 3086 w 18955"/>
                <a:gd name="connsiteY4" fmla="*/ 11 h 78115"/>
                <a:gd name="connsiteX5" fmla="*/ 15469 w 18955"/>
                <a:gd name="connsiteY5" fmla="*/ 77163 h 7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55" h="78115">
                  <a:moveTo>
                    <a:pt x="15469" y="77163"/>
                  </a:moveTo>
                  <a:cubicBezTo>
                    <a:pt x="14516" y="78116"/>
                    <a:pt x="13564" y="78116"/>
                    <a:pt x="12611" y="78116"/>
                  </a:cubicBezTo>
                  <a:cubicBezTo>
                    <a:pt x="9754" y="76211"/>
                    <a:pt x="4991" y="66686"/>
                    <a:pt x="3086" y="44778"/>
                  </a:cubicBezTo>
                  <a:cubicBezTo>
                    <a:pt x="229" y="18108"/>
                    <a:pt x="-1676" y="1916"/>
                    <a:pt x="2134" y="11"/>
                  </a:cubicBezTo>
                  <a:cubicBezTo>
                    <a:pt x="2134" y="11"/>
                    <a:pt x="3086" y="11"/>
                    <a:pt x="3086" y="11"/>
                  </a:cubicBezTo>
                  <a:cubicBezTo>
                    <a:pt x="6896" y="-942"/>
                    <a:pt x="26899" y="60971"/>
                    <a:pt x="15469" y="7716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F46F43CF-FDC3-A5C8-B343-5C159B219F82}"/>
                </a:ext>
              </a:extLst>
            </p:cNvPr>
            <p:cNvSpPr/>
            <p:nvPr/>
          </p:nvSpPr>
          <p:spPr>
            <a:xfrm>
              <a:off x="6016942" y="2931783"/>
              <a:ext cx="16822" cy="78115"/>
            </a:xfrm>
            <a:custGeom>
              <a:avLst/>
              <a:gdLst>
                <a:gd name="connsiteX0" fmla="*/ 13335 w 16822"/>
                <a:gd name="connsiteY0" fmla="*/ 77163 h 78115"/>
                <a:gd name="connsiteX1" fmla="*/ 10477 w 16822"/>
                <a:gd name="connsiteY1" fmla="*/ 78116 h 78115"/>
                <a:gd name="connsiteX2" fmla="*/ 11430 w 16822"/>
                <a:gd name="connsiteY2" fmla="*/ 38111 h 78115"/>
                <a:gd name="connsiteX3" fmla="*/ 0 w 16822"/>
                <a:gd name="connsiteY3" fmla="*/ 11 h 78115"/>
                <a:gd name="connsiteX4" fmla="*/ 952 w 16822"/>
                <a:gd name="connsiteY4" fmla="*/ 11 h 78115"/>
                <a:gd name="connsiteX5" fmla="*/ 13335 w 16822"/>
                <a:gd name="connsiteY5" fmla="*/ 77163 h 7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2" h="78115">
                  <a:moveTo>
                    <a:pt x="13335" y="77163"/>
                  </a:moveTo>
                  <a:cubicBezTo>
                    <a:pt x="12382" y="78116"/>
                    <a:pt x="11430" y="78116"/>
                    <a:pt x="10477" y="78116"/>
                  </a:cubicBezTo>
                  <a:cubicBezTo>
                    <a:pt x="15240" y="69543"/>
                    <a:pt x="13335" y="52398"/>
                    <a:pt x="11430" y="38111"/>
                  </a:cubicBezTo>
                  <a:cubicBezTo>
                    <a:pt x="8572" y="24776"/>
                    <a:pt x="2857" y="8583"/>
                    <a:pt x="0" y="11"/>
                  </a:cubicBezTo>
                  <a:cubicBezTo>
                    <a:pt x="0" y="11"/>
                    <a:pt x="952" y="11"/>
                    <a:pt x="952" y="11"/>
                  </a:cubicBezTo>
                  <a:cubicBezTo>
                    <a:pt x="4763" y="-942"/>
                    <a:pt x="24765" y="60971"/>
                    <a:pt x="13335" y="77163"/>
                  </a:cubicBezTo>
                  <a:close/>
                </a:path>
              </a:pathLst>
            </a:custGeom>
            <a:solidFill>
              <a:srgbClr val="AF2C4E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E6FB62FB-DA1C-BDEF-251C-F4D145705F31}"/>
                </a:ext>
              </a:extLst>
            </p:cNvPr>
            <p:cNvSpPr/>
            <p:nvPr/>
          </p:nvSpPr>
          <p:spPr>
            <a:xfrm>
              <a:off x="6013131" y="2999421"/>
              <a:ext cx="24765" cy="53340"/>
            </a:xfrm>
            <a:custGeom>
              <a:avLst/>
              <a:gdLst>
                <a:gd name="connsiteX0" fmla="*/ 24765 w 24765"/>
                <a:gd name="connsiteY0" fmla="*/ 26670 h 53340"/>
                <a:gd name="connsiteX1" fmla="*/ 14288 w 24765"/>
                <a:gd name="connsiteY1" fmla="*/ 53340 h 53340"/>
                <a:gd name="connsiteX2" fmla="*/ 12383 w 24765"/>
                <a:gd name="connsiteY2" fmla="*/ 53340 h 53340"/>
                <a:gd name="connsiteX3" fmla="*/ 0 w 24765"/>
                <a:gd name="connsiteY3" fmla="*/ 26670 h 53340"/>
                <a:gd name="connsiteX4" fmla="*/ 11430 w 24765"/>
                <a:gd name="connsiteY4" fmla="*/ 0 h 53340"/>
                <a:gd name="connsiteX5" fmla="*/ 12383 w 24765"/>
                <a:gd name="connsiteY5" fmla="*/ 0 h 53340"/>
                <a:gd name="connsiteX6" fmla="*/ 24765 w 24765"/>
                <a:gd name="connsiteY6" fmla="*/ 2667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" h="53340">
                  <a:moveTo>
                    <a:pt x="24765" y="26670"/>
                  </a:moveTo>
                  <a:cubicBezTo>
                    <a:pt x="24765" y="40005"/>
                    <a:pt x="20003" y="50483"/>
                    <a:pt x="14288" y="53340"/>
                  </a:cubicBezTo>
                  <a:cubicBezTo>
                    <a:pt x="13335" y="53340"/>
                    <a:pt x="13335" y="53340"/>
                    <a:pt x="12383" y="53340"/>
                  </a:cubicBezTo>
                  <a:cubicBezTo>
                    <a:pt x="5715" y="53340"/>
                    <a:pt x="0" y="41910"/>
                    <a:pt x="0" y="26670"/>
                  </a:cubicBezTo>
                  <a:cubicBezTo>
                    <a:pt x="0" y="12383"/>
                    <a:pt x="4763" y="1905"/>
                    <a:pt x="11430" y="0"/>
                  </a:cubicBezTo>
                  <a:cubicBezTo>
                    <a:pt x="11430" y="0"/>
                    <a:pt x="12383" y="0"/>
                    <a:pt x="12383" y="0"/>
                  </a:cubicBezTo>
                  <a:cubicBezTo>
                    <a:pt x="19050" y="953"/>
                    <a:pt x="24765" y="12383"/>
                    <a:pt x="24765" y="2667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B35F0AE5-37E3-8114-86EF-CD7C75842DFC}"/>
                </a:ext>
              </a:extLst>
            </p:cNvPr>
            <p:cNvSpPr/>
            <p:nvPr/>
          </p:nvSpPr>
          <p:spPr>
            <a:xfrm>
              <a:off x="6024562" y="3000374"/>
              <a:ext cx="13334" cy="52387"/>
            </a:xfrm>
            <a:custGeom>
              <a:avLst/>
              <a:gdLst>
                <a:gd name="connsiteX0" fmla="*/ 13335 w 13334"/>
                <a:gd name="connsiteY0" fmla="*/ 25718 h 52387"/>
                <a:gd name="connsiteX1" fmla="*/ 2857 w 13334"/>
                <a:gd name="connsiteY1" fmla="*/ 52388 h 52387"/>
                <a:gd name="connsiteX2" fmla="*/ 8572 w 13334"/>
                <a:gd name="connsiteY2" fmla="*/ 30480 h 52387"/>
                <a:gd name="connsiteX3" fmla="*/ 0 w 13334"/>
                <a:gd name="connsiteY3" fmla="*/ 0 h 52387"/>
                <a:gd name="connsiteX4" fmla="*/ 953 w 13334"/>
                <a:gd name="connsiteY4" fmla="*/ 0 h 52387"/>
                <a:gd name="connsiteX5" fmla="*/ 13335 w 13334"/>
                <a:gd name="connsiteY5" fmla="*/ 25718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4" h="52387">
                  <a:moveTo>
                    <a:pt x="13335" y="25718"/>
                  </a:moveTo>
                  <a:cubicBezTo>
                    <a:pt x="13335" y="39053"/>
                    <a:pt x="8572" y="49530"/>
                    <a:pt x="2857" y="52388"/>
                  </a:cubicBezTo>
                  <a:cubicBezTo>
                    <a:pt x="5715" y="47625"/>
                    <a:pt x="6668" y="40005"/>
                    <a:pt x="8572" y="30480"/>
                  </a:cubicBezTo>
                  <a:cubicBezTo>
                    <a:pt x="9525" y="18097"/>
                    <a:pt x="6668" y="7620"/>
                    <a:pt x="0" y="0"/>
                  </a:cubicBezTo>
                  <a:cubicBezTo>
                    <a:pt x="0" y="0"/>
                    <a:pt x="953" y="0"/>
                    <a:pt x="953" y="0"/>
                  </a:cubicBezTo>
                  <a:cubicBezTo>
                    <a:pt x="7620" y="0"/>
                    <a:pt x="13335" y="11430"/>
                    <a:pt x="13335" y="2571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EB6AF3AD-9C5D-6659-BC6C-65151661090B}"/>
                </a:ext>
              </a:extLst>
            </p:cNvPr>
            <p:cNvSpPr/>
            <p:nvPr/>
          </p:nvSpPr>
          <p:spPr>
            <a:xfrm>
              <a:off x="5950266" y="3156584"/>
              <a:ext cx="309562" cy="138112"/>
            </a:xfrm>
            <a:custGeom>
              <a:avLst/>
              <a:gdLst>
                <a:gd name="connsiteX0" fmla="*/ 26670 w 309562"/>
                <a:gd name="connsiteY0" fmla="*/ 80010 h 138112"/>
                <a:gd name="connsiteX1" fmla="*/ 26670 w 309562"/>
                <a:gd name="connsiteY1" fmla="*/ 86678 h 138112"/>
                <a:gd name="connsiteX2" fmla="*/ 167640 w 309562"/>
                <a:gd name="connsiteY2" fmla="*/ 97155 h 138112"/>
                <a:gd name="connsiteX3" fmla="*/ 306705 w 309562"/>
                <a:gd name="connsiteY3" fmla="*/ 80963 h 138112"/>
                <a:gd name="connsiteX4" fmla="*/ 306705 w 309562"/>
                <a:gd name="connsiteY4" fmla="*/ 83820 h 138112"/>
                <a:gd name="connsiteX5" fmla="*/ 168593 w 309562"/>
                <a:gd name="connsiteY5" fmla="*/ 99060 h 138112"/>
                <a:gd name="connsiteX6" fmla="*/ 152400 w 309562"/>
                <a:gd name="connsiteY6" fmla="*/ 99060 h 138112"/>
                <a:gd name="connsiteX7" fmla="*/ 28575 w 309562"/>
                <a:gd name="connsiteY7" fmla="*/ 88583 h 138112"/>
                <a:gd name="connsiteX8" fmla="*/ 12383 w 309562"/>
                <a:gd name="connsiteY8" fmla="*/ 136208 h 138112"/>
                <a:gd name="connsiteX9" fmla="*/ 9525 w 309562"/>
                <a:gd name="connsiteY9" fmla="*/ 138113 h 138112"/>
                <a:gd name="connsiteX10" fmla="*/ 7620 w 309562"/>
                <a:gd name="connsiteY10" fmla="*/ 136208 h 138112"/>
                <a:gd name="connsiteX11" fmla="*/ 10478 w 309562"/>
                <a:gd name="connsiteY11" fmla="*/ 133350 h 138112"/>
                <a:gd name="connsiteX12" fmla="*/ 26670 w 309562"/>
                <a:gd name="connsiteY12" fmla="*/ 77153 h 138112"/>
                <a:gd name="connsiteX13" fmla="*/ 26670 w 309562"/>
                <a:gd name="connsiteY13" fmla="*/ 76200 h 138112"/>
                <a:gd name="connsiteX14" fmla="*/ 26670 w 309562"/>
                <a:gd name="connsiteY14" fmla="*/ 75248 h 138112"/>
                <a:gd name="connsiteX15" fmla="*/ 25717 w 309562"/>
                <a:gd name="connsiteY15" fmla="*/ 59055 h 138112"/>
                <a:gd name="connsiteX16" fmla="*/ 2858 w 309562"/>
                <a:gd name="connsiteY16" fmla="*/ 3810 h 138112"/>
                <a:gd name="connsiteX17" fmla="*/ 0 w 309562"/>
                <a:gd name="connsiteY17" fmla="*/ 1905 h 138112"/>
                <a:gd name="connsiteX18" fmla="*/ 1905 w 309562"/>
                <a:gd name="connsiteY18" fmla="*/ 0 h 138112"/>
                <a:gd name="connsiteX19" fmla="*/ 4763 w 309562"/>
                <a:gd name="connsiteY19" fmla="*/ 1905 h 138112"/>
                <a:gd name="connsiteX20" fmla="*/ 28575 w 309562"/>
                <a:gd name="connsiteY20" fmla="*/ 59055 h 138112"/>
                <a:gd name="connsiteX21" fmla="*/ 29527 w 309562"/>
                <a:gd name="connsiteY21" fmla="*/ 75248 h 138112"/>
                <a:gd name="connsiteX22" fmla="*/ 165735 w 309562"/>
                <a:gd name="connsiteY22" fmla="*/ 84773 h 138112"/>
                <a:gd name="connsiteX23" fmla="*/ 309563 w 309562"/>
                <a:gd name="connsiteY23" fmla="*/ 64770 h 138112"/>
                <a:gd name="connsiteX24" fmla="*/ 309563 w 309562"/>
                <a:gd name="connsiteY24" fmla="*/ 67628 h 138112"/>
                <a:gd name="connsiteX25" fmla="*/ 165735 w 309562"/>
                <a:gd name="connsiteY25" fmla="*/ 86678 h 138112"/>
                <a:gd name="connsiteX26" fmla="*/ 26670 w 309562"/>
                <a:gd name="connsiteY26" fmla="*/ 8001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9562" h="138112">
                  <a:moveTo>
                    <a:pt x="26670" y="80010"/>
                  </a:moveTo>
                  <a:cubicBezTo>
                    <a:pt x="26670" y="81915"/>
                    <a:pt x="26670" y="84773"/>
                    <a:pt x="26670" y="86678"/>
                  </a:cubicBezTo>
                  <a:cubicBezTo>
                    <a:pt x="33338" y="88583"/>
                    <a:pt x="80963" y="98108"/>
                    <a:pt x="167640" y="97155"/>
                  </a:cubicBezTo>
                  <a:cubicBezTo>
                    <a:pt x="248603" y="96203"/>
                    <a:pt x="282893" y="90488"/>
                    <a:pt x="306705" y="80963"/>
                  </a:cubicBezTo>
                  <a:cubicBezTo>
                    <a:pt x="306705" y="81915"/>
                    <a:pt x="306705" y="82867"/>
                    <a:pt x="306705" y="83820"/>
                  </a:cubicBezTo>
                  <a:cubicBezTo>
                    <a:pt x="282893" y="93345"/>
                    <a:pt x="247650" y="98108"/>
                    <a:pt x="168593" y="99060"/>
                  </a:cubicBezTo>
                  <a:cubicBezTo>
                    <a:pt x="162878" y="99060"/>
                    <a:pt x="157163" y="99060"/>
                    <a:pt x="152400" y="99060"/>
                  </a:cubicBezTo>
                  <a:cubicBezTo>
                    <a:pt x="78105" y="99060"/>
                    <a:pt x="36195" y="90488"/>
                    <a:pt x="28575" y="88583"/>
                  </a:cubicBezTo>
                  <a:cubicBezTo>
                    <a:pt x="27623" y="107633"/>
                    <a:pt x="22860" y="126683"/>
                    <a:pt x="12383" y="136208"/>
                  </a:cubicBezTo>
                  <a:cubicBezTo>
                    <a:pt x="11430" y="137160"/>
                    <a:pt x="10478" y="138113"/>
                    <a:pt x="9525" y="138113"/>
                  </a:cubicBezTo>
                  <a:cubicBezTo>
                    <a:pt x="8573" y="137160"/>
                    <a:pt x="8573" y="137160"/>
                    <a:pt x="7620" y="136208"/>
                  </a:cubicBezTo>
                  <a:cubicBezTo>
                    <a:pt x="8573" y="135255"/>
                    <a:pt x="9525" y="134303"/>
                    <a:pt x="10478" y="133350"/>
                  </a:cubicBezTo>
                  <a:cubicBezTo>
                    <a:pt x="22860" y="121920"/>
                    <a:pt x="26670" y="99060"/>
                    <a:pt x="26670" y="77153"/>
                  </a:cubicBezTo>
                  <a:cubicBezTo>
                    <a:pt x="26670" y="77153"/>
                    <a:pt x="26670" y="76200"/>
                    <a:pt x="26670" y="76200"/>
                  </a:cubicBezTo>
                  <a:cubicBezTo>
                    <a:pt x="26670" y="76200"/>
                    <a:pt x="26670" y="76200"/>
                    <a:pt x="26670" y="75248"/>
                  </a:cubicBezTo>
                  <a:cubicBezTo>
                    <a:pt x="26670" y="69533"/>
                    <a:pt x="26670" y="64770"/>
                    <a:pt x="25717" y="59055"/>
                  </a:cubicBezTo>
                  <a:cubicBezTo>
                    <a:pt x="23813" y="34290"/>
                    <a:pt x="15240" y="12383"/>
                    <a:pt x="2858" y="3810"/>
                  </a:cubicBezTo>
                  <a:cubicBezTo>
                    <a:pt x="1905" y="2858"/>
                    <a:pt x="953" y="2858"/>
                    <a:pt x="0" y="1905"/>
                  </a:cubicBezTo>
                  <a:cubicBezTo>
                    <a:pt x="953" y="953"/>
                    <a:pt x="953" y="953"/>
                    <a:pt x="1905" y="0"/>
                  </a:cubicBezTo>
                  <a:cubicBezTo>
                    <a:pt x="2858" y="0"/>
                    <a:pt x="3810" y="953"/>
                    <a:pt x="4763" y="1905"/>
                  </a:cubicBezTo>
                  <a:cubicBezTo>
                    <a:pt x="17145" y="10478"/>
                    <a:pt x="26670" y="33338"/>
                    <a:pt x="28575" y="59055"/>
                  </a:cubicBezTo>
                  <a:cubicBezTo>
                    <a:pt x="28575" y="63817"/>
                    <a:pt x="29527" y="69533"/>
                    <a:pt x="29527" y="75248"/>
                  </a:cubicBezTo>
                  <a:cubicBezTo>
                    <a:pt x="38100" y="76200"/>
                    <a:pt x="92393" y="84773"/>
                    <a:pt x="165735" y="84773"/>
                  </a:cubicBezTo>
                  <a:cubicBezTo>
                    <a:pt x="228600" y="84773"/>
                    <a:pt x="275273" y="78105"/>
                    <a:pt x="309563" y="64770"/>
                  </a:cubicBezTo>
                  <a:cubicBezTo>
                    <a:pt x="309563" y="65723"/>
                    <a:pt x="309563" y="66675"/>
                    <a:pt x="309563" y="67628"/>
                  </a:cubicBezTo>
                  <a:cubicBezTo>
                    <a:pt x="274320" y="80963"/>
                    <a:pt x="227647" y="86678"/>
                    <a:pt x="165735" y="86678"/>
                  </a:cubicBezTo>
                  <a:cubicBezTo>
                    <a:pt x="90488" y="89535"/>
                    <a:pt x="37148" y="80963"/>
                    <a:pt x="26670" y="80010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65D9095A-9A24-D452-DEB8-220B98256824}"/>
                </a:ext>
              </a:extLst>
            </p:cNvPr>
            <p:cNvSpPr/>
            <p:nvPr/>
          </p:nvSpPr>
          <p:spPr>
            <a:xfrm>
              <a:off x="6042659" y="3503294"/>
              <a:ext cx="19167" cy="187642"/>
            </a:xfrm>
            <a:custGeom>
              <a:avLst/>
              <a:gdLst>
                <a:gd name="connsiteX0" fmla="*/ 1905 w 19167"/>
                <a:gd name="connsiteY0" fmla="*/ 187642 h 187642"/>
                <a:gd name="connsiteX1" fmla="*/ 0 w 19167"/>
                <a:gd name="connsiteY1" fmla="*/ 185738 h 187642"/>
                <a:gd name="connsiteX2" fmla="*/ 16193 w 19167"/>
                <a:gd name="connsiteY2" fmla="*/ 0 h 187642"/>
                <a:gd name="connsiteX3" fmla="*/ 19050 w 19167"/>
                <a:gd name="connsiteY3" fmla="*/ 952 h 187642"/>
                <a:gd name="connsiteX4" fmla="*/ 1905 w 19167"/>
                <a:gd name="connsiteY4" fmla="*/ 187642 h 18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67" h="187642">
                  <a:moveTo>
                    <a:pt x="1905" y="187642"/>
                  </a:moveTo>
                  <a:cubicBezTo>
                    <a:pt x="953" y="186690"/>
                    <a:pt x="953" y="185738"/>
                    <a:pt x="0" y="185738"/>
                  </a:cubicBezTo>
                  <a:cubicBezTo>
                    <a:pt x="12383" y="136207"/>
                    <a:pt x="18097" y="44767"/>
                    <a:pt x="16193" y="0"/>
                  </a:cubicBezTo>
                  <a:cubicBezTo>
                    <a:pt x="17145" y="0"/>
                    <a:pt x="18097" y="0"/>
                    <a:pt x="19050" y="952"/>
                  </a:cubicBezTo>
                  <a:cubicBezTo>
                    <a:pt x="20003" y="46672"/>
                    <a:pt x="15240" y="139065"/>
                    <a:pt x="1905" y="187642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719EA50D-9350-6961-6CD2-6720AEBF1622}"/>
                </a:ext>
              </a:extLst>
            </p:cNvPr>
            <p:cNvSpPr/>
            <p:nvPr/>
          </p:nvSpPr>
          <p:spPr>
            <a:xfrm>
              <a:off x="6030277" y="3714749"/>
              <a:ext cx="27384" cy="250507"/>
            </a:xfrm>
            <a:custGeom>
              <a:avLst/>
              <a:gdLst>
                <a:gd name="connsiteX0" fmla="*/ 26670 w 27384"/>
                <a:gd name="connsiteY0" fmla="*/ 249555 h 250507"/>
                <a:gd name="connsiteX1" fmla="*/ 23813 w 27384"/>
                <a:gd name="connsiteY1" fmla="*/ 250508 h 250507"/>
                <a:gd name="connsiteX2" fmla="*/ 19050 w 27384"/>
                <a:gd name="connsiteY2" fmla="*/ 101917 h 250507"/>
                <a:gd name="connsiteX3" fmla="*/ 0 w 27384"/>
                <a:gd name="connsiteY3" fmla="*/ 952 h 250507"/>
                <a:gd name="connsiteX4" fmla="*/ 1905 w 27384"/>
                <a:gd name="connsiteY4" fmla="*/ 0 h 250507"/>
                <a:gd name="connsiteX5" fmla="*/ 20955 w 27384"/>
                <a:gd name="connsiteY5" fmla="*/ 100965 h 250507"/>
                <a:gd name="connsiteX6" fmla="*/ 26670 w 27384"/>
                <a:gd name="connsiteY6" fmla="*/ 249555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84" h="250507">
                  <a:moveTo>
                    <a:pt x="26670" y="249555"/>
                  </a:moveTo>
                  <a:cubicBezTo>
                    <a:pt x="25717" y="249555"/>
                    <a:pt x="24765" y="250508"/>
                    <a:pt x="23813" y="250508"/>
                  </a:cubicBezTo>
                  <a:cubicBezTo>
                    <a:pt x="25717" y="217170"/>
                    <a:pt x="23813" y="171450"/>
                    <a:pt x="19050" y="101917"/>
                  </a:cubicBezTo>
                  <a:cubicBezTo>
                    <a:pt x="15240" y="48577"/>
                    <a:pt x="5715" y="16192"/>
                    <a:pt x="0" y="952"/>
                  </a:cubicBezTo>
                  <a:cubicBezTo>
                    <a:pt x="953" y="952"/>
                    <a:pt x="1905" y="952"/>
                    <a:pt x="1905" y="0"/>
                  </a:cubicBezTo>
                  <a:cubicBezTo>
                    <a:pt x="7620" y="15240"/>
                    <a:pt x="17145" y="47625"/>
                    <a:pt x="20955" y="100965"/>
                  </a:cubicBezTo>
                  <a:cubicBezTo>
                    <a:pt x="26670" y="170498"/>
                    <a:pt x="28575" y="216217"/>
                    <a:pt x="26670" y="249555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6ACE938A-3715-10E7-4444-B94701BB8A13}"/>
                </a:ext>
              </a:extLst>
            </p:cNvPr>
            <p:cNvSpPr/>
            <p:nvPr/>
          </p:nvSpPr>
          <p:spPr>
            <a:xfrm>
              <a:off x="6185534" y="3716654"/>
              <a:ext cx="13765" cy="265747"/>
            </a:xfrm>
            <a:custGeom>
              <a:avLst/>
              <a:gdLst>
                <a:gd name="connsiteX0" fmla="*/ 5715 w 13765"/>
                <a:gd name="connsiteY0" fmla="*/ 230505 h 265747"/>
                <a:gd name="connsiteX1" fmla="*/ 1905 w 13765"/>
                <a:gd name="connsiteY1" fmla="*/ 265748 h 265747"/>
                <a:gd name="connsiteX2" fmla="*/ 0 w 13765"/>
                <a:gd name="connsiteY2" fmla="*/ 263843 h 265747"/>
                <a:gd name="connsiteX3" fmla="*/ 3810 w 13765"/>
                <a:gd name="connsiteY3" fmla="*/ 230505 h 265747"/>
                <a:gd name="connsiteX4" fmla="*/ 11430 w 13765"/>
                <a:gd name="connsiteY4" fmla="*/ 120015 h 265747"/>
                <a:gd name="connsiteX5" fmla="*/ 11430 w 13765"/>
                <a:gd name="connsiteY5" fmla="*/ 0 h 265747"/>
                <a:gd name="connsiteX6" fmla="*/ 13335 w 13765"/>
                <a:gd name="connsiteY6" fmla="*/ 953 h 265747"/>
                <a:gd name="connsiteX7" fmla="*/ 13335 w 13765"/>
                <a:gd name="connsiteY7" fmla="*/ 120015 h 265747"/>
                <a:gd name="connsiteX8" fmla="*/ 5715 w 13765"/>
                <a:gd name="connsiteY8" fmla="*/ 230505 h 26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65" h="265747">
                  <a:moveTo>
                    <a:pt x="5715" y="230505"/>
                  </a:moveTo>
                  <a:cubicBezTo>
                    <a:pt x="3810" y="243840"/>
                    <a:pt x="2857" y="256223"/>
                    <a:pt x="1905" y="265748"/>
                  </a:cubicBezTo>
                  <a:cubicBezTo>
                    <a:pt x="952" y="264795"/>
                    <a:pt x="0" y="264795"/>
                    <a:pt x="0" y="263843"/>
                  </a:cubicBezTo>
                  <a:cubicBezTo>
                    <a:pt x="952" y="255270"/>
                    <a:pt x="1905" y="242888"/>
                    <a:pt x="3810" y="230505"/>
                  </a:cubicBezTo>
                  <a:cubicBezTo>
                    <a:pt x="7620" y="191453"/>
                    <a:pt x="13335" y="142875"/>
                    <a:pt x="11430" y="120015"/>
                  </a:cubicBezTo>
                  <a:cubicBezTo>
                    <a:pt x="9525" y="80963"/>
                    <a:pt x="9525" y="45720"/>
                    <a:pt x="11430" y="0"/>
                  </a:cubicBezTo>
                  <a:cubicBezTo>
                    <a:pt x="12382" y="0"/>
                    <a:pt x="13335" y="953"/>
                    <a:pt x="13335" y="953"/>
                  </a:cubicBezTo>
                  <a:cubicBezTo>
                    <a:pt x="11430" y="46673"/>
                    <a:pt x="11430" y="81915"/>
                    <a:pt x="13335" y="120015"/>
                  </a:cubicBezTo>
                  <a:cubicBezTo>
                    <a:pt x="15240" y="142875"/>
                    <a:pt x="10477" y="191453"/>
                    <a:pt x="5715" y="230505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7363D8F-B43F-1867-75FC-A3A4740E1F7C}"/>
                </a:ext>
              </a:extLst>
            </p:cNvPr>
            <p:cNvSpPr/>
            <p:nvPr/>
          </p:nvSpPr>
          <p:spPr>
            <a:xfrm>
              <a:off x="6164579" y="3493769"/>
              <a:ext cx="31432" cy="198119"/>
            </a:xfrm>
            <a:custGeom>
              <a:avLst/>
              <a:gdLst>
                <a:gd name="connsiteX0" fmla="*/ 31432 w 31432"/>
                <a:gd name="connsiteY0" fmla="*/ 197167 h 198119"/>
                <a:gd name="connsiteX1" fmla="*/ 29527 w 31432"/>
                <a:gd name="connsiteY1" fmla="*/ 198120 h 198119"/>
                <a:gd name="connsiteX2" fmla="*/ 0 w 31432"/>
                <a:gd name="connsiteY2" fmla="*/ 952 h 198119"/>
                <a:gd name="connsiteX3" fmla="*/ 1905 w 31432"/>
                <a:gd name="connsiteY3" fmla="*/ 0 h 198119"/>
                <a:gd name="connsiteX4" fmla="*/ 31432 w 31432"/>
                <a:gd name="connsiteY4" fmla="*/ 197167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" h="198119">
                  <a:moveTo>
                    <a:pt x="31432" y="197167"/>
                  </a:moveTo>
                  <a:cubicBezTo>
                    <a:pt x="30480" y="197167"/>
                    <a:pt x="30480" y="198120"/>
                    <a:pt x="29527" y="198120"/>
                  </a:cubicBezTo>
                  <a:cubicBezTo>
                    <a:pt x="17145" y="158115"/>
                    <a:pt x="4763" y="65722"/>
                    <a:pt x="0" y="952"/>
                  </a:cubicBezTo>
                  <a:cubicBezTo>
                    <a:pt x="952" y="952"/>
                    <a:pt x="1905" y="0"/>
                    <a:pt x="1905" y="0"/>
                  </a:cubicBezTo>
                  <a:cubicBezTo>
                    <a:pt x="6668" y="64770"/>
                    <a:pt x="18097" y="157163"/>
                    <a:pt x="31432" y="197167"/>
                  </a:cubicBezTo>
                  <a:close/>
                </a:path>
              </a:pathLst>
            </a:custGeom>
            <a:solidFill>
              <a:srgbClr val="97B1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2772EA99-3C9A-C7C1-BAC3-4CDDF3297E82}"/>
                </a:ext>
              </a:extLst>
            </p:cNvPr>
            <p:cNvSpPr/>
            <p:nvPr/>
          </p:nvSpPr>
          <p:spPr>
            <a:xfrm>
              <a:off x="5855546" y="3930014"/>
              <a:ext cx="228073" cy="57796"/>
            </a:xfrm>
            <a:custGeom>
              <a:avLst/>
              <a:gdLst>
                <a:gd name="connsiteX0" fmla="*/ 193781 w 228073"/>
                <a:gd name="connsiteY0" fmla="*/ 38100 h 57796"/>
                <a:gd name="connsiteX1" fmla="*/ 29951 w 228073"/>
                <a:gd name="connsiteY1" fmla="*/ 57150 h 57796"/>
                <a:gd name="connsiteX2" fmla="*/ 423 w 228073"/>
                <a:gd name="connsiteY2" fmla="*/ 39052 h 57796"/>
                <a:gd name="connsiteX3" fmla="*/ 423 w 228073"/>
                <a:gd name="connsiteY3" fmla="*/ 27623 h 57796"/>
                <a:gd name="connsiteX4" fmla="*/ 2328 w 228073"/>
                <a:gd name="connsiteY4" fmla="*/ 23813 h 57796"/>
                <a:gd name="connsiteX5" fmla="*/ 93768 w 228073"/>
                <a:gd name="connsiteY5" fmla="*/ 31433 h 57796"/>
                <a:gd name="connsiteX6" fmla="*/ 188066 w 228073"/>
                <a:gd name="connsiteY6" fmla="*/ 14288 h 57796"/>
                <a:gd name="connsiteX7" fmla="*/ 228071 w 228073"/>
                <a:gd name="connsiteY7" fmla="*/ 0 h 57796"/>
                <a:gd name="connsiteX8" fmla="*/ 193781 w 228073"/>
                <a:gd name="connsiteY8" fmla="*/ 38100 h 5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073" h="57796">
                  <a:moveTo>
                    <a:pt x="193781" y="38100"/>
                  </a:moveTo>
                  <a:cubicBezTo>
                    <a:pt x="157586" y="53340"/>
                    <a:pt x="62336" y="60008"/>
                    <a:pt x="29951" y="57150"/>
                  </a:cubicBezTo>
                  <a:cubicBezTo>
                    <a:pt x="8996" y="55245"/>
                    <a:pt x="2328" y="46673"/>
                    <a:pt x="423" y="39052"/>
                  </a:cubicBezTo>
                  <a:cubicBezTo>
                    <a:pt x="-529" y="34290"/>
                    <a:pt x="423" y="30480"/>
                    <a:pt x="423" y="27623"/>
                  </a:cubicBezTo>
                  <a:cubicBezTo>
                    <a:pt x="423" y="26670"/>
                    <a:pt x="1376" y="25718"/>
                    <a:pt x="2328" y="23813"/>
                  </a:cubicBezTo>
                  <a:cubicBezTo>
                    <a:pt x="14711" y="31433"/>
                    <a:pt x="39476" y="36195"/>
                    <a:pt x="93768" y="31433"/>
                  </a:cubicBezTo>
                  <a:cubicBezTo>
                    <a:pt x="128058" y="28575"/>
                    <a:pt x="161396" y="21908"/>
                    <a:pt x="188066" y="14288"/>
                  </a:cubicBezTo>
                  <a:cubicBezTo>
                    <a:pt x="204258" y="9525"/>
                    <a:pt x="217593" y="4763"/>
                    <a:pt x="228071" y="0"/>
                  </a:cubicBezTo>
                  <a:cubicBezTo>
                    <a:pt x="228071" y="14288"/>
                    <a:pt x="229023" y="22860"/>
                    <a:pt x="193781" y="3810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39E87237-7611-DDEF-B122-7CF6777549EA}"/>
                </a:ext>
              </a:extLst>
            </p:cNvPr>
            <p:cNvSpPr/>
            <p:nvPr/>
          </p:nvSpPr>
          <p:spPr>
            <a:xfrm>
              <a:off x="6037896" y="3051809"/>
              <a:ext cx="133350" cy="53340"/>
            </a:xfrm>
            <a:custGeom>
              <a:avLst/>
              <a:gdLst>
                <a:gd name="connsiteX0" fmla="*/ 133350 w 133350"/>
                <a:gd name="connsiteY0" fmla="*/ 0 h 53340"/>
                <a:gd name="connsiteX1" fmla="*/ 82868 w 133350"/>
                <a:gd name="connsiteY1" fmla="*/ 50483 h 53340"/>
                <a:gd name="connsiteX2" fmla="*/ 62865 w 133350"/>
                <a:gd name="connsiteY2" fmla="*/ 53340 h 53340"/>
                <a:gd name="connsiteX3" fmla="*/ 46672 w 133350"/>
                <a:gd name="connsiteY3" fmla="*/ 51435 h 53340"/>
                <a:gd name="connsiteX4" fmla="*/ 0 w 133350"/>
                <a:gd name="connsiteY4" fmla="*/ 15240 h 53340"/>
                <a:gd name="connsiteX5" fmla="*/ 133350 w 133350"/>
                <a:gd name="connsiteY5" fmla="*/ 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53340">
                  <a:moveTo>
                    <a:pt x="133350" y="0"/>
                  </a:moveTo>
                  <a:cubicBezTo>
                    <a:pt x="124778" y="23813"/>
                    <a:pt x="105728" y="42863"/>
                    <a:pt x="82868" y="50483"/>
                  </a:cubicBezTo>
                  <a:cubicBezTo>
                    <a:pt x="76200" y="52388"/>
                    <a:pt x="69533" y="53340"/>
                    <a:pt x="62865" y="53340"/>
                  </a:cubicBezTo>
                  <a:cubicBezTo>
                    <a:pt x="57150" y="53340"/>
                    <a:pt x="51435" y="52388"/>
                    <a:pt x="46672" y="51435"/>
                  </a:cubicBezTo>
                  <a:cubicBezTo>
                    <a:pt x="26670" y="46672"/>
                    <a:pt x="10478" y="33338"/>
                    <a:pt x="0" y="15240"/>
                  </a:cubicBezTo>
                  <a:cubicBezTo>
                    <a:pt x="33338" y="29528"/>
                    <a:pt x="85725" y="35243"/>
                    <a:pt x="133350" y="0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51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9DE694D1-1ACF-58B4-3122-1D1B961D2CF8}"/>
                </a:ext>
              </a:extLst>
            </p:cNvPr>
            <p:cNvSpPr/>
            <p:nvPr/>
          </p:nvSpPr>
          <p:spPr>
            <a:xfrm>
              <a:off x="6143624" y="2958464"/>
              <a:ext cx="32385" cy="131444"/>
            </a:xfrm>
            <a:custGeom>
              <a:avLst/>
              <a:gdLst>
                <a:gd name="connsiteX0" fmla="*/ 32385 w 32385"/>
                <a:gd name="connsiteY0" fmla="*/ 62865 h 131444"/>
                <a:gd name="connsiteX1" fmla="*/ 26670 w 32385"/>
                <a:gd name="connsiteY1" fmla="*/ 94298 h 131444"/>
                <a:gd name="connsiteX2" fmla="*/ 0 w 32385"/>
                <a:gd name="connsiteY2" fmla="*/ 131445 h 131444"/>
                <a:gd name="connsiteX3" fmla="*/ 6668 w 32385"/>
                <a:gd name="connsiteY3" fmla="*/ 0 h 131444"/>
                <a:gd name="connsiteX4" fmla="*/ 32385 w 32385"/>
                <a:gd name="connsiteY4" fmla="*/ 62865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" h="131444">
                  <a:moveTo>
                    <a:pt x="32385" y="62865"/>
                  </a:moveTo>
                  <a:cubicBezTo>
                    <a:pt x="32385" y="74295"/>
                    <a:pt x="30480" y="84773"/>
                    <a:pt x="26670" y="94298"/>
                  </a:cubicBezTo>
                  <a:cubicBezTo>
                    <a:pt x="20955" y="109538"/>
                    <a:pt x="12382" y="122873"/>
                    <a:pt x="0" y="131445"/>
                  </a:cubicBezTo>
                  <a:cubicBezTo>
                    <a:pt x="24765" y="88582"/>
                    <a:pt x="14288" y="30480"/>
                    <a:pt x="6668" y="0"/>
                  </a:cubicBezTo>
                  <a:cubicBezTo>
                    <a:pt x="22860" y="15240"/>
                    <a:pt x="32385" y="37147"/>
                    <a:pt x="32385" y="6286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4C68A414-595F-0A68-75E0-AAB3D1898AAE}"/>
                </a:ext>
              </a:extLst>
            </p:cNvPr>
            <p:cNvSpPr/>
            <p:nvPr/>
          </p:nvSpPr>
          <p:spPr>
            <a:xfrm>
              <a:off x="6039711" y="2976763"/>
              <a:ext cx="127570" cy="69129"/>
            </a:xfrm>
            <a:custGeom>
              <a:avLst/>
              <a:gdLst>
                <a:gd name="connsiteX0" fmla="*/ 8663 w 127570"/>
                <a:gd name="connsiteY0" fmla="*/ 5514 h 69129"/>
                <a:gd name="connsiteX1" fmla="*/ 90 w 127570"/>
                <a:gd name="connsiteY1" fmla="*/ 40756 h 69129"/>
                <a:gd name="connsiteX2" fmla="*/ 17235 w 127570"/>
                <a:gd name="connsiteY2" fmla="*/ 57901 h 69129"/>
                <a:gd name="connsiteX3" fmla="*/ 55335 w 127570"/>
                <a:gd name="connsiteY3" fmla="*/ 66474 h 69129"/>
                <a:gd name="connsiteX4" fmla="*/ 76290 w 127570"/>
                <a:gd name="connsiteY4" fmla="*/ 64569 h 69129"/>
                <a:gd name="connsiteX5" fmla="*/ 111533 w 127570"/>
                <a:gd name="connsiteY5" fmla="*/ 55996 h 69129"/>
                <a:gd name="connsiteX6" fmla="*/ 126773 w 127570"/>
                <a:gd name="connsiteY6" fmla="*/ 33136 h 69129"/>
                <a:gd name="connsiteX7" fmla="*/ 105818 w 127570"/>
                <a:gd name="connsiteY7" fmla="*/ 1704 h 69129"/>
                <a:gd name="connsiteX8" fmla="*/ 8663 w 127570"/>
                <a:gd name="connsiteY8" fmla="*/ 5514 h 6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70" h="69129">
                  <a:moveTo>
                    <a:pt x="8663" y="5514"/>
                  </a:moveTo>
                  <a:cubicBezTo>
                    <a:pt x="3900" y="9324"/>
                    <a:pt x="1043" y="28374"/>
                    <a:pt x="90" y="40756"/>
                  </a:cubicBezTo>
                  <a:cubicBezTo>
                    <a:pt x="-862" y="54091"/>
                    <a:pt x="5805" y="55044"/>
                    <a:pt x="17235" y="57901"/>
                  </a:cubicBezTo>
                  <a:cubicBezTo>
                    <a:pt x="27713" y="60759"/>
                    <a:pt x="48668" y="62664"/>
                    <a:pt x="55335" y="66474"/>
                  </a:cubicBezTo>
                  <a:cubicBezTo>
                    <a:pt x="62003" y="70284"/>
                    <a:pt x="68670" y="70284"/>
                    <a:pt x="76290" y="64569"/>
                  </a:cubicBezTo>
                  <a:cubicBezTo>
                    <a:pt x="83910" y="59806"/>
                    <a:pt x="103913" y="56949"/>
                    <a:pt x="111533" y="55996"/>
                  </a:cubicBezTo>
                  <a:cubicBezTo>
                    <a:pt x="124868" y="54091"/>
                    <a:pt x="129630" y="51234"/>
                    <a:pt x="126773" y="33136"/>
                  </a:cubicBezTo>
                  <a:cubicBezTo>
                    <a:pt x="124868" y="20754"/>
                    <a:pt x="119152" y="3609"/>
                    <a:pt x="105818" y="1704"/>
                  </a:cubicBezTo>
                  <a:cubicBezTo>
                    <a:pt x="93435" y="-201"/>
                    <a:pt x="20093" y="-2106"/>
                    <a:pt x="8663" y="5514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63FDDAB9-9E70-56C2-F79B-942B9A9B0494}"/>
                </a:ext>
              </a:extLst>
            </p:cNvPr>
            <p:cNvSpPr/>
            <p:nvPr/>
          </p:nvSpPr>
          <p:spPr>
            <a:xfrm>
              <a:off x="6041626" y="2977752"/>
              <a:ext cx="124023" cy="66327"/>
            </a:xfrm>
            <a:custGeom>
              <a:avLst/>
              <a:gdLst>
                <a:gd name="connsiteX0" fmla="*/ 107713 w 124023"/>
                <a:gd name="connsiteY0" fmla="*/ 54054 h 66327"/>
                <a:gd name="connsiteX1" fmla="*/ 81995 w 124023"/>
                <a:gd name="connsiteY1" fmla="*/ 58817 h 66327"/>
                <a:gd name="connsiteX2" fmla="*/ 73423 w 124023"/>
                <a:gd name="connsiteY2" fmla="*/ 62627 h 66327"/>
                <a:gd name="connsiteX3" fmla="*/ 53420 w 124023"/>
                <a:gd name="connsiteY3" fmla="*/ 63579 h 66327"/>
                <a:gd name="connsiteX4" fmla="*/ 39133 w 124023"/>
                <a:gd name="connsiteY4" fmla="*/ 59769 h 66327"/>
                <a:gd name="connsiteX5" fmla="*/ 17225 w 124023"/>
                <a:gd name="connsiteY5" fmla="*/ 55959 h 66327"/>
                <a:gd name="connsiteX6" fmla="*/ 80 w 124023"/>
                <a:gd name="connsiteY6" fmla="*/ 38814 h 66327"/>
                <a:gd name="connsiteX7" fmla="*/ 9605 w 124023"/>
                <a:gd name="connsiteY7" fmla="*/ 5477 h 66327"/>
                <a:gd name="connsiteX8" fmla="*/ 33418 w 124023"/>
                <a:gd name="connsiteY8" fmla="*/ 714 h 66327"/>
                <a:gd name="connsiteX9" fmla="*/ 88663 w 124023"/>
                <a:gd name="connsiteY9" fmla="*/ 714 h 66327"/>
                <a:gd name="connsiteX10" fmla="*/ 103903 w 124023"/>
                <a:gd name="connsiteY10" fmla="*/ 1667 h 66327"/>
                <a:gd name="connsiteX11" fmla="*/ 123905 w 124023"/>
                <a:gd name="connsiteY11" fmla="*/ 32147 h 66327"/>
                <a:gd name="connsiteX12" fmla="*/ 107713 w 124023"/>
                <a:gd name="connsiteY12" fmla="*/ 54054 h 6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023" h="66327">
                  <a:moveTo>
                    <a:pt x="107713" y="54054"/>
                  </a:moveTo>
                  <a:cubicBezTo>
                    <a:pt x="101998" y="55007"/>
                    <a:pt x="90568" y="55959"/>
                    <a:pt x="81995" y="58817"/>
                  </a:cubicBezTo>
                  <a:cubicBezTo>
                    <a:pt x="78185" y="59769"/>
                    <a:pt x="75328" y="60722"/>
                    <a:pt x="73423" y="62627"/>
                  </a:cubicBezTo>
                  <a:cubicBezTo>
                    <a:pt x="66755" y="67389"/>
                    <a:pt x="60088" y="67389"/>
                    <a:pt x="53420" y="63579"/>
                  </a:cubicBezTo>
                  <a:cubicBezTo>
                    <a:pt x="50563" y="61674"/>
                    <a:pt x="44848" y="60722"/>
                    <a:pt x="39133" y="59769"/>
                  </a:cubicBezTo>
                  <a:cubicBezTo>
                    <a:pt x="31513" y="58817"/>
                    <a:pt x="22940" y="56912"/>
                    <a:pt x="17225" y="55959"/>
                  </a:cubicBezTo>
                  <a:cubicBezTo>
                    <a:pt x="6748" y="53102"/>
                    <a:pt x="-872" y="52149"/>
                    <a:pt x="80" y="38814"/>
                  </a:cubicBezTo>
                  <a:cubicBezTo>
                    <a:pt x="1033" y="26432"/>
                    <a:pt x="3890" y="8334"/>
                    <a:pt x="9605" y="5477"/>
                  </a:cubicBezTo>
                  <a:cubicBezTo>
                    <a:pt x="13415" y="3572"/>
                    <a:pt x="21988" y="1667"/>
                    <a:pt x="33418" y="714"/>
                  </a:cubicBezTo>
                  <a:cubicBezTo>
                    <a:pt x="50563" y="-238"/>
                    <a:pt x="73423" y="-238"/>
                    <a:pt x="88663" y="714"/>
                  </a:cubicBezTo>
                  <a:cubicBezTo>
                    <a:pt x="95330" y="714"/>
                    <a:pt x="101045" y="1667"/>
                    <a:pt x="103903" y="1667"/>
                  </a:cubicBezTo>
                  <a:cubicBezTo>
                    <a:pt x="116285" y="2619"/>
                    <a:pt x="122000" y="19764"/>
                    <a:pt x="123905" y="32147"/>
                  </a:cubicBezTo>
                  <a:cubicBezTo>
                    <a:pt x="124858" y="49292"/>
                    <a:pt x="120095" y="52149"/>
                    <a:pt x="107713" y="54054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27029FF5-687E-B062-F2A3-280901B48724}"/>
                </a:ext>
              </a:extLst>
            </p:cNvPr>
            <p:cNvSpPr/>
            <p:nvPr/>
          </p:nvSpPr>
          <p:spPr>
            <a:xfrm>
              <a:off x="6084569" y="3102292"/>
              <a:ext cx="36195" cy="23812"/>
            </a:xfrm>
            <a:custGeom>
              <a:avLst/>
              <a:gdLst>
                <a:gd name="connsiteX0" fmla="*/ 36195 w 36195"/>
                <a:gd name="connsiteY0" fmla="*/ 0 h 23812"/>
                <a:gd name="connsiteX1" fmla="*/ 36195 w 36195"/>
                <a:gd name="connsiteY1" fmla="*/ 7620 h 23812"/>
                <a:gd name="connsiteX2" fmla="*/ 31433 w 36195"/>
                <a:gd name="connsiteY2" fmla="*/ 19050 h 23812"/>
                <a:gd name="connsiteX3" fmla="*/ 20003 w 36195"/>
                <a:gd name="connsiteY3" fmla="*/ 23813 h 23812"/>
                <a:gd name="connsiteX4" fmla="*/ 16193 w 36195"/>
                <a:gd name="connsiteY4" fmla="*/ 23813 h 23812"/>
                <a:gd name="connsiteX5" fmla="*/ 0 w 36195"/>
                <a:gd name="connsiteY5" fmla="*/ 8572 h 23812"/>
                <a:gd name="connsiteX6" fmla="*/ 0 w 36195"/>
                <a:gd name="connsiteY6" fmla="*/ 7620 h 23812"/>
                <a:gd name="connsiteX7" fmla="*/ 0 w 36195"/>
                <a:gd name="connsiteY7" fmla="*/ 952 h 23812"/>
                <a:gd name="connsiteX8" fmla="*/ 16193 w 36195"/>
                <a:gd name="connsiteY8" fmla="*/ 2857 h 23812"/>
                <a:gd name="connsiteX9" fmla="*/ 36195 w 36195"/>
                <a:gd name="connsiteY9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195" h="23812">
                  <a:moveTo>
                    <a:pt x="36195" y="0"/>
                  </a:moveTo>
                  <a:lnTo>
                    <a:pt x="36195" y="7620"/>
                  </a:lnTo>
                  <a:cubicBezTo>
                    <a:pt x="36195" y="12382"/>
                    <a:pt x="34290" y="16192"/>
                    <a:pt x="31433" y="19050"/>
                  </a:cubicBezTo>
                  <a:cubicBezTo>
                    <a:pt x="28575" y="21907"/>
                    <a:pt x="24765" y="23813"/>
                    <a:pt x="20003" y="23813"/>
                  </a:cubicBezTo>
                  <a:lnTo>
                    <a:pt x="16193" y="23813"/>
                  </a:lnTo>
                  <a:cubicBezTo>
                    <a:pt x="7620" y="23813"/>
                    <a:pt x="0" y="17145"/>
                    <a:pt x="0" y="8572"/>
                  </a:cubicBezTo>
                  <a:cubicBezTo>
                    <a:pt x="0" y="8572"/>
                    <a:pt x="0" y="7620"/>
                    <a:pt x="0" y="7620"/>
                  </a:cubicBezTo>
                  <a:lnTo>
                    <a:pt x="0" y="952"/>
                  </a:lnTo>
                  <a:cubicBezTo>
                    <a:pt x="5715" y="1905"/>
                    <a:pt x="10478" y="2857"/>
                    <a:pt x="16193" y="2857"/>
                  </a:cubicBezTo>
                  <a:cubicBezTo>
                    <a:pt x="22860" y="2857"/>
                    <a:pt x="29528" y="1905"/>
                    <a:pt x="36195" y="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089CF9C5-2516-4795-3BEA-E9B48664A34A}"/>
                </a:ext>
              </a:extLst>
            </p:cNvPr>
            <p:cNvSpPr/>
            <p:nvPr/>
          </p:nvSpPr>
          <p:spPr>
            <a:xfrm>
              <a:off x="6083617" y="3102292"/>
              <a:ext cx="37147" cy="19050"/>
            </a:xfrm>
            <a:custGeom>
              <a:avLst/>
              <a:gdLst>
                <a:gd name="connsiteX0" fmla="*/ 37147 w 37147"/>
                <a:gd name="connsiteY0" fmla="*/ 0 h 19050"/>
                <a:gd name="connsiteX1" fmla="*/ 37147 w 37147"/>
                <a:gd name="connsiteY1" fmla="*/ 7620 h 19050"/>
                <a:gd name="connsiteX2" fmla="*/ 32385 w 37147"/>
                <a:gd name="connsiteY2" fmla="*/ 19050 h 19050"/>
                <a:gd name="connsiteX3" fmla="*/ 0 w 37147"/>
                <a:gd name="connsiteY3" fmla="*/ 8572 h 19050"/>
                <a:gd name="connsiteX4" fmla="*/ 0 w 37147"/>
                <a:gd name="connsiteY4" fmla="*/ 7620 h 19050"/>
                <a:gd name="connsiteX5" fmla="*/ 0 w 37147"/>
                <a:gd name="connsiteY5" fmla="*/ 952 h 19050"/>
                <a:gd name="connsiteX6" fmla="*/ 16192 w 37147"/>
                <a:gd name="connsiteY6" fmla="*/ 2857 h 19050"/>
                <a:gd name="connsiteX7" fmla="*/ 37147 w 37147"/>
                <a:gd name="connsiteY7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" h="19050">
                  <a:moveTo>
                    <a:pt x="37147" y="0"/>
                  </a:moveTo>
                  <a:lnTo>
                    <a:pt x="37147" y="7620"/>
                  </a:lnTo>
                  <a:cubicBezTo>
                    <a:pt x="37147" y="12382"/>
                    <a:pt x="35242" y="16192"/>
                    <a:pt x="32385" y="19050"/>
                  </a:cubicBezTo>
                  <a:cubicBezTo>
                    <a:pt x="20955" y="17145"/>
                    <a:pt x="6667" y="11430"/>
                    <a:pt x="0" y="8572"/>
                  </a:cubicBezTo>
                  <a:cubicBezTo>
                    <a:pt x="0" y="8572"/>
                    <a:pt x="0" y="7620"/>
                    <a:pt x="0" y="7620"/>
                  </a:cubicBezTo>
                  <a:lnTo>
                    <a:pt x="0" y="952"/>
                  </a:lnTo>
                  <a:cubicBezTo>
                    <a:pt x="5715" y="1905"/>
                    <a:pt x="10477" y="2857"/>
                    <a:pt x="16192" y="2857"/>
                  </a:cubicBezTo>
                  <a:cubicBezTo>
                    <a:pt x="23813" y="2857"/>
                    <a:pt x="30480" y="1905"/>
                    <a:pt x="37147" y="0"/>
                  </a:cubicBezTo>
                  <a:close/>
                </a:path>
              </a:pathLst>
            </a:custGeom>
            <a:solidFill>
              <a:srgbClr val="E4ED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CA744BD0-7EC8-321F-1EE8-3D2A4FE2A202}"/>
                </a:ext>
              </a:extLst>
            </p:cNvPr>
            <p:cNvSpPr/>
            <p:nvPr/>
          </p:nvSpPr>
          <p:spPr>
            <a:xfrm>
              <a:off x="5955029" y="3169919"/>
              <a:ext cx="301942" cy="160972"/>
            </a:xfrm>
            <a:custGeom>
              <a:avLst/>
              <a:gdLst>
                <a:gd name="connsiteX0" fmla="*/ 301943 w 301942"/>
                <a:gd name="connsiteY0" fmla="*/ 52388 h 160972"/>
                <a:gd name="connsiteX1" fmla="*/ 301943 w 301942"/>
                <a:gd name="connsiteY1" fmla="*/ 54293 h 160972"/>
                <a:gd name="connsiteX2" fmla="*/ 301943 w 301942"/>
                <a:gd name="connsiteY2" fmla="*/ 57150 h 160972"/>
                <a:gd name="connsiteX3" fmla="*/ 300990 w 301942"/>
                <a:gd name="connsiteY3" fmla="*/ 67628 h 160972"/>
                <a:gd name="connsiteX4" fmla="*/ 300990 w 301942"/>
                <a:gd name="connsiteY4" fmla="*/ 70485 h 160972"/>
                <a:gd name="connsiteX5" fmla="*/ 207645 w 301942"/>
                <a:gd name="connsiteY5" fmla="*/ 154305 h 160972"/>
                <a:gd name="connsiteX6" fmla="*/ 141923 w 301942"/>
                <a:gd name="connsiteY6" fmla="*/ 160973 h 160972"/>
                <a:gd name="connsiteX7" fmla="*/ 80010 w 301942"/>
                <a:gd name="connsiteY7" fmla="*/ 156210 h 160972"/>
                <a:gd name="connsiteX8" fmla="*/ 2858 w 301942"/>
                <a:gd name="connsiteY8" fmla="*/ 125730 h 160972"/>
                <a:gd name="connsiteX9" fmla="*/ 953 w 301942"/>
                <a:gd name="connsiteY9" fmla="*/ 123825 h 160972"/>
                <a:gd name="connsiteX10" fmla="*/ 0 w 301942"/>
                <a:gd name="connsiteY10" fmla="*/ 122873 h 160972"/>
                <a:gd name="connsiteX11" fmla="*/ 218122 w 301942"/>
                <a:gd name="connsiteY11" fmla="*/ 129540 h 160972"/>
                <a:gd name="connsiteX12" fmla="*/ 288608 w 301942"/>
                <a:gd name="connsiteY12" fmla="*/ 0 h 160972"/>
                <a:gd name="connsiteX13" fmla="*/ 301943 w 301942"/>
                <a:gd name="connsiteY13" fmla="*/ 52388 h 16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1942" h="160972">
                  <a:moveTo>
                    <a:pt x="301943" y="52388"/>
                  </a:moveTo>
                  <a:cubicBezTo>
                    <a:pt x="301943" y="53340"/>
                    <a:pt x="301943" y="53340"/>
                    <a:pt x="301943" y="54293"/>
                  </a:cubicBezTo>
                  <a:cubicBezTo>
                    <a:pt x="301943" y="55245"/>
                    <a:pt x="301943" y="56198"/>
                    <a:pt x="301943" y="57150"/>
                  </a:cubicBezTo>
                  <a:cubicBezTo>
                    <a:pt x="301943" y="60960"/>
                    <a:pt x="301943" y="63818"/>
                    <a:pt x="300990" y="67628"/>
                  </a:cubicBezTo>
                  <a:cubicBezTo>
                    <a:pt x="300990" y="68580"/>
                    <a:pt x="300990" y="69532"/>
                    <a:pt x="300990" y="70485"/>
                  </a:cubicBezTo>
                  <a:cubicBezTo>
                    <a:pt x="294323" y="116205"/>
                    <a:pt x="260033" y="142875"/>
                    <a:pt x="207645" y="154305"/>
                  </a:cubicBezTo>
                  <a:cubicBezTo>
                    <a:pt x="187643" y="159068"/>
                    <a:pt x="165735" y="160973"/>
                    <a:pt x="141923" y="160973"/>
                  </a:cubicBezTo>
                  <a:cubicBezTo>
                    <a:pt x="120015" y="160973"/>
                    <a:pt x="99060" y="160020"/>
                    <a:pt x="80010" y="156210"/>
                  </a:cubicBezTo>
                  <a:cubicBezTo>
                    <a:pt x="48577" y="151448"/>
                    <a:pt x="21908" y="141923"/>
                    <a:pt x="2858" y="125730"/>
                  </a:cubicBezTo>
                  <a:cubicBezTo>
                    <a:pt x="1905" y="124778"/>
                    <a:pt x="1905" y="124778"/>
                    <a:pt x="953" y="123825"/>
                  </a:cubicBezTo>
                  <a:cubicBezTo>
                    <a:pt x="953" y="123825"/>
                    <a:pt x="0" y="122873"/>
                    <a:pt x="0" y="122873"/>
                  </a:cubicBezTo>
                  <a:cubicBezTo>
                    <a:pt x="58102" y="152400"/>
                    <a:pt x="145733" y="158115"/>
                    <a:pt x="218122" y="129540"/>
                  </a:cubicBezTo>
                  <a:cubicBezTo>
                    <a:pt x="280035" y="105728"/>
                    <a:pt x="288608" y="40005"/>
                    <a:pt x="288608" y="0"/>
                  </a:cubicBezTo>
                  <a:cubicBezTo>
                    <a:pt x="297180" y="15240"/>
                    <a:pt x="301943" y="32385"/>
                    <a:pt x="301943" y="52388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9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78F188A2-6310-C722-0AFF-9A9C20E980E7}"/>
                </a:ext>
              </a:extLst>
            </p:cNvPr>
            <p:cNvSpPr/>
            <p:nvPr/>
          </p:nvSpPr>
          <p:spPr>
            <a:xfrm>
              <a:off x="5849301" y="3368992"/>
              <a:ext cx="61968" cy="120967"/>
            </a:xfrm>
            <a:custGeom>
              <a:avLst/>
              <a:gdLst>
                <a:gd name="connsiteX0" fmla="*/ 61913 w 61968"/>
                <a:gd name="connsiteY0" fmla="*/ 114300 h 120967"/>
                <a:gd name="connsiteX1" fmla="*/ 56198 w 61968"/>
                <a:gd name="connsiteY1" fmla="*/ 120968 h 120967"/>
                <a:gd name="connsiteX2" fmla="*/ 32385 w 61968"/>
                <a:gd name="connsiteY2" fmla="*/ 56197 h 120967"/>
                <a:gd name="connsiteX3" fmla="*/ 0 w 61968"/>
                <a:gd name="connsiteY3" fmla="*/ 21907 h 120967"/>
                <a:gd name="connsiteX4" fmla="*/ 13335 w 61968"/>
                <a:gd name="connsiteY4" fmla="*/ 3810 h 120967"/>
                <a:gd name="connsiteX5" fmla="*/ 13335 w 61968"/>
                <a:gd name="connsiteY5" fmla="*/ 0 h 120967"/>
                <a:gd name="connsiteX6" fmla="*/ 41910 w 61968"/>
                <a:gd name="connsiteY6" fmla="*/ 63818 h 120967"/>
                <a:gd name="connsiteX7" fmla="*/ 61913 w 61968"/>
                <a:gd name="connsiteY7" fmla="*/ 114300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68" h="120967">
                  <a:moveTo>
                    <a:pt x="61913" y="114300"/>
                  </a:moveTo>
                  <a:cubicBezTo>
                    <a:pt x="61913" y="116205"/>
                    <a:pt x="59055" y="118110"/>
                    <a:pt x="56198" y="120968"/>
                  </a:cubicBezTo>
                  <a:cubicBezTo>
                    <a:pt x="51435" y="103822"/>
                    <a:pt x="41910" y="80010"/>
                    <a:pt x="32385" y="56197"/>
                  </a:cubicBezTo>
                  <a:cubicBezTo>
                    <a:pt x="21908" y="31432"/>
                    <a:pt x="16193" y="25718"/>
                    <a:pt x="0" y="21907"/>
                  </a:cubicBezTo>
                  <a:cubicBezTo>
                    <a:pt x="7620" y="20002"/>
                    <a:pt x="13335" y="12382"/>
                    <a:pt x="13335" y="3810"/>
                  </a:cubicBezTo>
                  <a:cubicBezTo>
                    <a:pt x="13335" y="2857"/>
                    <a:pt x="13335" y="1905"/>
                    <a:pt x="13335" y="0"/>
                  </a:cubicBezTo>
                  <a:cubicBezTo>
                    <a:pt x="23813" y="5715"/>
                    <a:pt x="32385" y="38100"/>
                    <a:pt x="41910" y="63818"/>
                  </a:cubicBezTo>
                  <a:cubicBezTo>
                    <a:pt x="51435" y="91440"/>
                    <a:pt x="62865" y="110490"/>
                    <a:pt x="61913" y="114300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E977CC4-5648-2FE4-D99C-C62228C82039}"/>
                </a:ext>
              </a:extLst>
            </p:cNvPr>
            <p:cNvSpPr/>
            <p:nvPr/>
          </p:nvSpPr>
          <p:spPr>
            <a:xfrm>
              <a:off x="5887401" y="3483291"/>
              <a:ext cx="50856" cy="53013"/>
            </a:xfrm>
            <a:custGeom>
              <a:avLst/>
              <a:gdLst>
                <a:gd name="connsiteX0" fmla="*/ 50482 w 50856"/>
                <a:gd name="connsiteY0" fmla="*/ 38100 h 53013"/>
                <a:gd name="connsiteX1" fmla="*/ 48578 w 50856"/>
                <a:gd name="connsiteY1" fmla="*/ 41910 h 53013"/>
                <a:gd name="connsiteX2" fmla="*/ 43815 w 50856"/>
                <a:gd name="connsiteY2" fmla="*/ 46673 h 53013"/>
                <a:gd name="connsiteX3" fmla="*/ 40957 w 50856"/>
                <a:gd name="connsiteY3" fmla="*/ 48578 h 53013"/>
                <a:gd name="connsiteX4" fmla="*/ 32385 w 50856"/>
                <a:gd name="connsiteY4" fmla="*/ 52388 h 53013"/>
                <a:gd name="connsiteX5" fmla="*/ 31432 w 50856"/>
                <a:gd name="connsiteY5" fmla="*/ 52388 h 53013"/>
                <a:gd name="connsiteX6" fmla="*/ 30480 w 50856"/>
                <a:gd name="connsiteY6" fmla="*/ 52388 h 53013"/>
                <a:gd name="connsiteX7" fmla="*/ 18098 w 50856"/>
                <a:gd name="connsiteY7" fmla="*/ 51435 h 53013"/>
                <a:gd name="connsiteX8" fmla="*/ 10477 w 50856"/>
                <a:gd name="connsiteY8" fmla="*/ 42863 h 53013"/>
                <a:gd name="connsiteX9" fmla="*/ 0 w 50856"/>
                <a:gd name="connsiteY9" fmla="*/ 15240 h 53013"/>
                <a:gd name="connsiteX10" fmla="*/ 952 w 50856"/>
                <a:gd name="connsiteY10" fmla="*/ 17145 h 53013"/>
                <a:gd name="connsiteX11" fmla="*/ 18098 w 50856"/>
                <a:gd name="connsiteY11" fmla="*/ 6668 h 53013"/>
                <a:gd name="connsiteX12" fmla="*/ 23813 w 50856"/>
                <a:gd name="connsiteY12" fmla="*/ 0 h 53013"/>
                <a:gd name="connsiteX13" fmla="*/ 29528 w 50856"/>
                <a:gd name="connsiteY13" fmla="*/ 1905 h 53013"/>
                <a:gd name="connsiteX14" fmla="*/ 40005 w 50856"/>
                <a:gd name="connsiteY14" fmla="*/ 15240 h 53013"/>
                <a:gd name="connsiteX15" fmla="*/ 40957 w 50856"/>
                <a:gd name="connsiteY15" fmla="*/ 16193 h 53013"/>
                <a:gd name="connsiteX16" fmla="*/ 50482 w 50856"/>
                <a:gd name="connsiteY16" fmla="*/ 38100 h 5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856" h="53013">
                  <a:moveTo>
                    <a:pt x="50482" y="38100"/>
                  </a:moveTo>
                  <a:cubicBezTo>
                    <a:pt x="50482" y="39053"/>
                    <a:pt x="49530" y="40958"/>
                    <a:pt x="48578" y="41910"/>
                  </a:cubicBezTo>
                  <a:cubicBezTo>
                    <a:pt x="47625" y="43815"/>
                    <a:pt x="45720" y="45720"/>
                    <a:pt x="43815" y="46673"/>
                  </a:cubicBezTo>
                  <a:cubicBezTo>
                    <a:pt x="42863" y="47625"/>
                    <a:pt x="41910" y="47625"/>
                    <a:pt x="40957" y="48578"/>
                  </a:cubicBezTo>
                  <a:cubicBezTo>
                    <a:pt x="38100" y="50483"/>
                    <a:pt x="36195" y="51435"/>
                    <a:pt x="32385" y="52388"/>
                  </a:cubicBezTo>
                  <a:cubicBezTo>
                    <a:pt x="32385" y="52388"/>
                    <a:pt x="31432" y="52388"/>
                    <a:pt x="31432" y="52388"/>
                  </a:cubicBezTo>
                  <a:cubicBezTo>
                    <a:pt x="31432" y="52388"/>
                    <a:pt x="30480" y="52388"/>
                    <a:pt x="30480" y="52388"/>
                  </a:cubicBezTo>
                  <a:cubicBezTo>
                    <a:pt x="25718" y="53340"/>
                    <a:pt x="21907" y="53340"/>
                    <a:pt x="18098" y="51435"/>
                  </a:cubicBezTo>
                  <a:cubicBezTo>
                    <a:pt x="15240" y="49530"/>
                    <a:pt x="13335" y="47625"/>
                    <a:pt x="10477" y="42863"/>
                  </a:cubicBezTo>
                  <a:cubicBezTo>
                    <a:pt x="5715" y="33338"/>
                    <a:pt x="0" y="20003"/>
                    <a:pt x="0" y="15240"/>
                  </a:cubicBezTo>
                  <a:cubicBezTo>
                    <a:pt x="0" y="16193"/>
                    <a:pt x="952" y="17145"/>
                    <a:pt x="952" y="17145"/>
                  </a:cubicBezTo>
                  <a:cubicBezTo>
                    <a:pt x="2858" y="17145"/>
                    <a:pt x="12383" y="12383"/>
                    <a:pt x="18098" y="6668"/>
                  </a:cubicBezTo>
                  <a:cubicBezTo>
                    <a:pt x="20955" y="3810"/>
                    <a:pt x="23813" y="1905"/>
                    <a:pt x="23813" y="0"/>
                  </a:cubicBezTo>
                  <a:cubicBezTo>
                    <a:pt x="24765" y="0"/>
                    <a:pt x="26670" y="953"/>
                    <a:pt x="29528" y="1905"/>
                  </a:cubicBezTo>
                  <a:cubicBezTo>
                    <a:pt x="33338" y="4763"/>
                    <a:pt x="37148" y="9525"/>
                    <a:pt x="40005" y="15240"/>
                  </a:cubicBezTo>
                  <a:cubicBezTo>
                    <a:pt x="40005" y="15240"/>
                    <a:pt x="40005" y="16193"/>
                    <a:pt x="40957" y="16193"/>
                  </a:cubicBezTo>
                  <a:cubicBezTo>
                    <a:pt x="46673" y="25718"/>
                    <a:pt x="52388" y="33338"/>
                    <a:pt x="50482" y="38100"/>
                  </a:cubicBezTo>
                  <a:close/>
                </a:path>
              </a:pathLst>
            </a:custGeom>
            <a:solidFill>
              <a:srgbClr val="E7EB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6C49C7D2-C684-30CE-5C9A-57EF40B51B9A}"/>
                </a:ext>
              </a:extLst>
            </p:cNvPr>
            <p:cNvSpPr/>
            <p:nvPr/>
          </p:nvSpPr>
          <p:spPr>
            <a:xfrm>
              <a:off x="5906452" y="3483291"/>
              <a:ext cx="31808" cy="41910"/>
            </a:xfrm>
            <a:custGeom>
              <a:avLst/>
              <a:gdLst>
                <a:gd name="connsiteX0" fmla="*/ 31432 w 31808"/>
                <a:gd name="connsiteY0" fmla="*/ 38100 h 41910"/>
                <a:gd name="connsiteX1" fmla="*/ 29527 w 31808"/>
                <a:gd name="connsiteY1" fmla="*/ 41910 h 41910"/>
                <a:gd name="connsiteX2" fmla="*/ 0 w 31808"/>
                <a:gd name="connsiteY2" fmla="*/ 6668 h 41910"/>
                <a:gd name="connsiteX3" fmla="*/ 5715 w 31808"/>
                <a:gd name="connsiteY3" fmla="*/ 0 h 41910"/>
                <a:gd name="connsiteX4" fmla="*/ 11430 w 31808"/>
                <a:gd name="connsiteY4" fmla="*/ 1905 h 41910"/>
                <a:gd name="connsiteX5" fmla="*/ 21907 w 31808"/>
                <a:gd name="connsiteY5" fmla="*/ 15240 h 41910"/>
                <a:gd name="connsiteX6" fmla="*/ 22860 w 31808"/>
                <a:gd name="connsiteY6" fmla="*/ 16193 h 41910"/>
                <a:gd name="connsiteX7" fmla="*/ 31432 w 31808"/>
                <a:gd name="connsiteY7" fmla="*/ 3810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08" h="41910">
                  <a:moveTo>
                    <a:pt x="31432" y="38100"/>
                  </a:moveTo>
                  <a:cubicBezTo>
                    <a:pt x="31432" y="39053"/>
                    <a:pt x="30480" y="40958"/>
                    <a:pt x="29527" y="41910"/>
                  </a:cubicBezTo>
                  <a:cubicBezTo>
                    <a:pt x="23813" y="25718"/>
                    <a:pt x="13335" y="17145"/>
                    <a:pt x="0" y="6668"/>
                  </a:cubicBezTo>
                  <a:cubicBezTo>
                    <a:pt x="2857" y="3810"/>
                    <a:pt x="5715" y="1905"/>
                    <a:pt x="5715" y="0"/>
                  </a:cubicBezTo>
                  <a:cubicBezTo>
                    <a:pt x="6667" y="0"/>
                    <a:pt x="8572" y="953"/>
                    <a:pt x="11430" y="1905"/>
                  </a:cubicBezTo>
                  <a:cubicBezTo>
                    <a:pt x="15240" y="4763"/>
                    <a:pt x="19050" y="9525"/>
                    <a:pt x="21907" y="15240"/>
                  </a:cubicBezTo>
                  <a:cubicBezTo>
                    <a:pt x="21907" y="15240"/>
                    <a:pt x="21907" y="16193"/>
                    <a:pt x="22860" y="16193"/>
                  </a:cubicBezTo>
                  <a:cubicBezTo>
                    <a:pt x="27622" y="25718"/>
                    <a:pt x="33338" y="33338"/>
                    <a:pt x="31432" y="38100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8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7B49996A-78CF-0D58-BCE1-A174C1114576}"/>
                </a:ext>
              </a:extLst>
            </p:cNvPr>
            <p:cNvSpPr/>
            <p:nvPr/>
          </p:nvSpPr>
          <p:spPr>
            <a:xfrm>
              <a:off x="6291961" y="3359467"/>
              <a:ext cx="19303" cy="128587"/>
            </a:xfrm>
            <a:custGeom>
              <a:avLst/>
              <a:gdLst>
                <a:gd name="connsiteX0" fmla="*/ 19303 w 19303"/>
                <a:gd name="connsiteY0" fmla="*/ 9525 h 128587"/>
                <a:gd name="connsiteX1" fmla="*/ 9778 w 19303"/>
                <a:gd name="connsiteY1" fmla="*/ 60007 h 128587"/>
                <a:gd name="connsiteX2" fmla="*/ 8826 w 19303"/>
                <a:gd name="connsiteY2" fmla="*/ 127635 h 128587"/>
                <a:gd name="connsiteX3" fmla="*/ 253 w 19303"/>
                <a:gd name="connsiteY3" fmla="*/ 128587 h 128587"/>
                <a:gd name="connsiteX4" fmla="*/ 3111 w 19303"/>
                <a:gd name="connsiteY4" fmla="*/ 81915 h 128587"/>
                <a:gd name="connsiteX5" fmla="*/ 9778 w 19303"/>
                <a:gd name="connsiteY5" fmla="*/ 0 h 128587"/>
                <a:gd name="connsiteX6" fmla="*/ 19303 w 19303"/>
                <a:gd name="connsiteY6" fmla="*/ 9525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03" h="128587">
                  <a:moveTo>
                    <a:pt x="19303" y="9525"/>
                  </a:moveTo>
                  <a:cubicBezTo>
                    <a:pt x="14541" y="18097"/>
                    <a:pt x="12636" y="35243"/>
                    <a:pt x="9778" y="60007"/>
                  </a:cubicBezTo>
                  <a:cubicBezTo>
                    <a:pt x="6921" y="90488"/>
                    <a:pt x="5968" y="110490"/>
                    <a:pt x="8826" y="127635"/>
                  </a:cubicBezTo>
                  <a:cubicBezTo>
                    <a:pt x="5016" y="126682"/>
                    <a:pt x="1206" y="125730"/>
                    <a:pt x="253" y="128587"/>
                  </a:cubicBezTo>
                  <a:cubicBezTo>
                    <a:pt x="-699" y="126682"/>
                    <a:pt x="1206" y="107632"/>
                    <a:pt x="3111" y="81915"/>
                  </a:cubicBezTo>
                  <a:cubicBezTo>
                    <a:pt x="5016" y="57150"/>
                    <a:pt x="7873" y="20955"/>
                    <a:pt x="9778" y="0"/>
                  </a:cubicBezTo>
                  <a:cubicBezTo>
                    <a:pt x="11683" y="3810"/>
                    <a:pt x="15493" y="7620"/>
                    <a:pt x="19303" y="952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D84FA871-624B-3B17-20CE-50DEF6261AA2}"/>
                </a:ext>
              </a:extLst>
            </p:cNvPr>
            <p:cNvSpPr/>
            <p:nvPr/>
          </p:nvSpPr>
          <p:spPr>
            <a:xfrm>
              <a:off x="6332219" y="3348989"/>
              <a:ext cx="13335" cy="23812"/>
            </a:xfrm>
            <a:custGeom>
              <a:avLst/>
              <a:gdLst>
                <a:gd name="connsiteX0" fmla="*/ 13335 w 13335"/>
                <a:gd name="connsiteY0" fmla="*/ 23813 h 23812"/>
                <a:gd name="connsiteX1" fmla="*/ 0 w 13335"/>
                <a:gd name="connsiteY1" fmla="*/ 14288 h 23812"/>
                <a:gd name="connsiteX2" fmla="*/ 2857 w 13335"/>
                <a:gd name="connsiteY2" fmla="*/ 4763 h 23812"/>
                <a:gd name="connsiteX3" fmla="*/ 1905 w 13335"/>
                <a:gd name="connsiteY3" fmla="*/ 0 h 23812"/>
                <a:gd name="connsiteX4" fmla="*/ 10478 w 13335"/>
                <a:gd name="connsiteY4" fmla="*/ 13335 h 23812"/>
                <a:gd name="connsiteX5" fmla="*/ 13335 w 13335"/>
                <a:gd name="connsiteY5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" h="23812">
                  <a:moveTo>
                    <a:pt x="13335" y="23813"/>
                  </a:moveTo>
                  <a:cubicBezTo>
                    <a:pt x="10478" y="19050"/>
                    <a:pt x="6668" y="15240"/>
                    <a:pt x="0" y="14288"/>
                  </a:cubicBezTo>
                  <a:cubicBezTo>
                    <a:pt x="1905" y="11430"/>
                    <a:pt x="2857" y="8573"/>
                    <a:pt x="2857" y="4763"/>
                  </a:cubicBezTo>
                  <a:cubicBezTo>
                    <a:pt x="2857" y="2858"/>
                    <a:pt x="2857" y="953"/>
                    <a:pt x="1905" y="0"/>
                  </a:cubicBezTo>
                  <a:cubicBezTo>
                    <a:pt x="4763" y="2858"/>
                    <a:pt x="7620" y="6668"/>
                    <a:pt x="10478" y="13335"/>
                  </a:cubicBezTo>
                  <a:cubicBezTo>
                    <a:pt x="12382" y="16193"/>
                    <a:pt x="13335" y="20003"/>
                    <a:pt x="13335" y="23813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7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E35A794C-D777-482B-C7B3-9FCDB17697DC}"/>
                </a:ext>
              </a:extLst>
            </p:cNvPr>
            <p:cNvSpPr/>
            <p:nvPr/>
          </p:nvSpPr>
          <p:spPr>
            <a:xfrm>
              <a:off x="6288642" y="3486476"/>
              <a:ext cx="37947" cy="60633"/>
            </a:xfrm>
            <a:custGeom>
              <a:avLst/>
              <a:gdLst>
                <a:gd name="connsiteX0" fmla="*/ 35957 w 37947"/>
                <a:gd name="connsiteY0" fmla="*/ 52061 h 60633"/>
                <a:gd name="connsiteX1" fmla="*/ 35957 w 37947"/>
                <a:gd name="connsiteY1" fmla="*/ 53013 h 60633"/>
                <a:gd name="connsiteX2" fmla="*/ 26432 w 37947"/>
                <a:gd name="connsiteY2" fmla="*/ 60633 h 60633"/>
                <a:gd name="connsiteX3" fmla="*/ 25479 w 37947"/>
                <a:gd name="connsiteY3" fmla="*/ 60633 h 60633"/>
                <a:gd name="connsiteX4" fmla="*/ 24527 w 37947"/>
                <a:gd name="connsiteY4" fmla="*/ 60633 h 60633"/>
                <a:gd name="connsiteX5" fmla="*/ 13097 w 37947"/>
                <a:gd name="connsiteY5" fmla="*/ 56823 h 60633"/>
                <a:gd name="connsiteX6" fmla="*/ 12144 w 37947"/>
                <a:gd name="connsiteY6" fmla="*/ 55871 h 60633"/>
                <a:gd name="connsiteX7" fmla="*/ 6429 w 37947"/>
                <a:gd name="connsiteY7" fmla="*/ 53013 h 60633"/>
                <a:gd name="connsiteX8" fmla="*/ 2619 w 37947"/>
                <a:gd name="connsiteY8" fmla="*/ 50156 h 60633"/>
                <a:gd name="connsiteX9" fmla="*/ 714 w 37947"/>
                <a:gd name="connsiteY9" fmla="*/ 47298 h 60633"/>
                <a:gd name="connsiteX10" fmla="*/ 714 w 37947"/>
                <a:gd name="connsiteY10" fmla="*/ 29201 h 60633"/>
                <a:gd name="connsiteX11" fmla="*/ 714 w 37947"/>
                <a:gd name="connsiteY11" fmla="*/ 26343 h 60633"/>
                <a:gd name="connsiteX12" fmla="*/ 2619 w 37947"/>
                <a:gd name="connsiteY12" fmla="*/ 7293 h 60633"/>
                <a:gd name="connsiteX13" fmla="*/ 3572 w 37947"/>
                <a:gd name="connsiteY13" fmla="*/ 1578 h 60633"/>
                <a:gd name="connsiteX14" fmla="*/ 10239 w 37947"/>
                <a:gd name="connsiteY14" fmla="*/ 626 h 60633"/>
                <a:gd name="connsiteX15" fmla="*/ 36909 w 37947"/>
                <a:gd name="connsiteY15" fmla="*/ 15866 h 60633"/>
                <a:gd name="connsiteX16" fmla="*/ 35957 w 37947"/>
                <a:gd name="connsiteY16" fmla="*/ 52061 h 6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947" h="60633">
                  <a:moveTo>
                    <a:pt x="35957" y="52061"/>
                  </a:moveTo>
                  <a:cubicBezTo>
                    <a:pt x="35957" y="52061"/>
                    <a:pt x="35957" y="53013"/>
                    <a:pt x="35957" y="53013"/>
                  </a:cubicBezTo>
                  <a:cubicBezTo>
                    <a:pt x="35004" y="57776"/>
                    <a:pt x="31194" y="60633"/>
                    <a:pt x="26432" y="60633"/>
                  </a:cubicBezTo>
                  <a:cubicBezTo>
                    <a:pt x="26432" y="60633"/>
                    <a:pt x="25479" y="60633"/>
                    <a:pt x="25479" y="60633"/>
                  </a:cubicBezTo>
                  <a:cubicBezTo>
                    <a:pt x="25479" y="60633"/>
                    <a:pt x="24527" y="60633"/>
                    <a:pt x="24527" y="60633"/>
                  </a:cubicBezTo>
                  <a:cubicBezTo>
                    <a:pt x="21669" y="60633"/>
                    <a:pt x="17859" y="58728"/>
                    <a:pt x="13097" y="56823"/>
                  </a:cubicBezTo>
                  <a:cubicBezTo>
                    <a:pt x="13097" y="56823"/>
                    <a:pt x="12144" y="56823"/>
                    <a:pt x="12144" y="55871"/>
                  </a:cubicBezTo>
                  <a:cubicBezTo>
                    <a:pt x="10239" y="54918"/>
                    <a:pt x="8334" y="53966"/>
                    <a:pt x="6429" y="53013"/>
                  </a:cubicBezTo>
                  <a:cubicBezTo>
                    <a:pt x="4524" y="52061"/>
                    <a:pt x="2619" y="51108"/>
                    <a:pt x="2619" y="50156"/>
                  </a:cubicBezTo>
                  <a:cubicBezTo>
                    <a:pt x="1667" y="49203"/>
                    <a:pt x="1667" y="48251"/>
                    <a:pt x="714" y="47298"/>
                  </a:cubicBezTo>
                  <a:cubicBezTo>
                    <a:pt x="-238" y="43488"/>
                    <a:pt x="-238" y="38726"/>
                    <a:pt x="714" y="29201"/>
                  </a:cubicBezTo>
                  <a:cubicBezTo>
                    <a:pt x="714" y="28248"/>
                    <a:pt x="714" y="27296"/>
                    <a:pt x="714" y="26343"/>
                  </a:cubicBezTo>
                  <a:cubicBezTo>
                    <a:pt x="714" y="19676"/>
                    <a:pt x="1667" y="12056"/>
                    <a:pt x="2619" y="7293"/>
                  </a:cubicBezTo>
                  <a:cubicBezTo>
                    <a:pt x="2619" y="4436"/>
                    <a:pt x="3572" y="2531"/>
                    <a:pt x="3572" y="1578"/>
                  </a:cubicBezTo>
                  <a:cubicBezTo>
                    <a:pt x="4524" y="-327"/>
                    <a:pt x="7382" y="-327"/>
                    <a:pt x="10239" y="626"/>
                  </a:cubicBezTo>
                  <a:cubicBezTo>
                    <a:pt x="18812" y="3483"/>
                    <a:pt x="32147" y="12056"/>
                    <a:pt x="36909" y="15866"/>
                  </a:cubicBezTo>
                  <a:cubicBezTo>
                    <a:pt x="38814" y="15866"/>
                    <a:pt x="37862" y="45393"/>
                    <a:pt x="35957" y="52061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B6E5FCB1-A1E1-4BD0-6C2D-3052286CA936}"/>
                </a:ext>
              </a:extLst>
            </p:cNvPr>
            <p:cNvSpPr/>
            <p:nvPr/>
          </p:nvSpPr>
          <p:spPr>
            <a:xfrm>
              <a:off x="6288642" y="3486476"/>
              <a:ext cx="10239" cy="53013"/>
            </a:xfrm>
            <a:custGeom>
              <a:avLst/>
              <a:gdLst>
                <a:gd name="connsiteX0" fmla="*/ 5477 w 10239"/>
                <a:gd name="connsiteY0" fmla="*/ 53013 h 53013"/>
                <a:gd name="connsiteX1" fmla="*/ 2619 w 10239"/>
                <a:gd name="connsiteY1" fmla="*/ 50156 h 53013"/>
                <a:gd name="connsiteX2" fmla="*/ 714 w 10239"/>
                <a:gd name="connsiteY2" fmla="*/ 47298 h 53013"/>
                <a:gd name="connsiteX3" fmla="*/ 714 w 10239"/>
                <a:gd name="connsiteY3" fmla="*/ 29201 h 53013"/>
                <a:gd name="connsiteX4" fmla="*/ 714 w 10239"/>
                <a:gd name="connsiteY4" fmla="*/ 26343 h 53013"/>
                <a:gd name="connsiteX5" fmla="*/ 2619 w 10239"/>
                <a:gd name="connsiteY5" fmla="*/ 7293 h 53013"/>
                <a:gd name="connsiteX6" fmla="*/ 3572 w 10239"/>
                <a:gd name="connsiteY6" fmla="*/ 1578 h 53013"/>
                <a:gd name="connsiteX7" fmla="*/ 10239 w 10239"/>
                <a:gd name="connsiteY7" fmla="*/ 626 h 53013"/>
                <a:gd name="connsiteX8" fmla="*/ 5477 w 10239"/>
                <a:gd name="connsiteY8" fmla="*/ 53013 h 5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39" h="53013">
                  <a:moveTo>
                    <a:pt x="5477" y="53013"/>
                  </a:moveTo>
                  <a:cubicBezTo>
                    <a:pt x="4524" y="52061"/>
                    <a:pt x="2619" y="51108"/>
                    <a:pt x="2619" y="50156"/>
                  </a:cubicBezTo>
                  <a:cubicBezTo>
                    <a:pt x="1667" y="49203"/>
                    <a:pt x="1667" y="48251"/>
                    <a:pt x="714" y="47298"/>
                  </a:cubicBezTo>
                  <a:cubicBezTo>
                    <a:pt x="-238" y="43488"/>
                    <a:pt x="-238" y="38726"/>
                    <a:pt x="714" y="29201"/>
                  </a:cubicBezTo>
                  <a:cubicBezTo>
                    <a:pt x="714" y="28248"/>
                    <a:pt x="714" y="27296"/>
                    <a:pt x="714" y="26343"/>
                  </a:cubicBezTo>
                  <a:cubicBezTo>
                    <a:pt x="714" y="19676"/>
                    <a:pt x="1667" y="12056"/>
                    <a:pt x="2619" y="7293"/>
                  </a:cubicBezTo>
                  <a:cubicBezTo>
                    <a:pt x="2619" y="4436"/>
                    <a:pt x="3572" y="2531"/>
                    <a:pt x="3572" y="1578"/>
                  </a:cubicBezTo>
                  <a:cubicBezTo>
                    <a:pt x="4524" y="-327"/>
                    <a:pt x="7382" y="-327"/>
                    <a:pt x="10239" y="626"/>
                  </a:cubicBezTo>
                  <a:cubicBezTo>
                    <a:pt x="3572" y="12056"/>
                    <a:pt x="3572" y="36821"/>
                    <a:pt x="5477" y="53013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3CEF7A92-BEA5-71C9-49BB-FA86905C1293}"/>
                </a:ext>
              </a:extLst>
            </p:cNvPr>
            <p:cNvSpPr/>
            <p:nvPr/>
          </p:nvSpPr>
          <p:spPr>
            <a:xfrm>
              <a:off x="6256257" y="3493769"/>
              <a:ext cx="35004" cy="35242"/>
            </a:xfrm>
            <a:custGeom>
              <a:avLst/>
              <a:gdLst>
                <a:gd name="connsiteX0" fmla="*/ 35004 w 35004"/>
                <a:gd name="connsiteY0" fmla="*/ 0 h 35242"/>
                <a:gd name="connsiteX1" fmla="*/ 33099 w 35004"/>
                <a:gd name="connsiteY1" fmla="*/ 11430 h 35242"/>
                <a:gd name="connsiteX2" fmla="*/ 33099 w 35004"/>
                <a:gd name="connsiteY2" fmla="*/ 11430 h 35242"/>
                <a:gd name="connsiteX3" fmla="*/ 32147 w 35004"/>
                <a:gd name="connsiteY3" fmla="*/ 19050 h 35242"/>
                <a:gd name="connsiteX4" fmla="*/ 23574 w 35004"/>
                <a:gd name="connsiteY4" fmla="*/ 24765 h 35242"/>
                <a:gd name="connsiteX5" fmla="*/ 1667 w 35004"/>
                <a:gd name="connsiteY5" fmla="*/ 35242 h 35242"/>
                <a:gd name="connsiteX6" fmla="*/ 714 w 35004"/>
                <a:gd name="connsiteY6" fmla="*/ 33338 h 35242"/>
                <a:gd name="connsiteX7" fmla="*/ 714 w 35004"/>
                <a:gd name="connsiteY7" fmla="*/ 23813 h 35242"/>
                <a:gd name="connsiteX8" fmla="*/ 17859 w 35004"/>
                <a:gd name="connsiteY8" fmla="*/ 9525 h 35242"/>
                <a:gd name="connsiteX9" fmla="*/ 35004 w 35004"/>
                <a:gd name="connsiteY9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04" h="35242">
                  <a:moveTo>
                    <a:pt x="35004" y="0"/>
                  </a:moveTo>
                  <a:cubicBezTo>
                    <a:pt x="34052" y="2857"/>
                    <a:pt x="34052" y="6667"/>
                    <a:pt x="33099" y="11430"/>
                  </a:cubicBezTo>
                  <a:lnTo>
                    <a:pt x="33099" y="11430"/>
                  </a:lnTo>
                  <a:cubicBezTo>
                    <a:pt x="33099" y="14288"/>
                    <a:pt x="33099" y="17145"/>
                    <a:pt x="32147" y="19050"/>
                  </a:cubicBezTo>
                  <a:cubicBezTo>
                    <a:pt x="30242" y="20002"/>
                    <a:pt x="27384" y="21907"/>
                    <a:pt x="23574" y="24765"/>
                  </a:cubicBezTo>
                  <a:cubicBezTo>
                    <a:pt x="13097" y="31432"/>
                    <a:pt x="3572" y="35242"/>
                    <a:pt x="1667" y="35242"/>
                  </a:cubicBezTo>
                  <a:cubicBezTo>
                    <a:pt x="714" y="35242"/>
                    <a:pt x="714" y="34290"/>
                    <a:pt x="714" y="33338"/>
                  </a:cubicBezTo>
                  <a:cubicBezTo>
                    <a:pt x="-238" y="30480"/>
                    <a:pt x="-238" y="24765"/>
                    <a:pt x="714" y="23813"/>
                  </a:cubicBezTo>
                  <a:cubicBezTo>
                    <a:pt x="1667" y="21907"/>
                    <a:pt x="9287" y="15240"/>
                    <a:pt x="17859" y="9525"/>
                  </a:cubicBezTo>
                  <a:cubicBezTo>
                    <a:pt x="26432" y="4763"/>
                    <a:pt x="32147" y="0"/>
                    <a:pt x="35004" y="0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3E2DE0"/>
                </a:gs>
                <a:gs pos="100000">
                  <a:srgbClr val="4C34EB"/>
                </a:gs>
              </a:gsLst>
              <a:lin ang="201884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6236C2EE-3576-C75A-3363-6452ACD34AE0}"/>
                </a:ext>
              </a:extLst>
            </p:cNvPr>
            <p:cNvSpPr/>
            <p:nvPr/>
          </p:nvSpPr>
          <p:spPr>
            <a:xfrm>
              <a:off x="6257924" y="3505199"/>
              <a:ext cx="32385" cy="23812"/>
            </a:xfrm>
            <a:custGeom>
              <a:avLst/>
              <a:gdLst>
                <a:gd name="connsiteX0" fmla="*/ 32385 w 32385"/>
                <a:gd name="connsiteY0" fmla="*/ 0 h 23812"/>
                <a:gd name="connsiteX1" fmla="*/ 31432 w 32385"/>
                <a:gd name="connsiteY1" fmla="*/ 7620 h 23812"/>
                <a:gd name="connsiteX2" fmla="*/ 22860 w 32385"/>
                <a:gd name="connsiteY2" fmla="*/ 13335 h 23812"/>
                <a:gd name="connsiteX3" fmla="*/ 952 w 32385"/>
                <a:gd name="connsiteY3" fmla="*/ 23813 h 23812"/>
                <a:gd name="connsiteX4" fmla="*/ 0 w 32385"/>
                <a:gd name="connsiteY4" fmla="*/ 21908 h 23812"/>
                <a:gd name="connsiteX5" fmla="*/ 32385 w 32385"/>
                <a:gd name="connsiteY5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5" h="23812">
                  <a:moveTo>
                    <a:pt x="32385" y="0"/>
                  </a:moveTo>
                  <a:cubicBezTo>
                    <a:pt x="32385" y="2858"/>
                    <a:pt x="32385" y="5715"/>
                    <a:pt x="31432" y="7620"/>
                  </a:cubicBezTo>
                  <a:cubicBezTo>
                    <a:pt x="29527" y="8573"/>
                    <a:pt x="26670" y="10477"/>
                    <a:pt x="22860" y="13335"/>
                  </a:cubicBezTo>
                  <a:cubicBezTo>
                    <a:pt x="12382" y="20002"/>
                    <a:pt x="2857" y="23813"/>
                    <a:pt x="952" y="23813"/>
                  </a:cubicBezTo>
                  <a:cubicBezTo>
                    <a:pt x="0" y="23813"/>
                    <a:pt x="0" y="22860"/>
                    <a:pt x="0" y="21908"/>
                  </a:cubicBezTo>
                  <a:cubicBezTo>
                    <a:pt x="17145" y="17145"/>
                    <a:pt x="28575" y="4763"/>
                    <a:pt x="32385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F1183EF1-BB45-8B4F-030E-C22989DFD2CB}"/>
                </a:ext>
              </a:extLst>
            </p:cNvPr>
            <p:cNvSpPr/>
            <p:nvPr/>
          </p:nvSpPr>
          <p:spPr>
            <a:xfrm>
              <a:off x="6281737" y="3533774"/>
              <a:ext cx="18097" cy="48762"/>
            </a:xfrm>
            <a:custGeom>
              <a:avLst/>
              <a:gdLst>
                <a:gd name="connsiteX0" fmla="*/ 18098 w 18097"/>
                <a:gd name="connsiteY0" fmla="*/ 8573 h 48762"/>
                <a:gd name="connsiteX1" fmla="*/ 13335 w 18097"/>
                <a:gd name="connsiteY1" fmla="*/ 42863 h 48762"/>
                <a:gd name="connsiteX2" fmla="*/ 6668 w 18097"/>
                <a:gd name="connsiteY2" fmla="*/ 48577 h 48762"/>
                <a:gd name="connsiteX3" fmla="*/ 1905 w 18097"/>
                <a:gd name="connsiteY3" fmla="*/ 46673 h 48762"/>
                <a:gd name="connsiteX4" fmla="*/ 0 w 18097"/>
                <a:gd name="connsiteY4" fmla="*/ 43815 h 48762"/>
                <a:gd name="connsiteX5" fmla="*/ 2857 w 18097"/>
                <a:gd name="connsiteY5" fmla="*/ 15240 h 48762"/>
                <a:gd name="connsiteX6" fmla="*/ 7620 w 18097"/>
                <a:gd name="connsiteY6" fmla="*/ 0 h 48762"/>
                <a:gd name="connsiteX7" fmla="*/ 9525 w 18097"/>
                <a:gd name="connsiteY7" fmla="*/ 2858 h 48762"/>
                <a:gd name="connsiteX8" fmla="*/ 10477 w 18097"/>
                <a:gd name="connsiteY8" fmla="*/ 3810 h 48762"/>
                <a:gd name="connsiteX9" fmla="*/ 18098 w 18097"/>
                <a:gd name="connsiteY9" fmla="*/ 8573 h 4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" h="48762">
                  <a:moveTo>
                    <a:pt x="18098" y="8573"/>
                  </a:moveTo>
                  <a:cubicBezTo>
                    <a:pt x="17145" y="17145"/>
                    <a:pt x="14288" y="40005"/>
                    <a:pt x="13335" y="42863"/>
                  </a:cubicBezTo>
                  <a:cubicBezTo>
                    <a:pt x="12382" y="46673"/>
                    <a:pt x="9525" y="49530"/>
                    <a:pt x="6668" y="48577"/>
                  </a:cubicBezTo>
                  <a:cubicBezTo>
                    <a:pt x="4763" y="48577"/>
                    <a:pt x="2857" y="47625"/>
                    <a:pt x="1905" y="46673"/>
                  </a:cubicBezTo>
                  <a:cubicBezTo>
                    <a:pt x="952" y="45720"/>
                    <a:pt x="0" y="44767"/>
                    <a:pt x="0" y="43815"/>
                  </a:cubicBezTo>
                  <a:cubicBezTo>
                    <a:pt x="0" y="41910"/>
                    <a:pt x="1905" y="22860"/>
                    <a:pt x="2857" y="15240"/>
                  </a:cubicBezTo>
                  <a:cubicBezTo>
                    <a:pt x="3810" y="7620"/>
                    <a:pt x="5715" y="952"/>
                    <a:pt x="7620" y="0"/>
                  </a:cubicBezTo>
                  <a:cubicBezTo>
                    <a:pt x="7620" y="952"/>
                    <a:pt x="8573" y="1905"/>
                    <a:pt x="9525" y="2858"/>
                  </a:cubicBezTo>
                  <a:cubicBezTo>
                    <a:pt x="9525" y="2858"/>
                    <a:pt x="10477" y="3810"/>
                    <a:pt x="10477" y="3810"/>
                  </a:cubicBezTo>
                  <a:cubicBezTo>
                    <a:pt x="12382" y="5715"/>
                    <a:pt x="15240" y="7620"/>
                    <a:pt x="18098" y="8573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3E2DE0"/>
                </a:gs>
                <a:gs pos="100000">
                  <a:srgbClr val="4C34EB"/>
                </a:gs>
              </a:gsLst>
              <a:lin ang="168497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007075CA-1D3C-5C40-01AB-5ADAADED02EC}"/>
                </a:ext>
              </a:extLst>
            </p:cNvPr>
            <p:cNvSpPr/>
            <p:nvPr/>
          </p:nvSpPr>
          <p:spPr>
            <a:xfrm>
              <a:off x="6281737" y="3533774"/>
              <a:ext cx="10477" cy="46672"/>
            </a:xfrm>
            <a:custGeom>
              <a:avLst/>
              <a:gdLst>
                <a:gd name="connsiteX0" fmla="*/ 10477 w 10477"/>
                <a:gd name="connsiteY0" fmla="*/ 3810 h 46672"/>
                <a:gd name="connsiteX1" fmla="*/ 1905 w 10477"/>
                <a:gd name="connsiteY1" fmla="*/ 46673 h 46672"/>
                <a:gd name="connsiteX2" fmla="*/ 0 w 10477"/>
                <a:gd name="connsiteY2" fmla="*/ 43815 h 46672"/>
                <a:gd name="connsiteX3" fmla="*/ 2857 w 10477"/>
                <a:gd name="connsiteY3" fmla="*/ 15240 h 46672"/>
                <a:gd name="connsiteX4" fmla="*/ 7620 w 10477"/>
                <a:gd name="connsiteY4" fmla="*/ 0 h 46672"/>
                <a:gd name="connsiteX5" fmla="*/ 9525 w 10477"/>
                <a:gd name="connsiteY5" fmla="*/ 2858 h 46672"/>
                <a:gd name="connsiteX6" fmla="*/ 10477 w 10477"/>
                <a:gd name="connsiteY6" fmla="*/ 381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" h="46672">
                  <a:moveTo>
                    <a:pt x="10477" y="3810"/>
                  </a:moveTo>
                  <a:cubicBezTo>
                    <a:pt x="5715" y="20002"/>
                    <a:pt x="1905" y="34290"/>
                    <a:pt x="1905" y="46673"/>
                  </a:cubicBezTo>
                  <a:cubicBezTo>
                    <a:pt x="952" y="45720"/>
                    <a:pt x="0" y="44767"/>
                    <a:pt x="0" y="43815"/>
                  </a:cubicBezTo>
                  <a:cubicBezTo>
                    <a:pt x="0" y="41910"/>
                    <a:pt x="1905" y="22860"/>
                    <a:pt x="2857" y="15240"/>
                  </a:cubicBezTo>
                  <a:cubicBezTo>
                    <a:pt x="3810" y="7620"/>
                    <a:pt x="5715" y="952"/>
                    <a:pt x="7620" y="0"/>
                  </a:cubicBezTo>
                  <a:cubicBezTo>
                    <a:pt x="7620" y="952"/>
                    <a:pt x="8573" y="1905"/>
                    <a:pt x="9525" y="2858"/>
                  </a:cubicBezTo>
                  <a:cubicBezTo>
                    <a:pt x="9525" y="2858"/>
                    <a:pt x="9525" y="2858"/>
                    <a:pt x="10477" y="381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7C925C0D-7D4B-EF05-ACAB-7018CE6563CB}"/>
                </a:ext>
              </a:extLst>
            </p:cNvPr>
            <p:cNvSpPr/>
            <p:nvPr/>
          </p:nvSpPr>
          <p:spPr>
            <a:xfrm>
              <a:off x="6298167" y="3542347"/>
              <a:ext cx="15954" cy="43488"/>
            </a:xfrm>
            <a:custGeom>
              <a:avLst/>
              <a:gdLst>
                <a:gd name="connsiteX0" fmla="*/ 15954 w 15954"/>
                <a:gd name="connsiteY0" fmla="*/ 4763 h 43488"/>
                <a:gd name="connsiteX1" fmla="*/ 14049 w 15954"/>
                <a:gd name="connsiteY1" fmla="*/ 18098 h 43488"/>
                <a:gd name="connsiteX2" fmla="*/ 9287 w 15954"/>
                <a:gd name="connsiteY2" fmla="*/ 41910 h 43488"/>
                <a:gd name="connsiteX3" fmla="*/ 2619 w 15954"/>
                <a:gd name="connsiteY3" fmla="*/ 42863 h 43488"/>
                <a:gd name="connsiteX4" fmla="*/ 714 w 15954"/>
                <a:gd name="connsiteY4" fmla="*/ 41910 h 43488"/>
                <a:gd name="connsiteX5" fmla="*/ 714 w 15954"/>
                <a:gd name="connsiteY5" fmla="*/ 27623 h 43488"/>
                <a:gd name="connsiteX6" fmla="*/ 3572 w 15954"/>
                <a:gd name="connsiteY6" fmla="*/ 0 h 43488"/>
                <a:gd name="connsiteX7" fmla="*/ 6429 w 15954"/>
                <a:gd name="connsiteY7" fmla="*/ 952 h 43488"/>
                <a:gd name="connsiteX8" fmla="*/ 15002 w 15954"/>
                <a:gd name="connsiteY8" fmla="*/ 3810 h 43488"/>
                <a:gd name="connsiteX9" fmla="*/ 15954 w 15954"/>
                <a:gd name="connsiteY9" fmla="*/ 4763 h 4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54" h="43488">
                  <a:moveTo>
                    <a:pt x="15954" y="4763"/>
                  </a:moveTo>
                  <a:cubicBezTo>
                    <a:pt x="15954" y="7620"/>
                    <a:pt x="15002" y="12382"/>
                    <a:pt x="14049" y="18098"/>
                  </a:cubicBezTo>
                  <a:cubicBezTo>
                    <a:pt x="12144" y="28575"/>
                    <a:pt x="10239" y="40005"/>
                    <a:pt x="9287" y="41910"/>
                  </a:cubicBezTo>
                  <a:cubicBezTo>
                    <a:pt x="8334" y="43815"/>
                    <a:pt x="4524" y="43815"/>
                    <a:pt x="2619" y="42863"/>
                  </a:cubicBezTo>
                  <a:cubicBezTo>
                    <a:pt x="1667" y="42863"/>
                    <a:pt x="714" y="41910"/>
                    <a:pt x="714" y="41910"/>
                  </a:cubicBezTo>
                  <a:cubicBezTo>
                    <a:pt x="-238" y="40957"/>
                    <a:pt x="-238" y="36195"/>
                    <a:pt x="714" y="27623"/>
                  </a:cubicBezTo>
                  <a:cubicBezTo>
                    <a:pt x="1667" y="20002"/>
                    <a:pt x="2619" y="7620"/>
                    <a:pt x="3572" y="0"/>
                  </a:cubicBezTo>
                  <a:cubicBezTo>
                    <a:pt x="4524" y="952"/>
                    <a:pt x="5477" y="952"/>
                    <a:pt x="6429" y="952"/>
                  </a:cubicBezTo>
                  <a:cubicBezTo>
                    <a:pt x="9287" y="1905"/>
                    <a:pt x="12144" y="2857"/>
                    <a:pt x="15002" y="3810"/>
                  </a:cubicBezTo>
                  <a:cubicBezTo>
                    <a:pt x="15002" y="4763"/>
                    <a:pt x="15954" y="4763"/>
                    <a:pt x="15954" y="4763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9C991174-9EDE-C333-09EB-29C5ACD85AE8}"/>
                </a:ext>
              </a:extLst>
            </p:cNvPr>
            <p:cNvSpPr/>
            <p:nvPr/>
          </p:nvSpPr>
          <p:spPr>
            <a:xfrm>
              <a:off x="6298167" y="3542347"/>
              <a:ext cx="6429" cy="42862"/>
            </a:xfrm>
            <a:custGeom>
              <a:avLst/>
              <a:gdLst>
                <a:gd name="connsiteX0" fmla="*/ 2619 w 6429"/>
                <a:gd name="connsiteY0" fmla="*/ 42863 h 42862"/>
                <a:gd name="connsiteX1" fmla="*/ 714 w 6429"/>
                <a:gd name="connsiteY1" fmla="*/ 41910 h 42862"/>
                <a:gd name="connsiteX2" fmla="*/ 714 w 6429"/>
                <a:gd name="connsiteY2" fmla="*/ 27623 h 42862"/>
                <a:gd name="connsiteX3" fmla="*/ 3572 w 6429"/>
                <a:gd name="connsiteY3" fmla="*/ 0 h 42862"/>
                <a:gd name="connsiteX4" fmla="*/ 6429 w 6429"/>
                <a:gd name="connsiteY4" fmla="*/ 952 h 42862"/>
                <a:gd name="connsiteX5" fmla="*/ 1667 w 6429"/>
                <a:gd name="connsiteY5" fmla="*/ 27623 h 42862"/>
                <a:gd name="connsiteX6" fmla="*/ 2619 w 6429"/>
                <a:gd name="connsiteY6" fmla="*/ 42863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" h="42862">
                  <a:moveTo>
                    <a:pt x="2619" y="42863"/>
                  </a:moveTo>
                  <a:cubicBezTo>
                    <a:pt x="1667" y="42863"/>
                    <a:pt x="714" y="41910"/>
                    <a:pt x="714" y="41910"/>
                  </a:cubicBezTo>
                  <a:cubicBezTo>
                    <a:pt x="-238" y="40957"/>
                    <a:pt x="-238" y="36195"/>
                    <a:pt x="714" y="27623"/>
                  </a:cubicBezTo>
                  <a:cubicBezTo>
                    <a:pt x="1667" y="20002"/>
                    <a:pt x="2619" y="7620"/>
                    <a:pt x="3572" y="0"/>
                  </a:cubicBezTo>
                  <a:cubicBezTo>
                    <a:pt x="4524" y="952"/>
                    <a:pt x="5477" y="952"/>
                    <a:pt x="6429" y="952"/>
                  </a:cubicBezTo>
                  <a:cubicBezTo>
                    <a:pt x="4524" y="9525"/>
                    <a:pt x="2619" y="19050"/>
                    <a:pt x="1667" y="27623"/>
                  </a:cubicBezTo>
                  <a:cubicBezTo>
                    <a:pt x="1667" y="34290"/>
                    <a:pt x="2619" y="39052"/>
                    <a:pt x="2619" y="4286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456F96B5-7937-222A-9893-DB78D789BD7B}"/>
                </a:ext>
              </a:extLst>
            </p:cNvPr>
            <p:cNvSpPr/>
            <p:nvPr/>
          </p:nvSpPr>
          <p:spPr>
            <a:xfrm>
              <a:off x="6312317" y="3538537"/>
              <a:ext cx="13942" cy="46091"/>
            </a:xfrm>
            <a:custGeom>
              <a:avLst/>
              <a:gdLst>
                <a:gd name="connsiteX0" fmla="*/ 11329 w 13942"/>
                <a:gd name="connsiteY0" fmla="*/ 34290 h 46091"/>
                <a:gd name="connsiteX1" fmla="*/ 3709 w 13942"/>
                <a:gd name="connsiteY1" fmla="*/ 45720 h 46091"/>
                <a:gd name="connsiteX2" fmla="*/ 2757 w 13942"/>
                <a:gd name="connsiteY2" fmla="*/ 45720 h 46091"/>
                <a:gd name="connsiteX3" fmla="*/ 852 w 13942"/>
                <a:gd name="connsiteY3" fmla="*/ 35242 h 46091"/>
                <a:gd name="connsiteX4" fmla="*/ 2757 w 13942"/>
                <a:gd name="connsiteY4" fmla="*/ 8573 h 46091"/>
                <a:gd name="connsiteX5" fmla="*/ 5614 w 13942"/>
                <a:gd name="connsiteY5" fmla="*/ 7620 h 46091"/>
                <a:gd name="connsiteX6" fmla="*/ 12282 w 13942"/>
                <a:gd name="connsiteY6" fmla="*/ 0 h 46091"/>
                <a:gd name="connsiteX7" fmla="*/ 11329 w 13942"/>
                <a:gd name="connsiteY7" fmla="*/ 34290 h 4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2" h="46091">
                  <a:moveTo>
                    <a:pt x="11329" y="34290"/>
                  </a:moveTo>
                  <a:cubicBezTo>
                    <a:pt x="10377" y="38100"/>
                    <a:pt x="7519" y="42863"/>
                    <a:pt x="3709" y="45720"/>
                  </a:cubicBezTo>
                  <a:cubicBezTo>
                    <a:pt x="3709" y="45720"/>
                    <a:pt x="2757" y="45720"/>
                    <a:pt x="2757" y="45720"/>
                  </a:cubicBezTo>
                  <a:cubicBezTo>
                    <a:pt x="-1053" y="47625"/>
                    <a:pt x="-101" y="41910"/>
                    <a:pt x="852" y="35242"/>
                  </a:cubicBezTo>
                  <a:cubicBezTo>
                    <a:pt x="1804" y="29527"/>
                    <a:pt x="2757" y="14288"/>
                    <a:pt x="2757" y="8573"/>
                  </a:cubicBezTo>
                  <a:cubicBezTo>
                    <a:pt x="3709" y="8573"/>
                    <a:pt x="4662" y="8573"/>
                    <a:pt x="5614" y="7620"/>
                  </a:cubicBezTo>
                  <a:cubicBezTo>
                    <a:pt x="8472" y="6667"/>
                    <a:pt x="11329" y="3810"/>
                    <a:pt x="12282" y="0"/>
                  </a:cubicBezTo>
                  <a:cubicBezTo>
                    <a:pt x="16092" y="9525"/>
                    <a:pt x="12282" y="30480"/>
                    <a:pt x="11329" y="3429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262318F1-D531-E284-391A-5708D404B4C7}"/>
                </a:ext>
              </a:extLst>
            </p:cNvPr>
            <p:cNvSpPr/>
            <p:nvPr/>
          </p:nvSpPr>
          <p:spPr>
            <a:xfrm>
              <a:off x="6312793" y="3546157"/>
              <a:ext cx="5138" cy="37861"/>
            </a:xfrm>
            <a:custGeom>
              <a:avLst/>
              <a:gdLst>
                <a:gd name="connsiteX0" fmla="*/ 3234 w 5138"/>
                <a:gd name="connsiteY0" fmla="*/ 37147 h 37861"/>
                <a:gd name="connsiteX1" fmla="*/ 3234 w 5138"/>
                <a:gd name="connsiteY1" fmla="*/ 37147 h 37861"/>
                <a:gd name="connsiteX2" fmla="*/ 376 w 5138"/>
                <a:gd name="connsiteY2" fmla="*/ 27622 h 37861"/>
                <a:gd name="connsiteX3" fmla="*/ 2281 w 5138"/>
                <a:gd name="connsiteY3" fmla="*/ 952 h 37861"/>
                <a:gd name="connsiteX4" fmla="*/ 5139 w 5138"/>
                <a:gd name="connsiteY4" fmla="*/ 0 h 37861"/>
                <a:gd name="connsiteX5" fmla="*/ 3234 w 5138"/>
                <a:gd name="connsiteY5" fmla="*/ 37147 h 3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8" h="37861">
                  <a:moveTo>
                    <a:pt x="3234" y="37147"/>
                  </a:moveTo>
                  <a:cubicBezTo>
                    <a:pt x="3234" y="38100"/>
                    <a:pt x="3234" y="38100"/>
                    <a:pt x="3234" y="37147"/>
                  </a:cubicBezTo>
                  <a:cubicBezTo>
                    <a:pt x="-1529" y="39052"/>
                    <a:pt x="376" y="34290"/>
                    <a:pt x="376" y="27622"/>
                  </a:cubicBezTo>
                  <a:cubicBezTo>
                    <a:pt x="1329" y="21907"/>
                    <a:pt x="2281" y="6667"/>
                    <a:pt x="2281" y="952"/>
                  </a:cubicBezTo>
                  <a:cubicBezTo>
                    <a:pt x="3234" y="952"/>
                    <a:pt x="4186" y="952"/>
                    <a:pt x="5139" y="0"/>
                  </a:cubicBezTo>
                  <a:cubicBezTo>
                    <a:pt x="4186" y="11430"/>
                    <a:pt x="3234" y="27622"/>
                    <a:pt x="3234" y="37147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A0A9D116-C8F1-9CEA-0027-F4AEBBE87235}"/>
                </a:ext>
              </a:extLst>
            </p:cNvPr>
            <p:cNvSpPr/>
            <p:nvPr/>
          </p:nvSpPr>
          <p:spPr>
            <a:xfrm>
              <a:off x="5915977" y="3484407"/>
              <a:ext cx="41909" cy="17355"/>
            </a:xfrm>
            <a:custGeom>
              <a:avLst/>
              <a:gdLst>
                <a:gd name="connsiteX0" fmla="*/ 41910 w 41909"/>
                <a:gd name="connsiteY0" fmla="*/ 13172 h 17355"/>
                <a:gd name="connsiteX1" fmla="*/ 41910 w 41909"/>
                <a:gd name="connsiteY1" fmla="*/ 15077 h 17355"/>
                <a:gd name="connsiteX2" fmla="*/ 23813 w 41909"/>
                <a:gd name="connsiteY2" fmla="*/ 16982 h 17355"/>
                <a:gd name="connsiteX3" fmla="*/ 12382 w 41909"/>
                <a:gd name="connsiteY3" fmla="*/ 15077 h 17355"/>
                <a:gd name="connsiteX4" fmla="*/ 11430 w 41909"/>
                <a:gd name="connsiteY4" fmla="*/ 14124 h 17355"/>
                <a:gd name="connsiteX5" fmla="*/ 9525 w 41909"/>
                <a:gd name="connsiteY5" fmla="*/ 11267 h 17355"/>
                <a:gd name="connsiteX6" fmla="*/ 5715 w 41909"/>
                <a:gd name="connsiteY6" fmla="*/ 6504 h 17355"/>
                <a:gd name="connsiteX7" fmla="*/ 0 w 41909"/>
                <a:gd name="connsiteY7" fmla="*/ 789 h 17355"/>
                <a:gd name="connsiteX8" fmla="*/ 37147 w 41909"/>
                <a:gd name="connsiteY8" fmla="*/ 2694 h 17355"/>
                <a:gd name="connsiteX9" fmla="*/ 41910 w 41909"/>
                <a:gd name="connsiteY9" fmla="*/ 13172 h 1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09" h="17355">
                  <a:moveTo>
                    <a:pt x="41910" y="13172"/>
                  </a:moveTo>
                  <a:cubicBezTo>
                    <a:pt x="41910" y="14124"/>
                    <a:pt x="41910" y="15077"/>
                    <a:pt x="41910" y="15077"/>
                  </a:cubicBezTo>
                  <a:cubicBezTo>
                    <a:pt x="40957" y="16982"/>
                    <a:pt x="32385" y="17934"/>
                    <a:pt x="23813" y="16982"/>
                  </a:cubicBezTo>
                  <a:cubicBezTo>
                    <a:pt x="19050" y="16982"/>
                    <a:pt x="15240" y="16029"/>
                    <a:pt x="12382" y="15077"/>
                  </a:cubicBezTo>
                  <a:cubicBezTo>
                    <a:pt x="12382" y="15077"/>
                    <a:pt x="12382" y="14124"/>
                    <a:pt x="11430" y="14124"/>
                  </a:cubicBezTo>
                  <a:cubicBezTo>
                    <a:pt x="10477" y="13172"/>
                    <a:pt x="10477" y="12219"/>
                    <a:pt x="9525" y="11267"/>
                  </a:cubicBezTo>
                  <a:cubicBezTo>
                    <a:pt x="8572" y="9362"/>
                    <a:pt x="7620" y="8409"/>
                    <a:pt x="5715" y="6504"/>
                  </a:cubicBezTo>
                  <a:cubicBezTo>
                    <a:pt x="3810" y="4599"/>
                    <a:pt x="1905" y="1742"/>
                    <a:pt x="0" y="789"/>
                  </a:cubicBezTo>
                  <a:cubicBezTo>
                    <a:pt x="3810" y="-1116"/>
                    <a:pt x="32385" y="789"/>
                    <a:pt x="37147" y="2694"/>
                  </a:cubicBezTo>
                  <a:cubicBezTo>
                    <a:pt x="41910" y="4599"/>
                    <a:pt x="41910" y="10314"/>
                    <a:pt x="41910" y="13172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62851DEE-F85C-122B-3F5D-F4B917EA16FB}"/>
                </a:ext>
              </a:extLst>
            </p:cNvPr>
            <p:cNvSpPr/>
            <p:nvPr/>
          </p:nvSpPr>
          <p:spPr>
            <a:xfrm>
              <a:off x="5925502" y="3495674"/>
              <a:ext cx="32384" cy="6088"/>
            </a:xfrm>
            <a:custGeom>
              <a:avLst/>
              <a:gdLst>
                <a:gd name="connsiteX0" fmla="*/ 32385 w 32384"/>
                <a:gd name="connsiteY0" fmla="*/ 1905 h 6088"/>
                <a:gd name="connsiteX1" fmla="*/ 32385 w 32384"/>
                <a:gd name="connsiteY1" fmla="*/ 3810 h 6088"/>
                <a:gd name="connsiteX2" fmla="*/ 14288 w 32384"/>
                <a:gd name="connsiteY2" fmla="*/ 5715 h 6088"/>
                <a:gd name="connsiteX3" fmla="*/ 2857 w 32384"/>
                <a:gd name="connsiteY3" fmla="*/ 3810 h 6088"/>
                <a:gd name="connsiteX4" fmla="*/ 1905 w 32384"/>
                <a:gd name="connsiteY4" fmla="*/ 2858 h 6088"/>
                <a:gd name="connsiteX5" fmla="*/ 0 w 32384"/>
                <a:gd name="connsiteY5" fmla="*/ 0 h 6088"/>
                <a:gd name="connsiteX6" fmla="*/ 15240 w 32384"/>
                <a:gd name="connsiteY6" fmla="*/ 2858 h 6088"/>
                <a:gd name="connsiteX7" fmla="*/ 32385 w 32384"/>
                <a:gd name="connsiteY7" fmla="*/ 1905 h 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84" h="6088">
                  <a:moveTo>
                    <a:pt x="32385" y="1905"/>
                  </a:moveTo>
                  <a:cubicBezTo>
                    <a:pt x="32385" y="2858"/>
                    <a:pt x="32385" y="3810"/>
                    <a:pt x="32385" y="3810"/>
                  </a:cubicBezTo>
                  <a:cubicBezTo>
                    <a:pt x="31432" y="5715"/>
                    <a:pt x="22860" y="6667"/>
                    <a:pt x="14288" y="5715"/>
                  </a:cubicBezTo>
                  <a:cubicBezTo>
                    <a:pt x="9525" y="5715"/>
                    <a:pt x="5715" y="4763"/>
                    <a:pt x="2857" y="3810"/>
                  </a:cubicBezTo>
                  <a:cubicBezTo>
                    <a:pt x="2857" y="3810"/>
                    <a:pt x="2857" y="2858"/>
                    <a:pt x="1905" y="2858"/>
                  </a:cubicBezTo>
                  <a:cubicBezTo>
                    <a:pt x="952" y="1905"/>
                    <a:pt x="952" y="952"/>
                    <a:pt x="0" y="0"/>
                  </a:cubicBezTo>
                  <a:cubicBezTo>
                    <a:pt x="2857" y="952"/>
                    <a:pt x="7620" y="1905"/>
                    <a:pt x="15240" y="2858"/>
                  </a:cubicBezTo>
                  <a:cubicBezTo>
                    <a:pt x="25717" y="3810"/>
                    <a:pt x="29527" y="2858"/>
                    <a:pt x="32385" y="190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A6B1FAD8-FA52-BB9F-32D2-D46ED2F76241}"/>
                </a:ext>
              </a:extLst>
            </p:cNvPr>
            <p:cNvSpPr/>
            <p:nvPr/>
          </p:nvSpPr>
          <p:spPr>
            <a:xfrm>
              <a:off x="5930264" y="3521391"/>
              <a:ext cx="29527" cy="42862"/>
            </a:xfrm>
            <a:custGeom>
              <a:avLst/>
              <a:gdLst>
                <a:gd name="connsiteX0" fmla="*/ 27622 w 29527"/>
                <a:gd name="connsiteY0" fmla="*/ 36195 h 42862"/>
                <a:gd name="connsiteX1" fmla="*/ 19050 w 29527"/>
                <a:gd name="connsiteY1" fmla="*/ 42863 h 42862"/>
                <a:gd name="connsiteX2" fmla="*/ 9525 w 29527"/>
                <a:gd name="connsiteY2" fmla="*/ 30480 h 42862"/>
                <a:gd name="connsiteX3" fmla="*/ 0 w 29527"/>
                <a:gd name="connsiteY3" fmla="*/ 8573 h 42862"/>
                <a:gd name="connsiteX4" fmla="*/ 5715 w 29527"/>
                <a:gd name="connsiteY4" fmla="*/ 2858 h 42862"/>
                <a:gd name="connsiteX5" fmla="*/ 7620 w 29527"/>
                <a:gd name="connsiteY5" fmla="*/ 0 h 42862"/>
                <a:gd name="connsiteX6" fmla="*/ 29527 w 29527"/>
                <a:gd name="connsiteY6" fmla="*/ 33338 h 42862"/>
                <a:gd name="connsiteX7" fmla="*/ 27622 w 29527"/>
                <a:gd name="connsiteY7" fmla="*/ 36195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27" h="42862">
                  <a:moveTo>
                    <a:pt x="27622" y="36195"/>
                  </a:moveTo>
                  <a:cubicBezTo>
                    <a:pt x="25717" y="39053"/>
                    <a:pt x="20955" y="42863"/>
                    <a:pt x="19050" y="42863"/>
                  </a:cubicBezTo>
                  <a:cubicBezTo>
                    <a:pt x="17145" y="42863"/>
                    <a:pt x="13335" y="38100"/>
                    <a:pt x="9525" y="30480"/>
                  </a:cubicBezTo>
                  <a:cubicBezTo>
                    <a:pt x="6667" y="24765"/>
                    <a:pt x="1905" y="15240"/>
                    <a:pt x="0" y="8573"/>
                  </a:cubicBezTo>
                  <a:cubicBezTo>
                    <a:pt x="1905" y="6668"/>
                    <a:pt x="3810" y="4763"/>
                    <a:pt x="5715" y="2858"/>
                  </a:cubicBezTo>
                  <a:cubicBezTo>
                    <a:pt x="6667" y="1905"/>
                    <a:pt x="7620" y="953"/>
                    <a:pt x="7620" y="0"/>
                  </a:cubicBezTo>
                  <a:cubicBezTo>
                    <a:pt x="11430" y="4763"/>
                    <a:pt x="27622" y="30480"/>
                    <a:pt x="29527" y="33338"/>
                  </a:cubicBezTo>
                  <a:cubicBezTo>
                    <a:pt x="29527" y="33338"/>
                    <a:pt x="29527" y="34290"/>
                    <a:pt x="27622" y="36195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3E2DE0"/>
                </a:gs>
                <a:gs pos="100000">
                  <a:srgbClr val="4C34EB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1B6AF1E5-3592-5530-3A80-323A7B61D299}"/>
                </a:ext>
              </a:extLst>
            </p:cNvPr>
            <p:cNvSpPr/>
            <p:nvPr/>
          </p:nvSpPr>
          <p:spPr>
            <a:xfrm>
              <a:off x="5935979" y="3521391"/>
              <a:ext cx="23812" cy="36195"/>
            </a:xfrm>
            <a:custGeom>
              <a:avLst/>
              <a:gdLst>
                <a:gd name="connsiteX0" fmla="*/ 21908 w 23812"/>
                <a:gd name="connsiteY0" fmla="*/ 36195 h 36195"/>
                <a:gd name="connsiteX1" fmla="*/ 0 w 23812"/>
                <a:gd name="connsiteY1" fmla="*/ 2858 h 36195"/>
                <a:gd name="connsiteX2" fmla="*/ 1905 w 23812"/>
                <a:gd name="connsiteY2" fmla="*/ 0 h 36195"/>
                <a:gd name="connsiteX3" fmla="*/ 23813 w 23812"/>
                <a:gd name="connsiteY3" fmla="*/ 33338 h 36195"/>
                <a:gd name="connsiteX4" fmla="*/ 21908 w 23812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" h="36195">
                  <a:moveTo>
                    <a:pt x="21908" y="36195"/>
                  </a:moveTo>
                  <a:cubicBezTo>
                    <a:pt x="17145" y="24765"/>
                    <a:pt x="4763" y="9525"/>
                    <a:pt x="0" y="2858"/>
                  </a:cubicBezTo>
                  <a:cubicBezTo>
                    <a:pt x="953" y="1905"/>
                    <a:pt x="1905" y="953"/>
                    <a:pt x="1905" y="0"/>
                  </a:cubicBezTo>
                  <a:cubicBezTo>
                    <a:pt x="5715" y="4763"/>
                    <a:pt x="21908" y="30480"/>
                    <a:pt x="23813" y="33338"/>
                  </a:cubicBezTo>
                  <a:cubicBezTo>
                    <a:pt x="23813" y="33338"/>
                    <a:pt x="23813" y="34290"/>
                    <a:pt x="21908" y="36195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8D048E79-19DE-7C67-7AB1-85B1CF729960}"/>
                </a:ext>
              </a:extLst>
            </p:cNvPr>
            <p:cNvSpPr/>
            <p:nvPr/>
          </p:nvSpPr>
          <p:spPr>
            <a:xfrm>
              <a:off x="5918834" y="3532822"/>
              <a:ext cx="26715" cy="42428"/>
            </a:xfrm>
            <a:custGeom>
              <a:avLst/>
              <a:gdLst>
                <a:gd name="connsiteX0" fmla="*/ 24765 w 26715"/>
                <a:gd name="connsiteY0" fmla="*/ 39052 h 42428"/>
                <a:gd name="connsiteX1" fmla="*/ 23813 w 26715"/>
                <a:gd name="connsiteY1" fmla="*/ 40005 h 42428"/>
                <a:gd name="connsiteX2" fmla="*/ 14288 w 26715"/>
                <a:gd name="connsiteY2" fmla="*/ 39052 h 42428"/>
                <a:gd name="connsiteX3" fmla="*/ 0 w 26715"/>
                <a:gd name="connsiteY3" fmla="*/ 2857 h 42428"/>
                <a:gd name="connsiteX4" fmla="*/ 953 w 26715"/>
                <a:gd name="connsiteY4" fmla="*/ 2857 h 42428"/>
                <a:gd name="connsiteX5" fmla="*/ 6668 w 26715"/>
                <a:gd name="connsiteY5" fmla="*/ 952 h 42428"/>
                <a:gd name="connsiteX6" fmla="*/ 8573 w 26715"/>
                <a:gd name="connsiteY6" fmla="*/ 0 h 42428"/>
                <a:gd name="connsiteX7" fmla="*/ 22860 w 26715"/>
                <a:gd name="connsiteY7" fmla="*/ 27623 h 42428"/>
                <a:gd name="connsiteX8" fmla="*/ 24765 w 26715"/>
                <a:gd name="connsiteY8" fmla="*/ 39052 h 4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15" h="42428">
                  <a:moveTo>
                    <a:pt x="24765" y="39052"/>
                  </a:moveTo>
                  <a:cubicBezTo>
                    <a:pt x="24765" y="39052"/>
                    <a:pt x="23813" y="39052"/>
                    <a:pt x="23813" y="40005"/>
                  </a:cubicBezTo>
                  <a:cubicBezTo>
                    <a:pt x="20003" y="41910"/>
                    <a:pt x="17145" y="44767"/>
                    <a:pt x="14288" y="39052"/>
                  </a:cubicBezTo>
                  <a:cubicBezTo>
                    <a:pt x="12383" y="34290"/>
                    <a:pt x="2858" y="10477"/>
                    <a:pt x="0" y="2857"/>
                  </a:cubicBezTo>
                  <a:cubicBezTo>
                    <a:pt x="0" y="2857"/>
                    <a:pt x="953" y="2857"/>
                    <a:pt x="953" y="2857"/>
                  </a:cubicBezTo>
                  <a:cubicBezTo>
                    <a:pt x="2858" y="1905"/>
                    <a:pt x="4763" y="1905"/>
                    <a:pt x="6668" y="952"/>
                  </a:cubicBezTo>
                  <a:cubicBezTo>
                    <a:pt x="7620" y="952"/>
                    <a:pt x="8573" y="0"/>
                    <a:pt x="8573" y="0"/>
                  </a:cubicBezTo>
                  <a:cubicBezTo>
                    <a:pt x="12383" y="7620"/>
                    <a:pt x="19050" y="20002"/>
                    <a:pt x="22860" y="27623"/>
                  </a:cubicBezTo>
                  <a:cubicBezTo>
                    <a:pt x="27623" y="35242"/>
                    <a:pt x="27623" y="37148"/>
                    <a:pt x="24765" y="39052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DDF75A18-4563-C384-A13C-60E01B42629E}"/>
                </a:ext>
              </a:extLst>
            </p:cNvPr>
            <p:cNvSpPr/>
            <p:nvPr/>
          </p:nvSpPr>
          <p:spPr>
            <a:xfrm>
              <a:off x="5925502" y="3531869"/>
              <a:ext cx="20047" cy="40004"/>
            </a:xfrm>
            <a:custGeom>
              <a:avLst/>
              <a:gdLst>
                <a:gd name="connsiteX0" fmla="*/ 18097 w 20047"/>
                <a:gd name="connsiteY0" fmla="*/ 40005 h 40004"/>
                <a:gd name="connsiteX1" fmla="*/ 0 w 20047"/>
                <a:gd name="connsiteY1" fmla="*/ 952 h 40004"/>
                <a:gd name="connsiteX2" fmla="*/ 1905 w 20047"/>
                <a:gd name="connsiteY2" fmla="*/ 0 h 40004"/>
                <a:gd name="connsiteX3" fmla="*/ 16192 w 20047"/>
                <a:gd name="connsiteY3" fmla="*/ 27622 h 40004"/>
                <a:gd name="connsiteX4" fmla="*/ 18097 w 20047"/>
                <a:gd name="connsiteY4" fmla="*/ 40005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7" h="40004">
                  <a:moveTo>
                    <a:pt x="18097" y="40005"/>
                  </a:moveTo>
                  <a:cubicBezTo>
                    <a:pt x="16192" y="30480"/>
                    <a:pt x="6667" y="12382"/>
                    <a:pt x="0" y="952"/>
                  </a:cubicBezTo>
                  <a:cubicBezTo>
                    <a:pt x="952" y="952"/>
                    <a:pt x="1905" y="0"/>
                    <a:pt x="1905" y="0"/>
                  </a:cubicBezTo>
                  <a:cubicBezTo>
                    <a:pt x="5715" y="7620"/>
                    <a:pt x="12382" y="20002"/>
                    <a:pt x="16192" y="27622"/>
                  </a:cubicBezTo>
                  <a:cubicBezTo>
                    <a:pt x="20955" y="36195"/>
                    <a:pt x="20955" y="38100"/>
                    <a:pt x="18097" y="4000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E4A59E67-556D-85E8-D760-5F82FA34A31B}"/>
                </a:ext>
              </a:extLst>
            </p:cNvPr>
            <p:cNvSpPr/>
            <p:nvPr/>
          </p:nvSpPr>
          <p:spPr>
            <a:xfrm>
              <a:off x="5904546" y="3533774"/>
              <a:ext cx="25717" cy="43814"/>
            </a:xfrm>
            <a:custGeom>
              <a:avLst/>
              <a:gdLst>
                <a:gd name="connsiteX0" fmla="*/ 25718 w 25717"/>
                <a:gd name="connsiteY0" fmla="*/ 38100 h 43814"/>
                <a:gd name="connsiteX1" fmla="*/ 23813 w 25717"/>
                <a:gd name="connsiteY1" fmla="*/ 40958 h 43814"/>
                <a:gd name="connsiteX2" fmla="*/ 16193 w 25717"/>
                <a:gd name="connsiteY2" fmla="*/ 43815 h 43814"/>
                <a:gd name="connsiteX3" fmla="*/ 7620 w 25717"/>
                <a:gd name="connsiteY3" fmla="*/ 30480 h 43814"/>
                <a:gd name="connsiteX4" fmla="*/ 0 w 25717"/>
                <a:gd name="connsiteY4" fmla="*/ 0 h 43814"/>
                <a:gd name="connsiteX5" fmla="*/ 9525 w 25717"/>
                <a:gd name="connsiteY5" fmla="*/ 1905 h 43814"/>
                <a:gd name="connsiteX6" fmla="*/ 12383 w 25717"/>
                <a:gd name="connsiteY6" fmla="*/ 1905 h 43814"/>
                <a:gd name="connsiteX7" fmla="*/ 25718 w 25717"/>
                <a:gd name="connsiteY7" fmla="*/ 38100 h 4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17" h="43814">
                  <a:moveTo>
                    <a:pt x="25718" y="38100"/>
                  </a:moveTo>
                  <a:cubicBezTo>
                    <a:pt x="25718" y="39052"/>
                    <a:pt x="24765" y="40005"/>
                    <a:pt x="23813" y="40958"/>
                  </a:cubicBezTo>
                  <a:cubicBezTo>
                    <a:pt x="21908" y="42863"/>
                    <a:pt x="18098" y="43815"/>
                    <a:pt x="16193" y="43815"/>
                  </a:cubicBezTo>
                  <a:cubicBezTo>
                    <a:pt x="13335" y="43815"/>
                    <a:pt x="11430" y="43815"/>
                    <a:pt x="7620" y="30480"/>
                  </a:cubicBezTo>
                  <a:cubicBezTo>
                    <a:pt x="4763" y="19050"/>
                    <a:pt x="953" y="5715"/>
                    <a:pt x="0" y="0"/>
                  </a:cubicBezTo>
                  <a:cubicBezTo>
                    <a:pt x="2858" y="1905"/>
                    <a:pt x="6668" y="1905"/>
                    <a:pt x="9525" y="1905"/>
                  </a:cubicBezTo>
                  <a:cubicBezTo>
                    <a:pt x="10478" y="1905"/>
                    <a:pt x="11430" y="1905"/>
                    <a:pt x="12383" y="1905"/>
                  </a:cubicBezTo>
                  <a:cubicBezTo>
                    <a:pt x="17145" y="11430"/>
                    <a:pt x="25718" y="36195"/>
                    <a:pt x="25718" y="3810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C120C634-4A58-D838-D839-694240E96260}"/>
                </a:ext>
              </a:extLst>
            </p:cNvPr>
            <p:cNvSpPr/>
            <p:nvPr/>
          </p:nvSpPr>
          <p:spPr>
            <a:xfrm>
              <a:off x="5914071" y="3535679"/>
              <a:ext cx="16192" cy="39052"/>
            </a:xfrm>
            <a:custGeom>
              <a:avLst/>
              <a:gdLst>
                <a:gd name="connsiteX0" fmla="*/ 16193 w 16192"/>
                <a:gd name="connsiteY0" fmla="*/ 36195 h 39052"/>
                <a:gd name="connsiteX1" fmla="*/ 14288 w 16192"/>
                <a:gd name="connsiteY1" fmla="*/ 39053 h 39052"/>
                <a:gd name="connsiteX2" fmla="*/ 11430 w 16192"/>
                <a:gd name="connsiteY2" fmla="*/ 27623 h 39052"/>
                <a:gd name="connsiteX3" fmla="*/ 0 w 16192"/>
                <a:gd name="connsiteY3" fmla="*/ 0 h 39052"/>
                <a:gd name="connsiteX4" fmla="*/ 2858 w 16192"/>
                <a:gd name="connsiteY4" fmla="*/ 0 h 39052"/>
                <a:gd name="connsiteX5" fmla="*/ 16193 w 16192"/>
                <a:gd name="connsiteY5" fmla="*/ 36195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" h="39052">
                  <a:moveTo>
                    <a:pt x="16193" y="36195"/>
                  </a:moveTo>
                  <a:cubicBezTo>
                    <a:pt x="16193" y="37148"/>
                    <a:pt x="15240" y="38100"/>
                    <a:pt x="14288" y="39053"/>
                  </a:cubicBezTo>
                  <a:cubicBezTo>
                    <a:pt x="13335" y="36195"/>
                    <a:pt x="13335" y="32385"/>
                    <a:pt x="11430" y="27623"/>
                  </a:cubicBezTo>
                  <a:cubicBezTo>
                    <a:pt x="8573" y="19050"/>
                    <a:pt x="4763" y="10478"/>
                    <a:pt x="0" y="0"/>
                  </a:cubicBezTo>
                  <a:cubicBezTo>
                    <a:pt x="953" y="0"/>
                    <a:pt x="1905" y="0"/>
                    <a:pt x="2858" y="0"/>
                  </a:cubicBezTo>
                  <a:cubicBezTo>
                    <a:pt x="7620" y="9525"/>
                    <a:pt x="16193" y="34290"/>
                    <a:pt x="16193" y="36195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E995DB41-E6A8-3A4F-91E9-41777955711F}"/>
                </a:ext>
              </a:extLst>
            </p:cNvPr>
            <p:cNvSpPr/>
            <p:nvPr/>
          </p:nvSpPr>
          <p:spPr>
            <a:xfrm>
              <a:off x="5985509" y="3410901"/>
              <a:ext cx="231457" cy="97155"/>
            </a:xfrm>
            <a:custGeom>
              <a:avLst/>
              <a:gdLst>
                <a:gd name="connsiteX0" fmla="*/ 231458 w 231457"/>
                <a:gd name="connsiteY0" fmla="*/ 20955 h 97155"/>
                <a:gd name="connsiteX1" fmla="*/ 229553 w 231457"/>
                <a:gd name="connsiteY1" fmla="*/ 33338 h 97155"/>
                <a:gd name="connsiteX2" fmla="*/ 165735 w 231457"/>
                <a:gd name="connsiteY2" fmla="*/ 88583 h 97155"/>
                <a:gd name="connsiteX3" fmla="*/ 112395 w 231457"/>
                <a:gd name="connsiteY3" fmla="*/ 97155 h 97155"/>
                <a:gd name="connsiteX4" fmla="*/ 99060 w 231457"/>
                <a:gd name="connsiteY4" fmla="*/ 96202 h 97155"/>
                <a:gd name="connsiteX5" fmla="*/ 9525 w 231457"/>
                <a:gd name="connsiteY5" fmla="*/ 52388 h 97155"/>
                <a:gd name="connsiteX6" fmla="*/ 0 w 231457"/>
                <a:gd name="connsiteY6" fmla="*/ 22860 h 97155"/>
                <a:gd name="connsiteX7" fmla="*/ 116205 w 231457"/>
                <a:gd name="connsiteY7" fmla="*/ 63818 h 97155"/>
                <a:gd name="connsiteX8" fmla="*/ 226695 w 231457"/>
                <a:gd name="connsiteY8" fmla="*/ 0 h 97155"/>
                <a:gd name="connsiteX9" fmla="*/ 231458 w 231457"/>
                <a:gd name="connsiteY9" fmla="*/ 209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457" h="97155">
                  <a:moveTo>
                    <a:pt x="231458" y="20955"/>
                  </a:moveTo>
                  <a:cubicBezTo>
                    <a:pt x="231458" y="24765"/>
                    <a:pt x="230505" y="29528"/>
                    <a:pt x="229553" y="33338"/>
                  </a:cubicBezTo>
                  <a:cubicBezTo>
                    <a:pt x="222885" y="57150"/>
                    <a:pt x="198120" y="77152"/>
                    <a:pt x="165735" y="88583"/>
                  </a:cubicBezTo>
                  <a:cubicBezTo>
                    <a:pt x="149542" y="94298"/>
                    <a:pt x="131445" y="97155"/>
                    <a:pt x="112395" y="97155"/>
                  </a:cubicBezTo>
                  <a:cubicBezTo>
                    <a:pt x="107633" y="97155"/>
                    <a:pt x="102870" y="97155"/>
                    <a:pt x="99060" y="96202"/>
                  </a:cubicBezTo>
                  <a:cubicBezTo>
                    <a:pt x="59055" y="93345"/>
                    <a:pt x="25718" y="75248"/>
                    <a:pt x="9525" y="52388"/>
                  </a:cubicBezTo>
                  <a:cubicBezTo>
                    <a:pt x="3810" y="42863"/>
                    <a:pt x="0" y="33338"/>
                    <a:pt x="0" y="22860"/>
                  </a:cubicBezTo>
                  <a:cubicBezTo>
                    <a:pt x="15240" y="37148"/>
                    <a:pt x="51435" y="63818"/>
                    <a:pt x="116205" y="63818"/>
                  </a:cubicBezTo>
                  <a:cubicBezTo>
                    <a:pt x="179070" y="63818"/>
                    <a:pt x="212408" y="32385"/>
                    <a:pt x="226695" y="0"/>
                  </a:cubicBezTo>
                  <a:cubicBezTo>
                    <a:pt x="230505" y="5715"/>
                    <a:pt x="231458" y="13335"/>
                    <a:pt x="231458" y="2095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5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2C4DF229-CA43-7CAD-2B4B-4F79B3CF8A4A}"/>
                </a:ext>
              </a:extLst>
            </p:cNvPr>
            <p:cNvSpPr/>
            <p:nvPr/>
          </p:nvSpPr>
          <p:spPr>
            <a:xfrm>
              <a:off x="6024562" y="3369944"/>
              <a:ext cx="24765" cy="8572"/>
            </a:xfrm>
            <a:custGeom>
              <a:avLst/>
              <a:gdLst>
                <a:gd name="connsiteX0" fmla="*/ 20003 w 24765"/>
                <a:gd name="connsiteY0" fmla="*/ 0 h 8572"/>
                <a:gd name="connsiteX1" fmla="*/ 24765 w 24765"/>
                <a:gd name="connsiteY1" fmla="*/ 5715 h 8572"/>
                <a:gd name="connsiteX2" fmla="*/ 0 w 24765"/>
                <a:gd name="connsiteY2" fmla="*/ 8573 h 8572"/>
                <a:gd name="connsiteX3" fmla="*/ 20003 w 24765"/>
                <a:gd name="connsiteY3" fmla="*/ 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" h="8572">
                  <a:moveTo>
                    <a:pt x="20003" y="0"/>
                  </a:moveTo>
                  <a:cubicBezTo>
                    <a:pt x="20955" y="1905"/>
                    <a:pt x="22860" y="3810"/>
                    <a:pt x="24765" y="5715"/>
                  </a:cubicBezTo>
                  <a:cubicBezTo>
                    <a:pt x="15240" y="6668"/>
                    <a:pt x="7620" y="6668"/>
                    <a:pt x="0" y="8573"/>
                  </a:cubicBezTo>
                  <a:cubicBezTo>
                    <a:pt x="5715" y="4763"/>
                    <a:pt x="12382" y="1905"/>
                    <a:pt x="20003" y="0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2E3D2706-2480-73CD-F2D8-64C2731296D2}"/>
                </a:ext>
              </a:extLst>
            </p:cNvPr>
            <p:cNvSpPr/>
            <p:nvPr/>
          </p:nvSpPr>
          <p:spPr>
            <a:xfrm>
              <a:off x="6147434" y="3367087"/>
              <a:ext cx="63817" cy="39052"/>
            </a:xfrm>
            <a:custGeom>
              <a:avLst/>
              <a:gdLst>
                <a:gd name="connsiteX0" fmla="*/ 63817 w 63817"/>
                <a:gd name="connsiteY0" fmla="*/ 39052 h 39052"/>
                <a:gd name="connsiteX1" fmla="*/ 28575 w 63817"/>
                <a:gd name="connsiteY1" fmla="*/ 18098 h 39052"/>
                <a:gd name="connsiteX2" fmla="*/ 0 w 63817"/>
                <a:gd name="connsiteY2" fmla="*/ 10477 h 39052"/>
                <a:gd name="connsiteX3" fmla="*/ 7620 w 63817"/>
                <a:gd name="connsiteY3" fmla="*/ 0 h 39052"/>
                <a:gd name="connsiteX4" fmla="*/ 63817 w 63817"/>
                <a:gd name="connsiteY4" fmla="*/ 39052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17" h="39052">
                  <a:moveTo>
                    <a:pt x="63817" y="39052"/>
                  </a:moveTo>
                  <a:cubicBezTo>
                    <a:pt x="54292" y="32385"/>
                    <a:pt x="42863" y="24765"/>
                    <a:pt x="28575" y="18098"/>
                  </a:cubicBezTo>
                  <a:cubicBezTo>
                    <a:pt x="21907" y="15240"/>
                    <a:pt x="12382" y="12382"/>
                    <a:pt x="0" y="10477"/>
                  </a:cubicBezTo>
                  <a:cubicBezTo>
                    <a:pt x="2857" y="7620"/>
                    <a:pt x="5715" y="3810"/>
                    <a:pt x="7620" y="0"/>
                  </a:cubicBezTo>
                  <a:cubicBezTo>
                    <a:pt x="35242" y="7620"/>
                    <a:pt x="54292" y="20955"/>
                    <a:pt x="63817" y="39052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51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3195822F-68C5-3C95-9A96-6BC81B357F1B}"/>
                </a:ext>
              </a:extLst>
            </p:cNvPr>
            <p:cNvSpPr/>
            <p:nvPr/>
          </p:nvSpPr>
          <p:spPr>
            <a:xfrm>
              <a:off x="5991224" y="3464242"/>
              <a:ext cx="94297" cy="237172"/>
            </a:xfrm>
            <a:custGeom>
              <a:avLst/>
              <a:gdLst>
                <a:gd name="connsiteX0" fmla="*/ 94298 w 94297"/>
                <a:gd name="connsiteY0" fmla="*/ 43815 h 237172"/>
                <a:gd name="connsiteX1" fmla="*/ 85725 w 94297"/>
                <a:gd name="connsiteY1" fmla="*/ 120015 h 237172"/>
                <a:gd name="connsiteX2" fmla="*/ 56197 w 94297"/>
                <a:gd name="connsiteY2" fmla="*/ 237172 h 237172"/>
                <a:gd name="connsiteX3" fmla="*/ 53340 w 94297"/>
                <a:gd name="connsiteY3" fmla="*/ 227647 h 237172"/>
                <a:gd name="connsiteX4" fmla="*/ 51435 w 94297"/>
                <a:gd name="connsiteY4" fmla="*/ 225743 h 237172"/>
                <a:gd name="connsiteX5" fmla="*/ 42863 w 94297"/>
                <a:gd name="connsiteY5" fmla="*/ 219075 h 237172"/>
                <a:gd name="connsiteX6" fmla="*/ 58103 w 94297"/>
                <a:gd name="connsiteY6" fmla="*/ 73343 h 237172"/>
                <a:gd name="connsiteX7" fmla="*/ 0 w 94297"/>
                <a:gd name="connsiteY7" fmla="*/ 3810 h 237172"/>
                <a:gd name="connsiteX8" fmla="*/ 5715 w 94297"/>
                <a:gd name="connsiteY8" fmla="*/ 0 h 237172"/>
                <a:gd name="connsiteX9" fmla="*/ 68580 w 94297"/>
                <a:gd name="connsiteY9" fmla="*/ 40005 h 237172"/>
                <a:gd name="connsiteX10" fmla="*/ 71438 w 94297"/>
                <a:gd name="connsiteY10" fmla="*/ 40957 h 237172"/>
                <a:gd name="connsiteX11" fmla="*/ 94298 w 94297"/>
                <a:gd name="connsiteY11" fmla="*/ 43815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297" h="237172">
                  <a:moveTo>
                    <a:pt x="94298" y="43815"/>
                  </a:moveTo>
                  <a:cubicBezTo>
                    <a:pt x="94298" y="60007"/>
                    <a:pt x="91440" y="88582"/>
                    <a:pt x="85725" y="120015"/>
                  </a:cubicBezTo>
                  <a:cubicBezTo>
                    <a:pt x="79057" y="159068"/>
                    <a:pt x="59055" y="232410"/>
                    <a:pt x="56197" y="237172"/>
                  </a:cubicBezTo>
                  <a:cubicBezTo>
                    <a:pt x="56197" y="233362"/>
                    <a:pt x="55245" y="230505"/>
                    <a:pt x="53340" y="227647"/>
                  </a:cubicBezTo>
                  <a:cubicBezTo>
                    <a:pt x="52388" y="226695"/>
                    <a:pt x="52388" y="225743"/>
                    <a:pt x="51435" y="225743"/>
                  </a:cubicBezTo>
                  <a:cubicBezTo>
                    <a:pt x="49530" y="222885"/>
                    <a:pt x="45720" y="220980"/>
                    <a:pt x="42863" y="219075"/>
                  </a:cubicBezTo>
                  <a:cubicBezTo>
                    <a:pt x="59055" y="173355"/>
                    <a:pt x="65723" y="102870"/>
                    <a:pt x="58103" y="73343"/>
                  </a:cubicBezTo>
                  <a:cubicBezTo>
                    <a:pt x="49530" y="40005"/>
                    <a:pt x="25718" y="24765"/>
                    <a:pt x="0" y="3810"/>
                  </a:cubicBezTo>
                  <a:cubicBezTo>
                    <a:pt x="1905" y="1905"/>
                    <a:pt x="3810" y="952"/>
                    <a:pt x="5715" y="0"/>
                  </a:cubicBezTo>
                  <a:cubicBezTo>
                    <a:pt x="18097" y="18097"/>
                    <a:pt x="40005" y="32385"/>
                    <a:pt x="68580" y="40005"/>
                  </a:cubicBezTo>
                  <a:cubicBezTo>
                    <a:pt x="69532" y="40005"/>
                    <a:pt x="70485" y="40005"/>
                    <a:pt x="71438" y="40957"/>
                  </a:cubicBezTo>
                  <a:cubicBezTo>
                    <a:pt x="78105" y="41910"/>
                    <a:pt x="85725" y="42862"/>
                    <a:pt x="94298" y="43815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690989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D9BB9292-FA2E-E6DF-1EF4-6BB664871C7E}"/>
                </a:ext>
              </a:extLst>
            </p:cNvPr>
            <p:cNvSpPr/>
            <p:nvPr/>
          </p:nvSpPr>
          <p:spPr>
            <a:xfrm>
              <a:off x="6152915" y="3489959"/>
              <a:ext cx="42143" cy="211454"/>
            </a:xfrm>
            <a:custGeom>
              <a:avLst/>
              <a:gdLst>
                <a:gd name="connsiteX0" fmla="*/ 42144 w 42143"/>
                <a:gd name="connsiteY0" fmla="*/ 201930 h 211454"/>
                <a:gd name="connsiteX1" fmla="*/ 41191 w 42143"/>
                <a:gd name="connsiteY1" fmla="*/ 202882 h 211454"/>
                <a:gd name="connsiteX2" fmla="*/ 34524 w 42143"/>
                <a:gd name="connsiteY2" fmla="*/ 211455 h 211454"/>
                <a:gd name="connsiteX3" fmla="*/ 31666 w 42143"/>
                <a:gd name="connsiteY3" fmla="*/ 209550 h 211454"/>
                <a:gd name="connsiteX4" fmla="*/ 6901 w 42143"/>
                <a:gd name="connsiteY4" fmla="*/ 82867 h 211454"/>
                <a:gd name="connsiteX5" fmla="*/ 234 w 42143"/>
                <a:gd name="connsiteY5" fmla="*/ 11430 h 211454"/>
                <a:gd name="connsiteX6" fmla="*/ 11664 w 42143"/>
                <a:gd name="connsiteY6" fmla="*/ 6667 h 211454"/>
                <a:gd name="connsiteX7" fmla="*/ 13569 w 42143"/>
                <a:gd name="connsiteY7" fmla="*/ 5715 h 211454"/>
                <a:gd name="connsiteX8" fmla="*/ 24046 w 42143"/>
                <a:gd name="connsiteY8" fmla="*/ 0 h 211454"/>
                <a:gd name="connsiteX9" fmla="*/ 42144 w 42143"/>
                <a:gd name="connsiteY9" fmla="*/ 20193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143" h="211454">
                  <a:moveTo>
                    <a:pt x="42144" y="201930"/>
                  </a:moveTo>
                  <a:cubicBezTo>
                    <a:pt x="42144" y="201930"/>
                    <a:pt x="41191" y="201930"/>
                    <a:pt x="41191" y="202882"/>
                  </a:cubicBezTo>
                  <a:cubicBezTo>
                    <a:pt x="37381" y="204788"/>
                    <a:pt x="35476" y="207645"/>
                    <a:pt x="34524" y="211455"/>
                  </a:cubicBezTo>
                  <a:cubicBezTo>
                    <a:pt x="33571" y="210502"/>
                    <a:pt x="32619" y="210502"/>
                    <a:pt x="31666" y="209550"/>
                  </a:cubicBezTo>
                  <a:cubicBezTo>
                    <a:pt x="29761" y="204788"/>
                    <a:pt x="13569" y="125730"/>
                    <a:pt x="6901" y="82867"/>
                  </a:cubicBezTo>
                  <a:cubicBezTo>
                    <a:pt x="1186" y="47625"/>
                    <a:pt x="-719" y="22860"/>
                    <a:pt x="234" y="11430"/>
                  </a:cubicBezTo>
                  <a:cubicBezTo>
                    <a:pt x="4044" y="10477"/>
                    <a:pt x="7854" y="8573"/>
                    <a:pt x="11664" y="6667"/>
                  </a:cubicBezTo>
                  <a:cubicBezTo>
                    <a:pt x="12616" y="6667"/>
                    <a:pt x="13569" y="5715"/>
                    <a:pt x="13569" y="5715"/>
                  </a:cubicBezTo>
                  <a:cubicBezTo>
                    <a:pt x="17379" y="3810"/>
                    <a:pt x="21189" y="1905"/>
                    <a:pt x="24046" y="0"/>
                  </a:cubicBezTo>
                  <a:cubicBezTo>
                    <a:pt x="17379" y="63817"/>
                    <a:pt x="24999" y="151448"/>
                    <a:pt x="42144" y="201930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581552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57698C8-DC60-54E8-0441-5FBAF3F14BE7}"/>
                </a:ext>
              </a:extLst>
            </p:cNvPr>
            <p:cNvSpPr/>
            <p:nvPr/>
          </p:nvSpPr>
          <p:spPr>
            <a:xfrm>
              <a:off x="5976937" y="3700462"/>
              <a:ext cx="106075" cy="269557"/>
            </a:xfrm>
            <a:custGeom>
              <a:avLst/>
              <a:gdLst>
                <a:gd name="connsiteX0" fmla="*/ 80010 w 106075"/>
                <a:gd name="connsiteY0" fmla="*/ 263842 h 269557"/>
                <a:gd name="connsiteX1" fmla="*/ 77153 w 106075"/>
                <a:gd name="connsiteY1" fmla="*/ 264795 h 269557"/>
                <a:gd name="connsiteX2" fmla="*/ 71438 w 106075"/>
                <a:gd name="connsiteY2" fmla="*/ 266700 h 269557"/>
                <a:gd name="connsiteX3" fmla="*/ 64770 w 106075"/>
                <a:gd name="connsiteY3" fmla="*/ 269558 h 269557"/>
                <a:gd name="connsiteX4" fmla="*/ 80010 w 106075"/>
                <a:gd name="connsiteY4" fmla="*/ 133350 h 269557"/>
                <a:gd name="connsiteX5" fmla="*/ 0 w 106075"/>
                <a:gd name="connsiteY5" fmla="*/ 11430 h 269557"/>
                <a:gd name="connsiteX6" fmla="*/ 1905 w 106075"/>
                <a:gd name="connsiteY6" fmla="*/ 3810 h 269557"/>
                <a:gd name="connsiteX7" fmla="*/ 3810 w 106075"/>
                <a:gd name="connsiteY7" fmla="*/ 0 h 269557"/>
                <a:gd name="connsiteX8" fmla="*/ 34290 w 106075"/>
                <a:gd name="connsiteY8" fmla="*/ 16192 h 269557"/>
                <a:gd name="connsiteX9" fmla="*/ 53340 w 106075"/>
                <a:gd name="connsiteY9" fmla="*/ 15240 h 269557"/>
                <a:gd name="connsiteX10" fmla="*/ 55245 w 106075"/>
                <a:gd name="connsiteY10" fmla="*/ 14288 h 269557"/>
                <a:gd name="connsiteX11" fmla="*/ 67628 w 106075"/>
                <a:gd name="connsiteY11" fmla="*/ 6667 h 269557"/>
                <a:gd name="connsiteX12" fmla="*/ 72390 w 106075"/>
                <a:gd name="connsiteY12" fmla="*/ 8573 h 269557"/>
                <a:gd name="connsiteX13" fmla="*/ 91440 w 106075"/>
                <a:gd name="connsiteY13" fmla="*/ 83820 h 269557"/>
                <a:gd name="connsiteX14" fmla="*/ 105728 w 106075"/>
                <a:gd name="connsiteY14" fmla="*/ 228600 h 269557"/>
                <a:gd name="connsiteX15" fmla="*/ 105728 w 106075"/>
                <a:gd name="connsiteY15" fmla="*/ 228600 h 269557"/>
                <a:gd name="connsiteX16" fmla="*/ 80010 w 106075"/>
                <a:gd name="connsiteY16" fmla="*/ 263842 h 26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6075" h="269557">
                  <a:moveTo>
                    <a:pt x="80010" y="263842"/>
                  </a:moveTo>
                  <a:cubicBezTo>
                    <a:pt x="79057" y="263842"/>
                    <a:pt x="78105" y="264795"/>
                    <a:pt x="77153" y="264795"/>
                  </a:cubicBezTo>
                  <a:cubicBezTo>
                    <a:pt x="75248" y="265748"/>
                    <a:pt x="73343" y="266700"/>
                    <a:pt x="71438" y="266700"/>
                  </a:cubicBezTo>
                  <a:cubicBezTo>
                    <a:pt x="69532" y="267653"/>
                    <a:pt x="66675" y="268605"/>
                    <a:pt x="64770" y="269558"/>
                  </a:cubicBezTo>
                  <a:cubicBezTo>
                    <a:pt x="74295" y="244792"/>
                    <a:pt x="84773" y="201930"/>
                    <a:pt x="80010" y="133350"/>
                  </a:cubicBezTo>
                  <a:cubicBezTo>
                    <a:pt x="72390" y="24765"/>
                    <a:pt x="22860" y="8573"/>
                    <a:pt x="0" y="11430"/>
                  </a:cubicBezTo>
                  <a:cubicBezTo>
                    <a:pt x="953" y="7620"/>
                    <a:pt x="953" y="4763"/>
                    <a:pt x="1905" y="3810"/>
                  </a:cubicBezTo>
                  <a:cubicBezTo>
                    <a:pt x="1905" y="2858"/>
                    <a:pt x="2857" y="952"/>
                    <a:pt x="3810" y="0"/>
                  </a:cubicBezTo>
                  <a:cubicBezTo>
                    <a:pt x="8572" y="7620"/>
                    <a:pt x="20003" y="14288"/>
                    <a:pt x="34290" y="16192"/>
                  </a:cubicBezTo>
                  <a:cubicBezTo>
                    <a:pt x="40957" y="17145"/>
                    <a:pt x="47625" y="16192"/>
                    <a:pt x="53340" y="15240"/>
                  </a:cubicBezTo>
                  <a:cubicBezTo>
                    <a:pt x="54293" y="15240"/>
                    <a:pt x="55245" y="15240"/>
                    <a:pt x="55245" y="14288"/>
                  </a:cubicBezTo>
                  <a:cubicBezTo>
                    <a:pt x="60960" y="12383"/>
                    <a:pt x="64770" y="9525"/>
                    <a:pt x="67628" y="6667"/>
                  </a:cubicBezTo>
                  <a:cubicBezTo>
                    <a:pt x="69532" y="7620"/>
                    <a:pt x="71438" y="8573"/>
                    <a:pt x="72390" y="8573"/>
                  </a:cubicBezTo>
                  <a:cubicBezTo>
                    <a:pt x="77153" y="11430"/>
                    <a:pt x="87630" y="53340"/>
                    <a:pt x="91440" y="83820"/>
                  </a:cubicBezTo>
                  <a:cubicBezTo>
                    <a:pt x="95250" y="114300"/>
                    <a:pt x="104775" y="213360"/>
                    <a:pt x="105728" y="228600"/>
                  </a:cubicBezTo>
                  <a:lnTo>
                    <a:pt x="105728" y="228600"/>
                  </a:lnTo>
                  <a:cubicBezTo>
                    <a:pt x="106680" y="242888"/>
                    <a:pt x="107632" y="251460"/>
                    <a:pt x="80010" y="263842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690987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89D282E3-CB7F-C88E-33BD-BE0B0EAC19C3}"/>
                </a:ext>
              </a:extLst>
            </p:cNvPr>
            <p:cNvSpPr/>
            <p:nvPr/>
          </p:nvSpPr>
          <p:spPr>
            <a:xfrm>
              <a:off x="6176962" y="3710939"/>
              <a:ext cx="36194" cy="273367"/>
            </a:xfrm>
            <a:custGeom>
              <a:avLst/>
              <a:gdLst>
                <a:gd name="connsiteX0" fmla="*/ 16193 w 36194"/>
                <a:gd name="connsiteY0" fmla="*/ 273368 h 273367"/>
                <a:gd name="connsiteX1" fmla="*/ 11430 w 36194"/>
                <a:gd name="connsiteY1" fmla="*/ 270510 h 273367"/>
                <a:gd name="connsiteX2" fmla="*/ 9525 w 36194"/>
                <a:gd name="connsiteY2" fmla="*/ 268605 h 273367"/>
                <a:gd name="connsiteX3" fmla="*/ 0 w 36194"/>
                <a:gd name="connsiteY3" fmla="*/ 250508 h 273367"/>
                <a:gd name="connsiteX4" fmla="*/ 0 w 36194"/>
                <a:gd name="connsiteY4" fmla="*/ 243840 h 273367"/>
                <a:gd name="connsiteX5" fmla="*/ 5715 w 36194"/>
                <a:gd name="connsiteY5" fmla="*/ 180023 h 273367"/>
                <a:gd name="connsiteX6" fmla="*/ 10477 w 36194"/>
                <a:gd name="connsiteY6" fmla="*/ 96202 h 273367"/>
                <a:gd name="connsiteX7" fmla="*/ 14288 w 36194"/>
                <a:gd name="connsiteY7" fmla="*/ 0 h 273367"/>
                <a:gd name="connsiteX8" fmla="*/ 20955 w 36194"/>
                <a:gd name="connsiteY8" fmla="*/ 3810 h 273367"/>
                <a:gd name="connsiteX9" fmla="*/ 22860 w 36194"/>
                <a:gd name="connsiteY9" fmla="*/ 4763 h 273367"/>
                <a:gd name="connsiteX10" fmla="*/ 36195 w 36194"/>
                <a:gd name="connsiteY10" fmla="*/ 6668 h 273367"/>
                <a:gd name="connsiteX11" fmla="*/ 18098 w 36194"/>
                <a:gd name="connsiteY11" fmla="*/ 115252 h 273367"/>
                <a:gd name="connsiteX12" fmla="*/ 16193 w 36194"/>
                <a:gd name="connsiteY12" fmla="*/ 273368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94" h="273367">
                  <a:moveTo>
                    <a:pt x="16193" y="273368"/>
                  </a:moveTo>
                  <a:cubicBezTo>
                    <a:pt x="14288" y="272415"/>
                    <a:pt x="12382" y="271463"/>
                    <a:pt x="11430" y="270510"/>
                  </a:cubicBezTo>
                  <a:cubicBezTo>
                    <a:pt x="10477" y="269558"/>
                    <a:pt x="9525" y="269558"/>
                    <a:pt x="9525" y="268605"/>
                  </a:cubicBezTo>
                  <a:cubicBezTo>
                    <a:pt x="2857" y="262890"/>
                    <a:pt x="0" y="257175"/>
                    <a:pt x="0" y="250508"/>
                  </a:cubicBezTo>
                  <a:cubicBezTo>
                    <a:pt x="0" y="248602"/>
                    <a:pt x="0" y="246698"/>
                    <a:pt x="0" y="243840"/>
                  </a:cubicBezTo>
                  <a:cubicBezTo>
                    <a:pt x="952" y="228600"/>
                    <a:pt x="3810" y="200025"/>
                    <a:pt x="5715" y="180023"/>
                  </a:cubicBezTo>
                  <a:cubicBezTo>
                    <a:pt x="7620" y="155258"/>
                    <a:pt x="13335" y="138113"/>
                    <a:pt x="10477" y="96202"/>
                  </a:cubicBezTo>
                  <a:cubicBezTo>
                    <a:pt x="8573" y="54293"/>
                    <a:pt x="6668" y="20002"/>
                    <a:pt x="14288" y="0"/>
                  </a:cubicBezTo>
                  <a:cubicBezTo>
                    <a:pt x="16193" y="1905"/>
                    <a:pt x="18098" y="2858"/>
                    <a:pt x="20955" y="3810"/>
                  </a:cubicBezTo>
                  <a:cubicBezTo>
                    <a:pt x="21907" y="3810"/>
                    <a:pt x="22860" y="4763"/>
                    <a:pt x="22860" y="4763"/>
                  </a:cubicBezTo>
                  <a:cubicBezTo>
                    <a:pt x="26670" y="5715"/>
                    <a:pt x="31432" y="6668"/>
                    <a:pt x="36195" y="6668"/>
                  </a:cubicBezTo>
                  <a:cubicBezTo>
                    <a:pt x="25718" y="40958"/>
                    <a:pt x="16193" y="62865"/>
                    <a:pt x="18098" y="115252"/>
                  </a:cubicBezTo>
                  <a:cubicBezTo>
                    <a:pt x="20002" y="164783"/>
                    <a:pt x="9525" y="235268"/>
                    <a:pt x="16193" y="273368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1690988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EE9204EB-9247-DE2C-BEA9-7336EB8B0717}"/>
                </a:ext>
              </a:extLst>
            </p:cNvPr>
            <p:cNvSpPr/>
            <p:nvPr/>
          </p:nvSpPr>
          <p:spPr>
            <a:xfrm>
              <a:off x="6199822" y="3693794"/>
              <a:ext cx="32384" cy="18097"/>
            </a:xfrm>
            <a:custGeom>
              <a:avLst/>
              <a:gdLst>
                <a:gd name="connsiteX0" fmla="*/ 30480 w 32384"/>
                <a:gd name="connsiteY0" fmla="*/ 4763 h 18097"/>
                <a:gd name="connsiteX1" fmla="*/ 15240 w 32384"/>
                <a:gd name="connsiteY1" fmla="*/ 0 h 18097"/>
                <a:gd name="connsiteX2" fmla="*/ 0 w 32384"/>
                <a:gd name="connsiteY2" fmla="*/ 7620 h 18097"/>
                <a:gd name="connsiteX3" fmla="*/ 0 w 32384"/>
                <a:gd name="connsiteY3" fmla="*/ 9525 h 18097"/>
                <a:gd name="connsiteX4" fmla="*/ 2857 w 32384"/>
                <a:gd name="connsiteY4" fmla="*/ 14288 h 18097"/>
                <a:gd name="connsiteX5" fmla="*/ 17145 w 32384"/>
                <a:gd name="connsiteY5" fmla="*/ 18097 h 18097"/>
                <a:gd name="connsiteX6" fmla="*/ 32385 w 32384"/>
                <a:gd name="connsiteY6" fmla="*/ 10477 h 18097"/>
                <a:gd name="connsiteX7" fmla="*/ 32385 w 32384"/>
                <a:gd name="connsiteY7" fmla="*/ 8572 h 18097"/>
                <a:gd name="connsiteX8" fmla="*/ 30480 w 32384"/>
                <a:gd name="connsiteY8" fmla="*/ 4763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4" h="18097">
                  <a:moveTo>
                    <a:pt x="30480" y="4763"/>
                  </a:moveTo>
                  <a:cubicBezTo>
                    <a:pt x="27622" y="1905"/>
                    <a:pt x="21907" y="0"/>
                    <a:pt x="15240" y="0"/>
                  </a:cubicBezTo>
                  <a:cubicBezTo>
                    <a:pt x="7620" y="0"/>
                    <a:pt x="1905" y="3810"/>
                    <a:pt x="0" y="7620"/>
                  </a:cubicBezTo>
                  <a:cubicBezTo>
                    <a:pt x="0" y="8572"/>
                    <a:pt x="0" y="8572"/>
                    <a:pt x="0" y="9525"/>
                  </a:cubicBezTo>
                  <a:cubicBezTo>
                    <a:pt x="0" y="11430"/>
                    <a:pt x="952" y="12382"/>
                    <a:pt x="2857" y="14288"/>
                  </a:cubicBezTo>
                  <a:cubicBezTo>
                    <a:pt x="5715" y="17145"/>
                    <a:pt x="10477" y="18097"/>
                    <a:pt x="17145" y="18097"/>
                  </a:cubicBezTo>
                  <a:cubicBezTo>
                    <a:pt x="24765" y="18097"/>
                    <a:pt x="30480" y="14288"/>
                    <a:pt x="32385" y="10477"/>
                  </a:cubicBezTo>
                  <a:cubicBezTo>
                    <a:pt x="32385" y="9525"/>
                    <a:pt x="32385" y="9525"/>
                    <a:pt x="32385" y="8572"/>
                  </a:cubicBezTo>
                  <a:cubicBezTo>
                    <a:pt x="31432" y="6667"/>
                    <a:pt x="30480" y="5715"/>
                    <a:pt x="30480" y="4763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83334116-E419-10C4-9D32-81151274A9AD}"/>
                </a:ext>
              </a:extLst>
            </p:cNvPr>
            <p:cNvSpPr/>
            <p:nvPr/>
          </p:nvSpPr>
          <p:spPr>
            <a:xfrm>
              <a:off x="5994081" y="3684983"/>
              <a:ext cx="40005" cy="24288"/>
            </a:xfrm>
            <a:custGeom>
              <a:avLst/>
              <a:gdLst>
                <a:gd name="connsiteX0" fmla="*/ 20955 w 40005"/>
                <a:gd name="connsiteY0" fmla="*/ 238 h 24288"/>
                <a:gd name="connsiteX1" fmla="*/ 953 w 40005"/>
                <a:gd name="connsiteY1" fmla="*/ 5953 h 24288"/>
                <a:gd name="connsiteX2" fmla="*/ 0 w 40005"/>
                <a:gd name="connsiteY2" fmla="*/ 9763 h 24288"/>
                <a:gd name="connsiteX3" fmla="*/ 953 w 40005"/>
                <a:gd name="connsiteY3" fmla="*/ 14526 h 24288"/>
                <a:gd name="connsiteX4" fmla="*/ 18098 w 40005"/>
                <a:gd name="connsiteY4" fmla="*/ 24051 h 24288"/>
                <a:gd name="connsiteX5" fmla="*/ 38100 w 40005"/>
                <a:gd name="connsiteY5" fmla="*/ 18336 h 24288"/>
                <a:gd name="connsiteX6" fmla="*/ 40005 w 40005"/>
                <a:gd name="connsiteY6" fmla="*/ 14526 h 24288"/>
                <a:gd name="connsiteX7" fmla="*/ 20955 w 40005"/>
                <a:gd name="connsiteY7" fmla="*/ 238 h 2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05" h="24288">
                  <a:moveTo>
                    <a:pt x="20955" y="238"/>
                  </a:moveTo>
                  <a:cubicBezTo>
                    <a:pt x="12383" y="-714"/>
                    <a:pt x="3810" y="1191"/>
                    <a:pt x="953" y="5953"/>
                  </a:cubicBezTo>
                  <a:cubicBezTo>
                    <a:pt x="0" y="6906"/>
                    <a:pt x="0" y="7858"/>
                    <a:pt x="0" y="9763"/>
                  </a:cubicBezTo>
                  <a:cubicBezTo>
                    <a:pt x="0" y="11668"/>
                    <a:pt x="0" y="12621"/>
                    <a:pt x="953" y="14526"/>
                  </a:cubicBezTo>
                  <a:cubicBezTo>
                    <a:pt x="3810" y="19288"/>
                    <a:pt x="10478" y="23098"/>
                    <a:pt x="18098" y="24051"/>
                  </a:cubicBezTo>
                  <a:cubicBezTo>
                    <a:pt x="26670" y="25003"/>
                    <a:pt x="34290" y="23098"/>
                    <a:pt x="38100" y="18336"/>
                  </a:cubicBezTo>
                  <a:cubicBezTo>
                    <a:pt x="39053" y="17383"/>
                    <a:pt x="40005" y="16431"/>
                    <a:pt x="40005" y="14526"/>
                  </a:cubicBezTo>
                  <a:cubicBezTo>
                    <a:pt x="40005" y="7858"/>
                    <a:pt x="31433" y="1191"/>
                    <a:pt x="20955" y="23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DA36EDDF-7722-BDA9-91C3-4235F256B584}"/>
                </a:ext>
              </a:extLst>
            </p:cNvPr>
            <p:cNvSpPr/>
            <p:nvPr/>
          </p:nvSpPr>
          <p:spPr>
            <a:xfrm>
              <a:off x="5904546" y="3180397"/>
              <a:ext cx="44767" cy="96202"/>
            </a:xfrm>
            <a:custGeom>
              <a:avLst/>
              <a:gdLst>
                <a:gd name="connsiteX0" fmla="*/ 44768 w 44767"/>
                <a:gd name="connsiteY0" fmla="*/ 47625 h 96202"/>
                <a:gd name="connsiteX1" fmla="*/ 17145 w 44767"/>
                <a:gd name="connsiteY1" fmla="*/ 96202 h 96202"/>
                <a:gd name="connsiteX2" fmla="*/ 0 w 44767"/>
                <a:gd name="connsiteY2" fmla="*/ 85725 h 96202"/>
                <a:gd name="connsiteX3" fmla="*/ 30480 w 44767"/>
                <a:gd name="connsiteY3" fmla="*/ 64770 h 96202"/>
                <a:gd name="connsiteX4" fmla="*/ 13335 w 44767"/>
                <a:gd name="connsiteY4" fmla="*/ 0 h 96202"/>
                <a:gd name="connsiteX5" fmla="*/ 16193 w 44767"/>
                <a:gd name="connsiteY5" fmla="*/ 0 h 96202"/>
                <a:gd name="connsiteX6" fmla="*/ 44768 w 44767"/>
                <a:gd name="connsiteY6" fmla="*/ 47625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67" h="96202">
                  <a:moveTo>
                    <a:pt x="44768" y="47625"/>
                  </a:moveTo>
                  <a:cubicBezTo>
                    <a:pt x="44768" y="74295"/>
                    <a:pt x="32385" y="96202"/>
                    <a:pt x="17145" y="96202"/>
                  </a:cubicBezTo>
                  <a:cubicBezTo>
                    <a:pt x="10478" y="96202"/>
                    <a:pt x="4763" y="92392"/>
                    <a:pt x="0" y="85725"/>
                  </a:cubicBezTo>
                  <a:cubicBezTo>
                    <a:pt x="12383" y="85725"/>
                    <a:pt x="24765" y="79057"/>
                    <a:pt x="30480" y="64770"/>
                  </a:cubicBezTo>
                  <a:cubicBezTo>
                    <a:pt x="39053" y="43815"/>
                    <a:pt x="28575" y="14288"/>
                    <a:pt x="13335" y="0"/>
                  </a:cubicBezTo>
                  <a:cubicBezTo>
                    <a:pt x="14288" y="0"/>
                    <a:pt x="15240" y="0"/>
                    <a:pt x="16193" y="0"/>
                  </a:cubicBezTo>
                  <a:cubicBezTo>
                    <a:pt x="32385" y="0"/>
                    <a:pt x="44768" y="20955"/>
                    <a:pt x="44768" y="4762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EB690684-2D0E-BC42-60A9-D5BB7206D43B}"/>
                </a:ext>
              </a:extLst>
            </p:cNvPr>
            <p:cNvSpPr/>
            <p:nvPr/>
          </p:nvSpPr>
          <p:spPr>
            <a:xfrm>
              <a:off x="5832157" y="3207305"/>
              <a:ext cx="96729" cy="159781"/>
            </a:xfrm>
            <a:custGeom>
              <a:avLst/>
              <a:gdLst>
                <a:gd name="connsiteX0" fmla="*/ 75248 w 96729"/>
                <a:gd name="connsiteY0" fmla="*/ 75962 h 159781"/>
                <a:gd name="connsiteX1" fmla="*/ 30480 w 96729"/>
                <a:gd name="connsiteY1" fmla="*/ 155972 h 159781"/>
                <a:gd name="connsiteX2" fmla="*/ 28575 w 96729"/>
                <a:gd name="connsiteY2" fmla="*/ 159782 h 159781"/>
                <a:gd name="connsiteX3" fmla="*/ 20003 w 96729"/>
                <a:gd name="connsiteY3" fmla="*/ 149304 h 159781"/>
                <a:gd name="connsiteX4" fmla="*/ 10478 w 96729"/>
                <a:gd name="connsiteY4" fmla="*/ 146447 h 159781"/>
                <a:gd name="connsiteX5" fmla="*/ 0 w 96729"/>
                <a:gd name="connsiteY5" fmla="*/ 149304 h 159781"/>
                <a:gd name="connsiteX6" fmla="*/ 40958 w 96729"/>
                <a:gd name="connsiteY6" fmla="*/ 57864 h 159781"/>
                <a:gd name="connsiteX7" fmla="*/ 80963 w 96729"/>
                <a:gd name="connsiteY7" fmla="*/ 714 h 159781"/>
                <a:gd name="connsiteX8" fmla="*/ 87630 w 96729"/>
                <a:gd name="connsiteY8" fmla="*/ 714 h 159781"/>
                <a:gd name="connsiteX9" fmla="*/ 75248 w 96729"/>
                <a:gd name="connsiteY9" fmla="*/ 75962 h 15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29" h="159781">
                  <a:moveTo>
                    <a:pt x="75248" y="75962"/>
                  </a:moveTo>
                  <a:cubicBezTo>
                    <a:pt x="61913" y="97869"/>
                    <a:pt x="40958" y="140732"/>
                    <a:pt x="30480" y="155972"/>
                  </a:cubicBezTo>
                  <a:cubicBezTo>
                    <a:pt x="30480" y="157877"/>
                    <a:pt x="29528" y="158829"/>
                    <a:pt x="28575" y="159782"/>
                  </a:cubicBezTo>
                  <a:cubicBezTo>
                    <a:pt x="26670" y="155972"/>
                    <a:pt x="23813" y="152162"/>
                    <a:pt x="20003" y="149304"/>
                  </a:cubicBezTo>
                  <a:cubicBezTo>
                    <a:pt x="17145" y="147399"/>
                    <a:pt x="14287" y="146447"/>
                    <a:pt x="10478" y="146447"/>
                  </a:cubicBezTo>
                  <a:cubicBezTo>
                    <a:pt x="6668" y="146447"/>
                    <a:pt x="2858" y="147399"/>
                    <a:pt x="0" y="149304"/>
                  </a:cubicBezTo>
                  <a:cubicBezTo>
                    <a:pt x="4762" y="133112"/>
                    <a:pt x="26670" y="84534"/>
                    <a:pt x="40958" y="57864"/>
                  </a:cubicBezTo>
                  <a:cubicBezTo>
                    <a:pt x="54293" y="34052"/>
                    <a:pt x="67628" y="5477"/>
                    <a:pt x="80963" y="714"/>
                  </a:cubicBezTo>
                  <a:cubicBezTo>
                    <a:pt x="82868" y="-238"/>
                    <a:pt x="85725" y="-238"/>
                    <a:pt x="87630" y="714"/>
                  </a:cubicBezTo>
                  <a:cubicBezTo>
                    <a:pt x="108585" y="7382"/>
                    <a:pt x="88583" y="54054"/>
                    <a:pt x="75248" y="75962"/>
                  </a:cubicBezTo>
                  <a:close/>
                </a:path>
              </a:pathLst>
            </a:custGeom>
            <a:solidFill>
              <a:srgbClr val="FC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6E0DFC36-759D-C79C-723B-0BCD91334A9A}"/>
                </a:ext>
              </a:extLst>
            </p:cNvPr>
            <p:cNvSpPr/>
            <p:nvPr/>
          </p:nvSpPr>
          <p:spPr>
            <a:xfrm>
              <a:off x="5852159" y="3208257"/>
              <a:ext cx="77042" cy="158829"/>
            </a:xfrm>
            <a:custGeom>
              <a:avLst/>
              <a:gdLst>
                <a:gd name="connsiteX0" fmla="*/ 55245 w 77042"/>
                <a:gd name="connsiteY0" fmla="*/ 75009 h 158829"/>
                <a:gd name="connsiteX1" fmla="*/ 10477 w 77042"/>
                <a:gd name="connsiteY1" fmla="*/ 155019 h 158829"/>
                <a:gd name="connsiteX2" fmla="*/ 8572 w 77042"/>
                <a:gd name="connsiteY2" fmla="*/ 158829 h 158829"/>
                <a:gd name="connsiteX3" fmla="*/ 0 w 77042"/>
                <a:gd name="connsiteY3" fmla="*/ 148352 h 158829"/>
                <a:gd name="connsiteX4" fmla="*/ 52387 w 77042"/>
                <a:gd name="connsiteY4" fmla="*/ 68342 h 158829"/>
                <a:gd name="connsiteX5" fmla="*/ 61912 w 77042"/>
                <a:gd name="connsiteY5" fmla="*/ 714 h 158829"/>
                <a:gd name="connsiteX6" fmla="*/ 68580 w 77042"/>
                <a:gd name="connsiteY6" fmla="*/ 714 h 158829"/>
                <a:gd name="connsiteX7" fmla="*/ 55245 w 77042"/>
                <a:gd name="connsiteY7" fmla="*/ 75009 h 15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042" h="158829">
                  <a:moveTo>
                    <a:pt x="55245" y="75009"/>
                  </a:moveTo>
                  <a:cubicBezTo>
                    <a:pt x="41910" y="96917"/>
                    <a:pt x="20955" y="139779"/>
                    <a:pt x="10477" y="155019"/>
                  </a:cubicBezTo>
                  <a:cubicBezTo>
                    <a:pt x="10477" y="156924"/>
                    <a:pt x="9525" y="157877"/>
                    <a:pt x="8572" y="158829"/>
                  </a:cubicBezTo>
                  <a:cubicBezTo>
                    <a:pt x="6667" y="155019"/>
                    <a:pt x="3810" y="151209"/>
                    <a:pt x="0" y="148352"/>
                  </a:cubicBezTo>
                  <a:cubicBezTo>
                    <a:pt x="15240" y="135969"/>
                    <a:pt x="30480" y="112157"/>
                    <a:pt x="52387" y="68342"/>
                  </a:cubicBezTo>
                  <a:cubicBezTo>
                    <a:pt x="77153" y="17859"/>
                    <a:pt x="71437" y="9287"/>
                    <a:pt x="61912" y="714"/>
                  </a:cubicBezTo>
                  <a:cubicBezTo>
                    <a:pt x="63818" y="-238"/>
                    <a:pt x="66675" y="-238"/>
                    <a:pt x="68580" y="714"/>
                  </a:cubicBezTo>
                  <a:cubicBezTo>
                    <a:pt x="88583" y="6429"/>
                    <a:pt x="68580" y="53102"/>
                    <a:pt x="55245" y="75009"/>
                  </a:cubicBezTo>
                  <a:close/>
                </a:path>
              </a:pathLst>
            </a:custGeom>
            <a:gradFill>
              <a:gsLst>
                <a:gs pos="500">
                  <a:srgbClr val="E7EBF5"/>
                </a:gs>
                <a:gs pos="100000">
                  <a:srgbClr val="D7E2F5"/>
                </a:gs>
              </a:gsLst>
              <a:lin ang="46544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55C4716-776E-2787-F35F-94E16440683E}"/>
                </a:ext>
              </a:extLst>
            </p:cNvPr>
            <p:cNvSpPr/>
            <p:nvPr/>
          </p:nvSpPr>
          <p:spPr>
            <a:xfrm>
              <a:off x="6055042" y="3327081"/>
              <a:ext cx="89534" cy="55244"/>
            </a:xfrm>
            <a:custGeom>
              <a:avLst/>
              <a:gdLst>
                <a:gd name="connsiteX0" fmla="*/ 89535 w 89534"/>
                <a:gd name="connsiteY0" fmla="*/ 0 h 55244"/>
                <a:gd name="connsiteX1" fmla="*/ 83820 w 89534"/>
                <a:gd name="connsiteY1" fmla="*/ 26670 h 55244"/>
                <a:gd name="connsiteX2" fmla="*/ 44767 w 89534"/>
                <a:gd name="connsiteY2" fmla="*/ 55245 h 55244"/>
                <a:gd name="connsiteX3" fmla="*/ 6667 w 89534"/>
                <a:gd name="connsiteY3" fmla="*/ 28575 h 55244"/>
                <a:gd name="connsiteX4" fmla="*/ 0 w 89534"/>
                <a:gd name="connsiteY4" fmla="*/ 953 h 55244"/>
                <a:gd name="connsiteX5" fmla="*/ 43815 w 89534"/>
                <a:gd name="connsiteY5" fmla="*/ 2857 h 55244"/>
                <a:gd name="connsiteX6" fmla="*/ 89535 w 89534"/>
                <a:gd name="connsiteY6" fmla="*/ 0 h 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4" h="55244">
                  <a:moveTo>
                    <a:pt x="89535" y="0"/>
                  </a:moveTo>
                  <a:cubicBezTo>
                    <a:pt x="89535" y="9525"/>
                    <a:pt x="86677" y="19050"/>
                    <a:pt x="83820" y="26670"/>
                  </a:cubicBezTo>
                  <a:cubicBezTo>
                    <a:pt x="76200" y="43815"/>
                    <a:pt x="60960" y="55245"/>
                    <a:pt x="44767" y="55245"/>
                  </a:cubicBezTo>
                  <a:cubicBezTo>
                    <a:pt x="28575" y="55245"/>
                    <a:pt x="14288" y="44768"/>
                    <a:pt x="6667" y="28575"/>
                  </a:cubicBezTo>
                  <a:cubicBezTo>
                    <a:pt x="2857" y="20003"/>
                    <a:pt x="0" y="10478"/>
                    <a:pt x="0" y="953"/>
                  </a:cubicBezTo>
                  <a:cubicBezTo>
                    <a:pt x="14288" y="1905"/>
                    <a:pt x="28575" y="2857"/>
                    <a:pt x="43815" y="2857"/>
                  </a:cubicBezTo>
                  <a:cubicBezTo>
                    <a:pt x="59055" y="2857"/>
                    <a:pt x="75247" y="1905"/>
                    <a:pt x="89535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3BCEB83F-7CCB-C7C3-CD8B-8457DFF98217}"/>
                </a:ext>
              </a:extLst>
            </p:cNvPr>
            <p:cNvSpPr/>
            <p:nvPr/>
          </p:nvSpPr>
          <p:spPr>
            <a:xfrm>
              <a:off x="6034087" y="3324224"/>
              <a:ext cx="129539" cy="34251"/>
            </a:xfrm>
            <a:custGeom>
              <a:avLst/>
              <a:gdLst>
                <a:gd name="connsiteX0" fmla="*/ 129540 w 129539"/>
                <a:gd name="connsiteY0" fmla="*/ 10477 h 34251"/>
                <a:gd name="connsiteX1" fmla="*/ 127635 w 129539"/>
                <a:gd name="connsiteY1" fmla="*/ 25718 h 34251"/>
                <a:gd name="connsiteX2" fmla="*/ 953 w 129539"/>
                <a:gd name="connsiteY2" fmla="*/ 21907 h 34251"/>
                <a:gd name="connsiteX3" fmla="*/ 0 w 129539"/>
                <a:gd name="connsiteY3" fmla="*/ 10477 h 34251"/>
                <a:gd name="connsiteX4" fmla="*/ 953 w 129539"/>
                <a:gd name="connsiteY4" fmla="*/ 952 h 34251"/>
                <a:gd name="connsiteX5" fmla="*/ 20003 w 129539"/>
                <a:gd name="connsiteY5" fmla="*/ 3810 h 34251"/>
                <a:gd name="connsiteX6" fmla="*/ 63818 w 129539"/>
                <a:gd name="connsiteY6" fmla="*/ 5715 h 34251"/>
                <a:gd name="connsiteX7" fmla="*/ 111443 w 129539"/>
                <a:gd name="connsiteY7" fmla="*/ 2857 h 34251"/>
                <a:gd name="connsiteX8" fmla="*/ 129540 w 129539"/>
                <a:gd name="connsiteY8" fmla="*/ 0 h 34251"/>
                <a:gd name="connsiteX9" fmla="*/ 129540 w 129539"/>
                <a:gd name="connsiteY9" fmla="*/ 10477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539" h="34251">
                  <a:moveTo>
                    <a:pt x="129540" y="10477"/>
                  </a:moveTo>
                  <a:cubicBezTo>
                    <a:pt x="129540" y="15240"/>
                    <a:pt x="128588" y="20955"/>
                    <a:pt x="127635" y="25718"/>
                  </a:cubicBezTo>
                  <a:cubicBezTo>
                    <a:pt x="76200" y="40957"/>
                    <a:pt x="27622" y="33338"/>
                    <a:pt x="953" y="21907"/>
                  </a:cubicBezTo>
                  <a:cubicBezTo>
                    <a:pt x="953" y="18098"/>
                    <a:pt x="0" y="14288"/>
                    <a:pt x="0" y="10477"/>
                  </a:cubicBezTo>
                  <a:cubicBezTo>
                    <a:pt x="0" y="7620"/>
                    <a:pt x="0" y="4763"/>
                    <a:pt x="953" y="952"/>
                  </a:cubicBezTo>
                  <a:cubicBezTo>
                    <a:pt x="6668" y="1905"/>
                    <a:pt x="13335" y="2857"/>
                    <a:pt x="20003" y="3810"/>
                  </a:cubicBezTo>
                  <a:cubicBezTo>
                    <a:pt x="34290" y="4763"/>
                    <a:pt x="48578" y="5715"/>
                    <a:pt x="63818" y="5715"/>
                  </a:cubicBezTo>
                  <a:cubicBezTo>
                    <a:pt x="80963" y="5715"/>
                    <a:pt x="96202" y="4763"/>
                    <a:pt x="111443" y="2857"/>
                  </a:cubicBezTo>
                  <a:cubicBezTo>
                    <a:pt x="118110" y="1905"/>
                    <a:pt x="123825" y="952"/>
                    <a:pt x="129540" y="0"/>
                  </a:cubicBezTo>
                  <a:cubicBezTo>
                    <a:pt x="129540" y="2857"/>
                    <a:pt x="129540" y="6668"/>
                    <a:pt x="129540" y="10477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854BA974-6127-0EED-A6E7-5FCB87806537}"/>
                </a:ext>
              </a:extLst>
            </p:cNvPr>
            <p:cNvSpPr/>
            <p:nvPr/>
          </p:nvSpPr>
          <p:spPr>
            <a:xfrm>
              <a:off x="5855969" y="3930966"/>
              <a:ext cx="227004" cy="56843"/>
            </a:xfrm>
            <a:custGeom>
              <a:avLst/>
              <a:gdLst>
                <a:gd name="connsiteX0" fmla="*/ 193358 w 227004"/>
                <a:gd name="connsiteY0" fmla="*/ 37148 h 56843"/>
                <a:gd name="connsiteX1" fmla="*/ 29528 w 227004"/>
                <a:gd name="connsiteY1" fmla="*/ 56198 h 56843"/>
                <a:gd name="connsiteX2" fmla="*/ 0 w 227004"/>
                <a:gd name="connsiteY2" fmla="*/ 38100 h 56843"/>
                <a:gd name="connsiteX3" fmla="*/ 122873 w 227004"/>
                <a:gd name="connsiteY3" fmla="*/ 44768 h 56843"/>
                <a:gd name="connsiteX4" fmla="*/ 186690 w 227004"/>
                <a:gd name="connsiteY4" fmla="*/ 14288 h 56843"/>
                <a:gd name="connsiteX5" fmla="*/ 226695 w 227004"/>
                <a:gd name="connsiteY5" fmla="*/ 0 h 56843"/>
                <a:gd name="connsiteX6" fmla="*/ 193358 w 227004"/>
                <a:gd name="connsiteY6" fmla="*/ 37148 h 5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004" h="56843">
                  <a:moveTo>
                    <a:pt x="193358" y="37148"/>
                  </a:moveTo>
                  <a:cubicBezTo>
                    <a:pt x="157163" y="52388"/>
                    <a:pt x="61913" y="59055"/>
                    <a:pt x="29528" y="56198"/>
                  </a:cubicBezTo>
                  <a:cubicBezTo>
                    <a:pt x="8572" y="54293"/>
                    <a:pt x="1905" y="45720"/>
                    <a:pt x="0" y="38100"/>
                  </a:cubicBezTo>
                  <a:cubicBezTo>
                    <a:pt x="25718" y="51435"/>
                    <a:pt x="66675" y="55245"/>
                    <a:pt x="122873" y="44768"/>
                  </a:cubicBezTo>
                  <a:cubicBezTo>
                    <a:pt x="158115" y="38100"/>
                    <a:pt x="177165" y="24765"/>
                    <a:pt x="186690" y="14288"/>
                  </a:cubicBezTo>
                  <a:cubicBezTo>
                    <a:pt x="202883" y="9525"/>
                    <a:pt x="216218" y="4763"/>
                    <a:pt x="226695" y="0"/>
                  </a:cubicBezTo>
                  <a:cubicBezTo>
                    <a:pt x="227648" y="13335"/>
                    <a:pt x="228600" y="21908"/>
                    <a:pt x="193358" y="37148"/>
                  </a:cubicBezTo>
                  <a:close/>
                </a:path>
              </a:pathLst>
            </a:custGeom>
            <a:solidFill>
              <a:srgbClr val="3126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37B72E97-1038-B434-CBA2-8EE0E280349C}"/>
                </a:ext>
              </a:extLst>
            </p:cNvPr>
            <p:cNvSpPr/>
            <p:nvPr/>
          </p:nvSpPr>
          <p:spPr>
            <a:xfrm>
              <a:off x="6176009" y="3950016"/>
              <a:ext cx="117304" cy="41553"/>
            </a:xfrm>
            <a:custGeom>
              <a:avLst/>
              <a:gdLst>
                <a:gd name="connsiteX0" fmla="*/ 116205 w 117304"/>
                <a:gd name="connsiteY0" fmla="*/ 19050 h 41553"/>
                <a:gd name="connsiteX1" fmla="*/ 112395 w 117304"/>
                <a:gd name="connsiteY1" fmla="*/ 26670 h 41553"/>
                <a:gd name="connsiteX2" fmla="*/ 32385 w 117304"/>
                <a:gd name="connsiteY2" fmla="*/ 39053 h 41553"/>
                <a:gd name="connsiteX3" fmla="*/ 0 w 117304"/>
                <a:gd name="connsiteY3" fmla="*/ 11430 h 41553"/>
                <a:gd name="connsiteX4" fmla="*/ 0 w 117304"/>
                <a:gd name="connsiteY4" fmla="*/ 4763 h 41553"/>
                <a:gd name="connsiteX5" fmla="*/ 15240 w 117304"/>
                <a:gd name="connsiteY5" fmla="*/ 12383 h 41553"/>
                <a:gd name="connsiteX6" fmla="*/ 58102 w 117304"/>
                <a:gd name="connsiteY6" fmla="*/ 17145 h 41553"/>
                <a:gd name="connsiteX7" fmla="*/ 116205 w 117304"/>
                <a:gd name="connsiteY7" fmla="*/ 0 h 41553"/>
                <a:gd name="connsiteX8" fmla="*/ 116205 w 117304"/>
                <a:gd name="connsiteY8" fmla="*/ 19050 h 4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04" h="41553">
                  <a:moveTo>
                    <a:pt x="116205" y="19050"/>
                  </a:moveTo>
                  <a:cubicBezTo>
                    <a:pt x="115252" y="21908"/>
                    <a:pt x="114300" y="24765"/>
                    <a:pt x="112395" y="26670"/>
                  </a:cubicBezTo>
                  <a:cubicBezTo>
                    <a:pt x="105727" y="35243"/>
                    <a:pt x="65722" y="46673"/>
                    <a:pt x="32385" y="39053"/>
                  </a:cubicBezTo>
                  <a:cubicBezTo>
                    <a:pt x="7620" y="33338"/>
                    <a:pt x="0" y="21908"/>
                    <a:pt x="0" y="11430"/>
                  </a:cubicBezTo>
                  <a:cubicBezTo>
                    <a:pt x="0" y="9525"/>
                    <a:pt x="0" y="7620"/>
                    <a:pt x="0" y="4763"/>
                  </a:cubicBezTo>
                  <a:cubicBezTo>
                    <a:pt x="3810" y="7620"/>
                    <a:pt x="9525" y="10478"/>
                    <a:pt x="15240" y="12383"/>
                  </a:cubicBezTo>
                  <a:cubicBezTo>
                    <a:pt x="25717" y="16193"/>
                    <a:pt x="40005" y="18098"/>
                    <a:pt x="58102" y="17145"/>
                  </a:cubicBezTo>
                  <a:cubicBezTo>
                    <a:pt x="84772" y="15240"/>
                    <a:pt x="105727" y="5715"/>
                    <a:pt x="116205" y="0"/>
                  </a:cubicBezTo>
                  <a:cubicBezTo>
                    <a:pt x="118110" y="8573"/>
                    <a:pt x="117157" y="14288"/>
                    <a:pt x="116205" y="19050"/>
                  </a:cubicBezTo>
                  <a:close/>
                </a:path>
              </a:pathLst>
            </a:custGeom>
            <a:gradFill>
              <a:gsLst>
                <a:gs pos="0">
                  <a:srgbClr val="3126D6"/>
                </a:gs>
                <a:gs pos="50000">
                  <a:srgbClr val="3E2DE0"/>
                </a:gs>
                <a:gs pos="100000">
                  <a:srgbClr val="4C34EB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45C414A7-DD45-BC79-20EC-81711F1F8A37}"/>
                </a:ext>
              </a:extLst>
            </p:cNvPr>
            <p:cNvSpPr/>
            <p:nvPr/>
          </p:nvSpPr>
          <p:spPr>
            <a:xfrm>
              <a:off x="6176009" y="3954779"/>
              <a:ext cx="116204" cy="36791"/>
            </a:xfrm>
            <a:custGeom>
              <a:avLst/>
              <a:gdLst>
                <a:gd name="connsiteX0" fmla="*/ 116205 w 116204"/>
                <a:gd name="connsiteY0" fmla="*/ 14288 h 36791"/>
                <a:gd name="connsiteX1" fmla="*/ 112395 w 116204"/>
                <a:gd name="connsiteY1" fmla="*/ 21908 h 36791"/>
                <a:gd name="connsiteX2" fmla="*/ 32385 w 116204"/>
                <a:gd name="connsiteY2" fmla="*/ 34290 h 36791"/>
                <a:gd name="connsiteX3" fmla="*/ 0 w 116204"/>
                <a:gd name="connsiteY3" fmla="*/ 6668 h 36791"/>
                <a:gd name="connsiteX4" fmla="*/ 0 w 116204"/>
                <a:gd name="connsiteY4" fmla="*/ 0 h 36791"/>
                <a:gd name="connsiteX5" fmla="*/ 15240 w 116204"/>
                <a:gd name="connsiteY5" fmla="*/ 7620 h 36791"/>
                <a:gd name="connsiteX6" fmla="*/ 70485 w 116204"/>
                <a:gd name="connsiteY6" fmla="*/ 29528 h 36791"/>
                <a:gd name="connsiteX7" fmla="*/ 116205 w 116204"/>
                <a:gd name="connsiteY7" fmla="*/ 14288 h 3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04" h="36791">
                  <a:moveTo>
                    <a:pt x="116205" y="14288"/>
                  </a:moveTo>
                  <a:cubicBezTo>
                    <a:pt x="115252" y="17145"/>
                    <a:pt x="114300" y="20003"/>
                    <a:pt x="112395" y="21908"/>
                  </a:cubicBezTo>
                  <a:cubicBezTo>
                    <a:pt x="105727" y="30480"/>
                    <a:pt x="65722" y="41910"/>
                    <a:pt x="32385" y="34290"/>
                  </a:cubicBezTo>
                  <a:cubicBezTo>
                    <a:pt x="7620" y="28575"/>
                    <a:pt x="0" y="17145"/>
                    <a:pt x="0" y="6668"/>
                  </a:cubicBezTo>
                  <a:cubicBezTo>
                    <a:pt x="0" y="4763"/>
                    <a:pt x="0" y="2858"/>
                    <a:pt x="0" y="0"/>
                  </a:cubicBezTo>
                  <a:cubicBezTo>
                    <a:pt x="3810" y="2858"/>
                    <a:pt x="9525" y="5715"/>
                    <a:pt x="15240" y="7620"/>
                  </a:cubicBezTo>
                  <a:cubicBezTo>
                    <a:pt x="21907" y="21908"/>
                    <a:pt x="39052" y="33338"/>
                    <a:pt x="70485" y="29528"/>
                  </a:cubicBezTo>
                  <a:cubicBezTo>
                    <a:pt x="92392" y="26670"/>
                    <a:pt x="107632" y="20003"/>
                    <a:pt x="116205" y="14288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75BAB2B7-DDA8-392C-C111-4D1B7799C28C}"/>
                </a:ext>
              </a:extLst>
            </p:cNvPr>
            <p:cNvSpPr/>
            <p:nvPr/>
          </p:nvSpPr>
          <p:spPr>
            <a:xfrm>
              <a:off x="6123621" y="2978466"/>
              <a:ext cx="41362" cy="58102"/>
            </a:xfrm>
            <a:custGeom>
              <a:avLst/>
              <a:gdLst>
                <a:gd name="connsiteX0" fmla="*/ 25717 w 41362"/>
                <a:gd name="connsiteY0" fmla="*/ 53340 h 58102"/>
                <a:gd name="connsiteX1" fmla="*/ 0 w 41362"/>
                <a:gd name="connsiteY1" fmla="*/ 58102 h 58102"/>
                <a:gd name="connsiteX2" fmla="*/ 5715 w 41362"/>
                <a:gd name="connsiteY2" fmla="*/ 0 h 58102"/>
                <a:gd name="connsiteX3" fmla="*/ 20955 w 41362"/>
                <a:gd name="connsiteY3" fmla="*/ 953 h 58102"/>
                <a:gd name="connsiteX4" fmla="*/ 40958 w 41362"/>
                <a:gd name="connsiteY4" fmla="*/ 31433 h 58102"/>
                <a:gd name="connsiteX5" fmla="*/ 25717 w 41362"/>
                <a:gd name="connsiteY5" fmla="*/ 53340 h 5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2" h="58102">
                  <a:moveTo>
                    <a:pt x="25717" y="53340"/>
                  </a:moveTo>
                  <a:cubicBezTo>
                    <a:pt x="20003" y="54293"/>
                    <a:pt x="8572" y="55245"/>
                    <a:pt x="0" y="58102"/>
                  </a:cubicBezTo>
                  <a:cubicBezTo>
                    <a:pt x="7620" y="37148"/>
                    <a:pt x="6667" y="13335"/>
                    <a:pt x="5715" y="0"/>
                  </a:cubicBezTo>
                  <a:cubicBezTo>
                    <a:pt x="12383" y="0"/>
                    <a:pt x="18097" y="953"/>
                    <a:pt x="20955" y="953"/>
                  </a:cubicBezTo>
                  <a:cubicBezTo>
                    <a:pt x="33338" y="1905"/>
                    <a:pt x="39053" y="19050"/>
                    <a:pt x="40958" y="31433"/>
                  </a:cubicBezTo>
                  <a:cubicBezTo>
                    <a:pt x="42863" y="48577"/>
                    <a:pt x="38100" y="51435"/>
                    <a:pt x="25717" y="53340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2011F9F7-8CA6-9526-7C2E-BF996711E080}"/>
                </a:ext>
              </a:extLst>
            </p:cNvPr>
            <p:cNvSpPr/>
            <p:nvPr/>
          </p:nvSpPr>
          <p:spPr>
            <a:xfrm>
              <a:off x="6041626" y="2978466"/>
              <a:ext cx="39132" cy="59054"/>
            </a:xfrm>
            <a:custGeom>
              <a:avLst/>
              <a:gdLst>
                <a:gd name="connsiteX0" fmla="*/ 39133 w 39132"/>
                <a:gd name="connsiteY0" fmla="*/ 59055 h 59054"/>
                <a:gd name="connsiteX1" fmla="*/ 17225 w 39132"/>
                <a:gd name="connsiteY1" fmla="*/ 55245 h 59054"/>
                <a:gd name="connsiteX2" fmla="*/ 80 w 39132"/>
                <a:gd name="connsiteY2" fmla="*/ 38100 h 59054"/>
                <a:gd name="connsiteX3" fmla="*/ 9605 w 39132"/>
                <a:gd name="connsiteY3" fmla="*/ 4763 h 59054"/>
                <a:gd name="connsiteX4" fmla="*/ 33418 w 39132"/>
                <a:gd name="connsiteY4" fmla="*/ 0 h 59054"/>
                <a:gd name="connsiteX5" fmla="*/ 39133 w 39132"/>
                <a:gd name="connsiteY5" fmla="*/ 5905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32" h="59054">
                  <a:moveTo>
                    <a:pt x="39133" y="59055"/>
                  </a:moveTo>
                  <a:cubicBezTo>
                    <a:pt x="31513" y="58102"/>
                    <a:pt x="22940" y="56198"/>
                    <a:pt x="17225" y="55245"/>
                  </a:cubicBezTo>
                  <a:cubicBezTo>
                    <a:pt x="6748" y="52388"/>
                    <a:pt x="-872" y="51435"/>
                    <a:pt x="80" y="38100"/>
                  </a:cubicBezTo>
                  <a:cubicBezTo>
                    <a:pt x="1033" y="25717"/>
                    <a:pt x="3890" y="7620"/>
                    <a:pt x="9605" y="4763"/>
                  </a:cubicBezTo>
                  <a:cubicBezTo>
                    <a:pt x="13415" y="2858"/>
                    <a:pt x="21988" y="953"/>
                    <a:pt x="33418" y="0"/>
                  </a:cubicBezTo>
                  <a:cubicBezTo>
                    <a:pt x="30560" y="20003"/>
                    <a:pt x="33418" y="41910"/>
                    <a:pt x="39133" y="59055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FAE60CC-57DB-E0F3-3ACF-1505BC7EF3A9}"/>
                </a:ext>
              </a:extLst>
            </p:cNvPr>
            <p:cNvSpPr/>
            <p:nvPr/>
          </p:nvSpPr>
          <p:spPr>
            <a:xfrm>
              <a:off x="6072187" y="3159442"/>
              <a:ext cx="63817" cy="44767"/>
            </a:xfrm>
            <a:custGeom>
              <a:avLst/>
              <a:gdLst>
                <a:gd name="connsiteX0" fmla="*/ 63818 w 63817"/>
                <a:gd name="connsiteY0" fmla="*/ 6667 h 44767"/>
                <a:gd name="connsiteX1" fmla="*/ 0 w 63817"/>
                <a:gd name="connsiteY1" fmla="*/ 44768 h 44767"/>
                <a:gd name="connsiteX2" fmla="*/ 0 w 63817"/>
                <a:gd name="connsiteY2" fmla="*/ 40005 h 44767"/>
                <a:gd name="connsiteX3" fmla="*/ 40005 w 63817"/>
                <a:gd name="connsiteY3" fmla="*/ 0 h 44767"/>
                <a:gd name="connsiteX4" fmla="*/ 63818 w 63817"/>
                <a:gd name="connsiteY4" fmla="*/ 6667 h 4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17" h="44767">
                  <a:moveTo>
                    <a:pt x="63818" y="6667"/>
                  </a:moveTo>
                  <a:cubicBezTo>
                    <a:pt x="24765" y="10477"/>
                    <a:pt x="7620" y="30480"/>
                    <a:pt x="0" y="44768"/>
                  </a:cubicBezTo>
                  <a:cubicBezTo>
                    <a:pt x="0" y="42863"/>
                    <a:pt x="0" y="41910"/>
                    <a:pt x="0" y="40005"/>
                  </a:cubicBezTo>
                  <a:cubicBezTo>
                    <a:pt x="0" y="18097"/>
                    <a:pt x="18097" y="0"/>
                    <a:pt x="40005" y="0"/>
                  </a:cubicBezTo>
                  <a:cubicBezTo>
                    <a:pt x="49530" y="0"/>
                    <a:pt x="57150" y="1905"/>
                    <a:pt x="63818" y="6667"/>
                  </a:cubicBez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AA776E5B-E0AA-9733-F877-7142EC4CAA56}"/>
                </a:ext>
              </a:extLst>
            </p:cNvPr>
            <p:cNvSpPr/>
            <p:nvPr/>
          </p:nvSpPr>
          <p:spPr>
            <a:xfrm>
              <a:off x="6093142" y="3178492"/>
              <a:ext cx="40957" cy="41909"/>
            </a:xfrm>
            <a:custGeom>
              <a:avLst/>
              <a:gdLst>
                <a:gd name="connsiteX0" fmla="*/ 40957 w 40957"/>
                <a:gd name="connsiteY0" fmla="*/ 20955 h 41909"/>
                <a:gd name="connsiteX1" fmla="*/ 20002 w 40957"/>
                <a:gd name="connsiteY1" fmla="*/ 41910 h 41909"/>
                <a:gd name="connsiteX2" fmla="*/ 0 w 40957"/>
                <a:gd name="connsiteY2" fmla="*/ 24765 h 41909"/>
                <a:gd name="connsiteX3" fmla="*/ 0 w 40957"/>
                <a:gd name="connsiteY3" fmla="*/ 20955 h 41909"/>
                <a:gd name="connsiteX4" fmla="*/ 20955 w 40957"/>
                <a:gd name="connsiteY4" fmla="*/ 0 h 41909"/>
                <a:gd name="connsiteX5" fmla="*/ 36195 w 40957"/>
                <a:gd name="connsiteY5" fmla="*/ 6668 h 41909"/>
                <a:gd name="connsiteX6" fmla="*/ 40957 w 40957"/>
                <a:gd name="connsiteY6" fmla="*/ 20955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" h="41909">
                  <a:moveTo>
                    <a:pt x="40957" y="20955"/>
                  </a:moveTo>
                  <a:cubicBezTo>
                    <a:pt x="40957" y="32385"/>
                    <a:pt x="31432" y="41910"/>
                    <a:pt x="20002" y="41910"/>
                  </a:cubicBezTo>
                  <a:cubicBezTo>
                    <a:pt x="9525" y="41910"/>
                    <a:pt x="952" y="34290"/>
                    <a:pt x="0" y="24765"/>
                  </a:cubicBezTo>
                  <a:cubicBezTo>
                    <a:pt x="0" y="23813"/>
                    <a:pt x="0" y="22860"/>
                    <a:pt x="0" y="20955"/>
                  </a:cubicBezTo>
                  <a:cubicBezTo>
                    <a:pt x="0" y="9525"/>
                    <a:pt x="9525" y="0"/>
                    <a:pt x="20955" y="0"/>
                  </a:cubicBezTo>
                  <a:cubicBezTo>
                    <a:pt x="26670" y="0"/>
                    <a:pt x="32385" y="2857"/>
                    <a:pt x="36195" y="6668"/>
                  </a:cubicBezTo>
                  <a:cubicBezTo>
                    <a:pt x="38100" y="10477"/>
                    <a:pt x="40957" y="15240"/>
                    <a:pt x="40957" y="2095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94C04969-B4C0-CA89-87EA-933224E8E0C4}"/>
                </a:ext>
              </a:extLst>
            </p:cNvPr>
            <p:cNvSpPr/>
            <p:nvPr/>
          </p:nvSpPr>
          <p:spPr>
            <a:xfrm>
              <a:off x="6093142" y="3178492"/>
              <a:ext cx="35242" cy="24764"/>
            </a:xfrm>
            <a:custGeom>
              <a:avLst/>
              <a:gdLst>
                <a:gd name="connsiteX0" fmla="*/ 35242 w 35242"/>
                <a:gd name="connsiteY0" fmla="*/ 6668 h 24764"/>
                <a:gd name="connsiteX1" fmla="*/ 0 w 35242"/>
                <a:gd name="connsiteY1" fmla="*/ 24765 h 24764"/>
                <a:gd name="connsiteX2" fmla="*/ 0 w 35242"/>
                <a:gd name="connsiteY2" fmla="*/ 20955 h 24764"/>
                <a:gd name="connsiteX3" fmla="*/ 20955 w 35242"/>
                <a:gd name="connsiteY3" fmla="*/ 0 h 24764"/>
                <a:gd name="connsiteX4" fmla="*/ 35242 w 35242"/>
                <a:gd name="connsiteY4" fmla="*/ 6668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24764">
                  <a:moveTo>
                    <a:pt x="35242" y="6668"/>
                  </a:moveTo>
                  <a:cubicBezTo>
                    <a:pt x="17145" y="8572"/>
                    <a:pt x="5715" y="17145"/>
                    <a:pt x="0" y="24765"/>
                  </a:cubicBezTo>
                  <a:cubicBezTo>
                    <a:pt x="0" y="23813"/>
                    <a:pt x="0" y="22860"/>
                    <a:pt x="0" y="20955"/>
                  </a:cubicBezTo>
                  <a:cubicBezTo>
                    <a:pt x="0" y="9525"/>
                    <a:pt x="9525" y="0"/>
                    <a:pt x="20955" y="0"/>
                  </a:cubicBezTo>
                  <a:cubicBezTo>
                    <a:pt x="25717" y="0"/>
                    <a:pt x="31432" y="2857"/>
                    <a:pt x="35242" y="666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9EA562A2-5BA9-A77C-AA9B-2E060A487607}"/>
                </a:ext>
              </a:extLst>
            </p:cNvPr>
            <p:cNvSpPr/>
            <p:nvPr/>
          </p:nvSpPr>
          <p:spPr>
            <a:xfrm>
              <a:off x="5987342" y="3146694"/>
              <a:ext cx="43007" cy="34029"/>
            </a:xfrm>
            <a:custGeom>
              <a:avLst/>
              <a:gdLst>
                <a:gd name="connsiteX0" fmla="*/ 42935 w 43007"/>
                <a:gd name="connsiteY0" fmla="*/ 13700 h 34029"/>
                <a:gd name="connsiteX1" fmla="*/ 23885 w 43007"/>
                <a:gd name="connsiteY1" fmla="*/ 33703 h 34029"/>
                <a:gd name="connsiteX2" fmla="*/ 72 w 43007"/>
                <a:gd name="connsiteY2" fmla="*/ 20368 h 34029"/>
                <a:gd name="connsiteX3" fmla="*/ 19122 w 43007"/>
                <a:gd name="connsiteY3" fmla="*/ 365 h 34029"/>
                <a:gd name="connsiteX4" fmla="*/ 42935 w 43007"/>
                <a:gd name="connsiteY4" fmla="*/ 13700 h 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07" h="34029">
                  <a:moveTo>
                    <a:pt x="42935" y="13700"/>
                  </a:moveTo>
                  <a:cubicBezTo>
                    <a:pt x="43887" y="23225"/>
                    <a:pt x="35315" y="31798"/>
                    <a:pt x="23885" y="33703"/>
                  </a:cubicBezTo>
                  <a:cubicBezTo>
                    <a:pt x="11502" y="35607"/>
                    <a:pt x="1025" y="28940"/>
                    <a:pt x="72" y="20368"/>
                  </a:cubicBezTo>
                  <a:cubicBezTo>
                    <a:pt x="-880" y="10843"/>
                    <a:pt x="7692" y="2270"/>
                    <a:pt x="19122" y="365"/>
                  </a:cubicBezTo>
                  <a:cubicBezTo>
                    <a:pt x="31505" y="-1540"/>
                    <a:pt x="41982" y="4175"/>
                    <a:pt x="42935" y="13700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211129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5E6E2201-A23C-94C4-5C3E-683E95572955}"/>
                </a:ext>
              </a:extLst>
            </p:cNvPr>
            <p:cNvSpPr/>
            <p:nvPr/>
          </p:nvSpPr>
          <p:spPr>
            <a:xfrm>
              <a:off x="6073036" y="2940328"/>
              <a:ext cx="29734" cy="13412"/>
            </a:xfrm>
            <a:custGeom>
              <a:avLst/>
              <a:gdLst>
                <a:gd name="connsiteX0" fmla="*/ 29631 w 29734"/>
                <a:gd name="connsiteY0" fmla="*/ 2896 h 13412"/>
                <a:gd name="connsiteX1" fmla="*/ 16296 w 29734"/>
                <a:gd name="connsiteY1" fmla="*/ 12421 h 13412"/>
                <a:gd name="connsiteX2" fmla="*/ 103 w 29734"/>
                <a:gd name="connsiteY2" fmla="*/ 10516 h 13412"/>
                <a:gd name="connsiteX3" fmla="*/ 13438 w 29734"/>
                <a:gd name="connsiteY3" fmla="*/ 991 h 13412"/>
                <a:gd name="connsiteX4" fmla="*/ 29631 w 29734"/>
                <a:gd name="connsiteY4" fmla="*/ 2896 h 1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34" h="13412">
                  <a:moveTo>
                    <a:pt x="29631" y="2896"/>
                  </a:moveTo>
                  <a:cubicBezTo>
                    <a:pt x="30583" y="5754"/>
                    <a:pt x="24868" y="10516"/>
                    <a:pt x="16296" y="12421"/>
                  </a:cubicBezTo>
                  <a:cubicBezTo>
                    <a:pt x="8676" y="14326"/>
                    <a:pt x="1056" y="13374"/>
                    <a:pt x="103" y="10516"/>
                  </a:cubicBezTo>
                  <a:cubicBezTo>
                    <a:pt x="-849" y="7659"/>
                    <a:pt x="4866" y="2896"/>
                    <a:pt x="13438" y="991"/>
                  </a:cubicBezTo>
                  <a:cubicBezTo>
                    <a:pt x="22011" y="-914"/>
                    <a:pt x="28678" y="39"/>
                    <a:pt x="29631" y="2896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2076716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F8F61B44-DD9F-3817-E42C-EDE7B2FCA3CD}"/>
                </a:ext>
              </a:extLst>
            </p:cNvPr>
            <p:cNvSpPr/>
            <p:nvPr/>
          </p:nvSpPr>
          <p:spPr>
            <a:xfrm>
              <a:off x="6047777" y="2956764"/>
              <a:ext cx="18338" cy="15782"/>
            </a:xfrm>
            <a:custGeom>
              <a:avLst/>
              <a:gdLst>
                <a:gd name="connsiteX0" fmla="*/ 17742 w 18338"/>
                <a:gd name="connsiteY0" fmla="*/ 747 h 15782"/>
                <a:gd name="connsiteX1" fmla="*/ 12027 w 18338"/>
                <a:gd name="connsiteY1" fmla="*/ 11225 h 15782"/>
                <a:gd name="connsiteX2" fmla="*/ 597 w 18338"/>
                <a:gd name="connsiteY2" fmla="*/ 15035 h 15782"/>
                <a:gd name="connsiteX3" fmla="*/ 6312 w 18338"/>
                <a:gd name="connsiteY3" fmla="*/ 4557 h 15782"/>
                <a:gd name="connsiteX4" fmla="*/ 17742 w 18338"/>
                <a:gd name="connsiteY4" fmla="*/ 747 h 1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8" h="15782">
                  <a:moveTo>
                    <a:pt x="17742" y="747"/>
                  </a:moveTo>
                  <a:cubicBezTo>
                    <a:pt x="19647" y="2652"/>
                    <a:pt x="16789" y="7415"/>
                    <a:pt x="12027" y="11225"/>
                  </a:cubicBezTo>
                  <a:cubicBezTo>
                    <a:pt x="7264" y="15035"/>
                    <a:pt x="2502" y="16940"/>
                    <a:pt x="597" y="15035"/>
                  </a:cubicBezTo>
                  <a:cubicBezTo>
                    <a:pt x="-1308" y="13130"/>
                    <a:pt x="1549" y="8367"/>
                    <a:pt x="6312" y="4557"/>
                  </a:cubicBezTo>
                  <a:cubicBezTo>
                    <a:pt x="11074" y="747"/>
                    <a:pt x="16789" y="-1158"/>
                    <a:pt x="17742" y="747"/>
                  </a:cubicBezTo>
                  <a:close/>
                </a:path>
              </a:pathLst>
            </a:custGeom>
            <a:gradFill>
              <a:gsLst>
                <a:gs pos="2510">
                  <a:srgbClr val="EEF5FF"/>
                </a:gs>
                <a:gs pos="100000">
                  <a:srgbClr val="EEF5FF"/>
                </a:gs>
              </a:gsLst>
              <a:lin ang="1871941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7DC56B06-6E63-E1FD-16D1-02D0BCEE0FB5}"/>
                </a:ext>
              </a:extLst>
            </p:cNvPr>
            <p:cNvSpPr/>
            <p:nvPr/>
          </p:nvSpPr>
          <p:spPr>
            <a:xfrm>
              <a:off x="5884154" y="3238205"/>
              <a:ext cx="19830" cy="35830"/>
            </a:xfrm>
            <a:custGeom>
              <a:avLst/>
              <a:gdLst>
                <a:gd name="connsiteX0" fmla="*/ 14678 w 19830"/>
                <a:gd name="connsiteY0" fmla="*/ 20296 h 35830"/>
                <a:gd name="connsiteX1" fmla="*/ 1343 w 19830"/>
                <a:gd name="connsiteY1" fmla="*/ 35536 h 35830"/>
                <a:gd name="connsiteX2" fmla="*/ 5153 w 19830"/>
                <a:gd name="connsiteY2" fmla="*/ 15534 h 35830"/>
                <a:gd name="connsiteX3" fmla="*/ 18488 w 19830"/>
                <a:gd name="connsiteY3" fmla="*/ 294 h 35830"/>
                <a:gd name="connsiteX4" fmla="*/ 14678 w 19830"/>
                <a:gd name="connsiteY4" fmla="*/ 20296 h 3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30" h="35830">
                  <a:moveTo>
                    <a:pt x="14678" y="20296"/>
                  </a:moveTo>
                  <a:cubicBezTo>
                    <a:pt x="9915" y="29821"/>
                    <a:pt x="4200" y="37441"/>
                    <a:pt x="1343" y="35536"/>
                  </a:cubicBezTo>
                  <a:cubicBezTo>
                    <a:pt x="-1515" y="34584"/>
                    <a:pt x="390" y="25059"/>
                    <a:pt x="5153" y="15534"/>
                  </a:cubicBezTo>
                  <a:cubicBezTo>
                    <a:pt x="9915" y="6009"/>
                    <a:pt x="15630" y="-1611"/>
                    <a:pt x="18488" y="294"/>
                  </a:cubicBezTo>
                  <a:cubicBezTo>
                    <a:pt x="21345" y="1246"/>
                    <a:pt x="19440" y="9819"/>
                    <a:pt x="14678" y="20296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208302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071BE0A0-8963-C993-BFC9-94CB900F3027}"/>
                </a:ext>
              </a:extLst>
            </p:cNvPr>
            <p:cNvSpPr/>
            <p:nvPr/>
          </p:nvSpPr>
          <p:spPr>
            <a:xfrm>
              <a:off x="5852027" y="3409868"/>
              <a:ext cx="17408" cy="36365"/>
            </a:xfrm>
            <a:custGeom>
              <a:avLst/>
              <a:gdLst>
                <a:gd name="connsiteX0" fmla="*/ 14419 w 17408"/>
                <a:gd name="connsiteY0" fmla="*/ 16273 h 36365"/>
                <a:gd name="connsiteX1" fmla="*/ 15372 w 17408"/>
                <a:gd name="connsiteY1" fmla="*/ 36276 h 36365"/>
                <a:gd name="connsiteX2" fmla="*/ 2989 w 17408"/>
                <a:gd name="connsiteY2" fmla="*/ 20083 h 36365"/>
                <a:gd name="connsiteX3" fmla="*/ 2037 w 17408"/>
                <a:gd name="connsiteY3" fmla="*/ 81 h 36365"/>
                <a:gd name="connsiteX4" fmla="*/ 14419 w 17408"/>
                <a:gd name="connsiteY4" fmla="*/ 16273 h 3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08" h="36365">
                  <a:moveTo>
                    <a:pt x="14419" y="16273"/>
                  </a:moveTo>
                  <a:cubicBezTo>
                    <a:pt x="18229" y="25798"/>
                    <a:pt x="18229" y="35323"/>
                    <a:pt x="15372" y="36276"/>
                  </a:cubicBezTo>
                  <a:cubicBezTo>
                    <a:pt x="12514" y="37228"/>
                    <a:pt x="6799" y="30561"/>
                    <a:pt x="2989" y="20083"/>
                  </a:cubicBezTo>
                  <a:cubicBezTo>
                    <a:pt x="-821" y="10558"/>
                    <a:pt x="-821" y="1033"/>
                    <a:pt x="2037" y="81"/>
                  </a:cubicBezTo>
                  <a:cubicBezTo>
                    <a:pt x="4894" y="-872"/>
                    <a:pt x="10609" y="6748"/>
                    <a:pt x="14419" y="16273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175451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6409E71F-10FB-4010-4EE4-4AE7C9E47A96}"/>
                </a:ext>
              </a:extLst>
            </p:cNvPr>
            <p:cNvSpPr/>
            <p:nvPr/>
          </p:nvSpPr>
          <p:spPr>
            <a:xfrm>
              <a:off x="6007417" y="3391851"/>
              <a:ext cx="36194" cy="36195"/>
            </a:xfrm>
            <a:custGeom>
              <a:avLst/>
              <a:gdLst>
                <a:gd name="connsiteX0" fmla="*/ 36195 w 36194"/>
                <a:gd name="connsiteY0" fmla="*/ 18098 h 36195"/>
                <a:gd name="connsiteX1" fmla="*/ 18097 w 36194"/>
                <a:gd name="connsiteY1" fmla="*/ 36195 h 36195"/>
                <a:gd name="connsiteX2" fmla="*/ 0 w 36194"/>
                <a:gd name="connsiteY2" fmla="*/ 18098 h 36195"/>
                <a:gd name="connsiteX3" fmla="*/ 18097 w 36194"/>
                <a:gd name="connsiteY3" fmla="*/ 0 h 36195"/>
                <a:gd name="connsiteX4" fmla="*/ 36195 w 36194"/>
                <a:gd name="connsiteY4" fmla="*/ 18098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" h="36195">
                  <a:moveTo>
                    <a:pt x="36195" y="18098"/>
                  </a:moveTo>
                  <a:cubicBezTo>
                    <a:pt x="36195" y="28575"/>
                    <a:pt x="27622" y="36195"/>
                    <a:pt x="18097" y="36195"/>
                  </a:cubicBezTo>
                  <a:cubicBezTo>
                    <a:pt x="7620" y="36195"/>
                    <a:pt x="0" y="27623"/>
                    <a:pt x="0" y="18098"/>
                  </a:cubicBezTo>
                  <a:cubicBezTo>
                    <a:pt x="0" y="8573"/>
                    <a:pt x="8572" y="0"/>
                    <a:pt x="18097" y="0"/>
                  </a:cubicBezTo>
                  <a:cubicBezTo>
                    <a:pt x="27622" y="0"/>
                    <a:pt x="36195" y="7620"/>
                    <a:pt x="36195" y="18098"/>
                  </a:cubicBezTo>
                  <a:close/>
                </a:path>
              </a:pathLst>
            </a:custGeom>
            <a:solidFill>
              <a:srgbClr val="FFF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DEE33450-27D7-99F5-AEB3-A4E600CC8043}"/>
                </a:ext>
              </a:extLst>
            </p:cNvPr>
            <p:cNvSpPr/>
            <p:nvPr/>
          </p:nvSpPr>
          <p:spPr>
            <a:xfrm>
              <a:off x="5991224" y="3526154"/>
              <a:ext cx="12567" cy="55245"/>
            </a:xfrm>
            <a:custGeom>
              <a:avLst/>
              <a:gdLst>
                <a:gd name="connsiteX0" fmla="*/ 12382 w 12567"/>
                <a:gd name="connsiteY0" fmla="*/ 27623 h 55245"/>
                <a:gd name="connsiteX1" fmla="*/ 5715 w 12567"/>
                <a:gd name="connsiteY1" fmla="*/ 55245 h 55245"/>
                <a:gd name="connsiteX2" fmla="*/ 0 w 12567"/>
                <a:gd name="connsiteY2" fmla="*/ 27623 h 55245"/>
                <a:gd name="connsiteX3" fmla="*/ 6668 w 12567"/>
                <a:gd name="connsiteY3" fmla="*/ 0 h 55245"/>
                <a:gd name="connsiteX4" fmla="*/ 12382 w 12567"/>
                <a:gd name="connsiteY4" fmla="*/ 27623 h 5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7" h="55245">
                  <a:moveTo>
                    <a:pt x="12382" y="27623"/>
                  </a:moveTo>
                  <a:cubicBezTo>
                    <a:pt x="12382" y="42863"/>
                    <a:pt x="8572" y="55245"/>
                    <a:pt x="5715" y="55245"/>
                  </a:cubicBezTo>
                  <a:cubicBezTo>
                    <a:pt x="1905" y="55245"/>
                    <a:pt x="0" y="42863"/>
                    <a:pt x="0" y="27623"/>
                  </a:cubicBezTo>
                  <a:cubicBezTo>
                    <a:pt x="0" y="12383"/>
                    <a:pt x="3810" y="0"/>
                    <a:pt x="6668" y="0"/>
                  </a:cubicBezTo>
                  <a:cubicBezTo>
                    <a:pt x="10478" y="0"/>
                    <a:pt x="13335" y="12383"/>
                    <a:pt x="12382" y="27623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568593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84AB42D0-3411-7314-6910-9FBACFB42410}"/>
                </a:ext>
              </a:extLst>
            </p:cNvPr>
            <p:cNvSpPr/>
            <p:nvPr/>
          </p:nvSpPr>
          <p:spPr>
            <a:xfrm>
              <a:off x="6189344" y="3523297"/>
              <a:ext cx="11430" cy="55244"/>
            </a:xfrm>
            <a:custGeom>
              <a:avLst/>
              <a:gdLst>
                <a:gd name="connsiteX0" fmla="*/ 11430 w 11430"/>
                <a:gd name="connsiteY0" fmla="*/ 27623 h 55244"/>
                <a:gd name="connsiteX1" fmla="*/ 5715 w 11430"/>
                <a:gd name="connsiteY1" fmla="*/ 55245 h 55244"/>
                <a:gd name="connsiteX2" fmla="*/ 0 w 11430"/>
                <a:gd name="connsiteY2" fmla="*/ 27623 h 55244"/>
                <a:gd name="connsiteX3" fmla="*/ 5715 w 11430"/>
                <a:gd name="connsiteY3" fmla="*/ 0 h 55244"/>
                <a:gd name="connsiteX4" fmla="*/ 11430 w 11430"/>
                <a:gd name="connsiteY4" fmla="*/ 27623 h 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" h="55244">
                  <a:moveTo>
                    <a:pt x="11430" y="27623"/>
                  </a:moveTo>
                  <a:cubicBezTo>
                    <a:pt x="11430" y="42863"/>
                    <a:pt x="8573" y="55245"/>
                    <a:pt x="5715" y="55245"/>
                  </a:cubicBezTo>
                  <a:cubicBezTo>
                    <a:pt x="2857" y="55245"/>
                    <a:pt x="0" y="42863"/>
                    <a:pt x="0" y="27623"/>
                  </a:cubicBezTo>
                  <a:cubicBezTo>
                    <a:pt x="0" y="12382"/>
                    <a:pt x="2857" y="0"/>
                    <a:pt x="5715" y="0"/>
                  </a:cubicBezTo>
                  <a:cubicBezTo>
                    <a:pt x="8573" y="0"/>
                    <a:pt x="11430" y="12382"/>
                    <a:pt x="11430" y="27623"/>
                  </a:cubicBezTo>
                  <a:close/>
                </a:path>
              </a:pathLst>
            </a:custGeom>
            <a:solidFill>
              <a:srgbClr val="FFFC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9D29CFE2-059B-689B-3F94-ADBE1A8707C8}"/>
                </a:ext>
              </a:extLst>
            </p:cNvPr>
            <p:cNvSpPr/>
            <p:nvPr/>
          </p:nvSpPr>
          <p:spPr>
            <a:xfrm>
              <a:off x="5977641" y="3740466"/>
              <a:ext cx="10973" cy="52387"/>
            </a:xfrm>
            <a:custGeom>
              <a:avLst/>
              <a:gdLst>
                <a:gd name="connsiteX0" fmla="*/ 10725 w 10973"/>
                <a:gd name="connsiteY0" fmla="*/ 26670 h 52387"/>
                <a:gd name="connsiteX1" fmla="*/ 4058 w 10973"/>
                <a:gd name="connsiteY1" fmla="*/ 52388 h 52387"/>
                <a:gd name="connsiteX2" fmla="*/ 248 w 10973"/>
                <a:gd name="connsiteY2" fmla="*/ 25718 h 52387"/>
                <a:gd name="connsiteX3" fmla="*/ 6915 w 10973"/>
                <a:gd name="connsiteY3" fmla="*/ 0 h 52387"/>
                <a:gd name="connsiteX4" fmla="*/ 10725 w 10973"/>
                <a:gd name="connsiteY4" fmla="*/ 26670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3" h="52387">
                  <a:moveTo>
                    <a:pt x="10725" y="26670"/>
                  </a:moveTo>
                  <a:cubicBezTo>
                    <a:pt x="9773" y="40958"/>
                    <a:pt x="6915" y="52388"/>
                    <a:pt x="4058" y="52388"/>
                  </a:cubicBezTo>
                  <a:cubicBezTo>
                    <a:pt x="1200" y="52388"/>
                    <a:pt x="-705" y="40005"/>
                    <a:pt x="248" y="25718"/>
                  </a:cubicBezTo>
                  <a:cubicBezTo>
                    <a:pt x="1200" y="11430"/>
                    <a:pt x="4058" y="0"/>
                    <a:pt x="6915" y="0"/>
                  </a:cubicBezTo>
                  <a:cubicBezTo>
                    <a:pt x="9773" y="953"/>
                    <a:pt x="11678" y="12383"/>
                    <a:pt x="10725" y="26670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582849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7C88414B-7479-1724-59CB-4A70C6C76A18}"/>
                </a:ext>
              </a:extLst>
            </p:cNvPr>
            <p:cNvSpPr/>
            <p:nvPr/>
          </p:nvSpPr>
          <p:spPr>
            <a:xfrm>
              <a:off x="6211251" y="3931773"/>
              <a:ext cx="52387" cy="21246"/>
            </a:xfrm>
            <a:custGeom>
              <a:avLst/>
              <a:gdLst>
                <a:gd name="connsiteX0" fmla="*/ 52388 w 52387"/>
                <a:gd name="connsiteY0" fmla="*/ 8718 h 21246"/>
                <a:gd name="connsiteX1" fmla="*/ 26670 w 52387"/>
                <a:gd name="connsiteY1" fmla="*/ 21101 h 21246"/>
                <a:gd name="connsiteX2" fmla="*/ 0 w 52387"/>
                <a:gd name="connsiteY2" fmla="*/ 12528 h 21246"/>
                <a:gd name="connsiteX3" fmla="*/ 25718 w 52387"/>
                <a:gd name="connsiteY3" fmla="*/ 146 h 21246"/>
                <a:gd name="connsiteX4" fmla="*/ 52388 w 52387"/>
                <a:gd name="connsiteY4" fmla="*/ 8718 h 2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" h="21246">
                  <a:moveTo>
                    <a:pt x="52388" y="8718"/>
                  </a:moveTo>
                  <a:cubicBezTo>
                    <a:pt x="52388" y="14433"/>
                    <a:pt x="41910" y="19196"/>
                    <a:pt x="26670" y="21101"/>
                  </a:cubicBezTo>
                  <a:cubicBezTo>
                    <a:pt x="12383" y="22053"/>
                    <a:pt x="0" y="18243"/>
                    <a:pt x="0" y="12528"/>
                  </a:cubicBezTo>
                  <a:cubicBezTo>
                    <a:pt x="0" y="6813"/>
                    <a:pt x="10478" y="2051"/>
                    <a:pt x="25718" y="146"/>
                  </a:cubicBezTo>
                  <a:cubicBezTo>
                    <a:pt x="40005" y="-807"/>
                    <a:pt x="52388" y="3003"/>
                    <a:pt x="52388" y="8718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53579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D2C59CEB-4053-C9EF-02C9-99DCAFA56345}"/>
                </a:ext>
              </a:extLst>
            </p:cNvPr>
            <p:cNvSpPr/>
            <p:nvPr/>
          </p:nvSpPr>
          <p:spPr>
            <a:xfrm>
              <a:off x="5874066" y="3936682"/>
              <a:ext cx="41910" cy="15239"/>
            </a:xfrm>
            <a:custGeom>
              <a:avLst/>
              <a:gdLst>
                <a:gd name="connsiteX0" fmla="*/ 41910 w 41910"/>
                <a:gd name="connsiteY0" fmla="*/ 7620 h 15239"/>
                <a:gd name="connsiteX1" fmla="*/ 20955 w 41910"/>
                <a:gd name="connsiteY1" fmla="*/ 15240 h 15239"/>
                <a:gd name="connsiteX2" fmla="*/ 0 w 41910"/>
                <a:gd name="connsiteY2" fmla="*/ 7620 h 15239"/>
                <a:gd name="connsiteX3" fmla="*/ 20955 w 41910"/>
                <a:gd name="connsiteY3" fmla="*/ 0 h 15239"/>
                <a:gd name="connsiteX4" fmla="*/ 41910 w 41910"/>
                <a:gd name="connsiteY4" fmla="*/ 7620 h 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" h="15239">
                  <a:moveTo>
                    <a:pt x="41910" y="7620"/>
                  </a:moveTo>
                  <a:cubicBezTo>
                    <a:pt x="41910" y="11430"/>
                    <a:pt x="32385" y="15240"/>
                    <a:pt x="20955" y="15240"/>
                  </a:cubicBezTo>
                  <a:cubicBezTo>
                    <a:pt x="9525" y="15240"/>
                    <a:pt x="0" y="12382"/>
                    <a:pt x="0" y="7620"/>
                  </a:cubicBezTo>
                  <a:cubicBezTo>
                    <a:pt x="0" y="3810"/>
                    <a:pt x="9525" y="0"/>
                    <a:pt x="20955" y="0"/>
                  </a:cubicBezTo>
                  <a:cubicBezTo>
                    <a:pt x="32385" y="0"/>
                    <a:pt x="41910" y="3810"/>
                    <a:pt x="41910" y="7620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561458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9248FC2A-8CFE-1416-14A5-23D732A570D7}"/>
                </a:ext>
              </a:extLst>
            </p:cNvPr>
            <p:cNvSpPr/>
            <p:nvPr/>
          </p:nvSpPr>
          <p:spPr>
            <a:xfrm>
              <a:off x="6291223" y="3259351"/>
              <a:ext cx="13412" cy="29734"/>
            </a:xfrm>
            <a:custGeom>
              <a:avLst/>
              <a:gdLst>
                <a:gd name="connsiteX0" fmla="*/ 10516 w 13412"/>
                <a:gd name="connsiteY0" fmla="*/ 13438 h 29734"/>
                <a:gd name="connsiteX1" fmla="*/ 12421 w 13412"/>
                <a:gd name="connsiteY1" fmla="*/ 29631 h 29734"/>
                <a:gd name="connsiteX2" fmla="*/ 2896 w 13412"/>
                <a:gd name="connsiteY2" fmla="*/ 16296 h 29734"/>
                <a:gd name="connsiteX3" fmla="*/ 991 w 13412"/>
                <a:gd name="connsiteY3" fmla="*/ 103 h 29734"/>
                <a:gd name="connsiteX4" fmla="*/ 10516 w 13412"/>
                <a:gd name="connsiteY4" fmla="*/ 13438 h 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2" h="29734">
                  <a:moveTo>
                    <a:pt x="10516" y="13438"/>
                  </a:moveTo>
                  <a:cubicBezTo>
                    <a:pt x="13374" y="22011"/>
                    <a:pt x="14326" y="28678"/>
                    <a:pt x="12421" y="29631"/>
                  </a:cubicBezTo>
                  <a:cubicBezTo>
                    <a:pt x="10516" y="30583"/>
                    <a:pt x="5754" y="24868"/>
                    <a:pt x="2896" y="16296"/>
                  </a:cubicBezTo>
                  <a:cubicBezTo>
                    <a:pt x="39" y="7723"/>
                    <a:pt x="-914" y="1056"/>
                    <a:pt x="991" y="103"/>
                  </a:cubicBezTo>
                  <a:cubicBezTo>
                    <a:pt x="2896" y="-849"/>
                    <a:pt x="7659" y="4866"/>
                    <a:pt x="10516" y="13438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1705347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33D52F86-EAF5-5E41-CFE6-24110F4F7B8A}"/>
                </a:ext>
              </a:extLst>
            </p:cNvPr>
            <p:cNvSpPr/>
            <p:nvPr/>
          </p:nvSpPr>
          <p:spPr>
            <a:xfrm>
              <a:off x="6328035" y="3390899"/>
              <a:ext cx="9319" cy="35242"/>
            </a:xfrm>
            <a:custGeom>
              <a:avLst/>
              <a:gdLst>
                <a:gd name="connsiteX0" fmla="*/ 8946 w 9319"/>
                <a:gd name="connsiteY0" fmla="*/ 18098 h 35242"/>
                <a:gd name="connsiteX1" fmla="*/ 2279 w 9319"/>
                <a:gd name="connsiteY1" fmla="*/ 35243 h 35242"/>
                <a:gd name="connsiteX2" fmla="*/ 374 w 9319"/>
                <a:gd name="connsiteY2" fmla="*/ 17145 h 35242"/>
                <a:gd name="connsiteX3" fmla="*/ 7041 w 9319"/>
                <a:gd name="connsiteY3" fmla="*/ 0 h 35242"/>
                <a:gd name="connsiteX4" fmla="*/ 8946 w 9319"/>
                <a:gd name="connsiteY4" fmla="*/ 18098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" h="35242">
                  <a:moveTo>
                    <a:pt x="8946" y="18098"/>
                  </a:moveTo>
                  <a:cubicBezTo>
                    <a:pt x="7994" y="27623"/>
                    <a:pt x="5136" y="35243"/>
                    <a:pt x="2279" y="35243"/>
                  </a:cubicBezTo>
                  <a:cubicBezTo>
                    <a:pt x="374" y="35243"/>
                    <a:pt x="-579" y="26670"/>
                    <a:pt x="374" y="17145"/>
                  </a:cubicBezTo>
                  <a:cubicBezTo>
                    <a:pt x="1326" y="7620"/>
                    <a:pt x="4184" y="0"/>
                    <a:pt x="7041" y="0"/>
                  </a:cubicBezTo>
                  <a:cubicBezTo>
                    <a:pt x="8946" y="0"/>
                    <a:pt x="9899" y="8573"/>
                    <a:pt x="8946" y="18098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1856461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9A018B2A-02B1-447B-7B63-9750078E2657}"/>
                </a:ext>
              </a:extLst>
            </p:cNvPr>
            <p:cNvSpPr/>
            <p:nvPr/>
          </p:nvSpPr>
          <p:spPr>
            <a:xfrm>
              <a:off x="5904546" y="3518352"/>
              <a:ext cx="13335" cy="13517"/>
            </a:xfrm>
            <a:custGeom>
              <a:avLst/>
              <a:gdLst>
                <a:gd name="connsiteX0" fmla="*/ 13335 w 13335"/>
                <a:gd name="connsiteY0" fmla="*/ 6850 h 13517"/>
                <a:gd name="connsiteX1" fmla="*/ 6668 w 13335"/>
                <a:gd name="connsiteY1" fmla="*/ 13518 h 13517"/>
                <a:gd name="connsiteX2" fmla="*/ 0 w 13335"/>
                <a:gd name="connsiteY2" fmla="*/ 6850 h 13517"/>
                <a:gd name="connsiteX3" fmla="*/ 6668 w 13335"/>
                <a:gd name="connsiteY3" fmla="*/ 182 h 13517"/>
                <a:gd name="connsiteX4" fmla="*/ 13335 w 13335"/>
                <a:gd name="connsiteY4" fmla="*/ 6850 h 1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" h="13517">
                  <a:moveTo>
                    <a:pt x="13335" y="6850"/>
                  </a:moveTo>
                  <a:cubicBezTo>
                    <a:pt x="13335" y="10660"/>
                    <a:pt x="10478" y="13518"/>
                    <a:pt x="6668" y="13518"/>
                  </a:cubicBezTo>
                  <a:cubicBezTo>
                    <a:pt x="2858" y="13518"/>
                    <a:pt x="0" y="10660"/>
                    <a:pt x="0" y="6850"/>
                  </a:cubicBezTo>
                  <a:cubicBezTo>
                    <a:pt x="0" y="3040"/>
                    <a:pt x="2858" y="182"/>
                    <a:pt x="6668" y="182"/>
                  </a:cubicBezTo>
                  <a:cubicBezTo>
                    <a:pt x="10478" y="-770"/>
                    <a:pt x="13335" y="2087"/>
                    <a:pt x="13335" y="6850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187193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099C13A6-11F4-16B6-B1CF-6D58FD746D1C}"/>
                </a:ext>
              </a:extLst>
            </p:cNvPr>
            <p:cNvSpPr/>
            <p:nvPr/>
          </p:nvSpPr>
          <p:spPr>
            <a:xfrm>
              <a:off x="6307454" y="3529012"/>
              <a:ext cx="13334" cy="13335"/>
            </a:xfrm>
            <a:custGeom>
              <a:avLst/>
              <a:gdLst>
                <a:gd name="connsiteX0" fmla="*/ 13335 w 13334"/>
                <a:gd name="connsiteY0" fmla="*/ 6667 h 13335"/>
                <a:gd name="connsiteX1" fmla="*/ 6668 w 13334"/>
                <a:gd name="connsiteY1" fmla="*/ 13335 h 13335"/>
                <a:gd name="connsiteX2" fmla="*/ 0 w 13334"/>
                <a:gd name="connsiteY2" fmla="*/ 6667 h 13335"/>
                <a:gd name="connsiteX3" fmla="*/ 6668 w 13334"/>
                <a:gd name="connsiteY3" fmla="*/ 0 h 13335"/>
                <a:gd name="connsiteX4" fmla="*/ 13335 w 13334"/>
                <a:gd name="connsiteY4" fmla="*/ 6667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4" h="13335">
                  <a:moveTo>
                    <a:pt x="13335" y="6667"/>
                  </a:moveTo>
                  <a:cubicBezTo>
                    <a:pt x="13335" y="10477"/>
                    <a:pt x="10477" y="13335"/>
                    <a:pt x="6668" y="13335"/>
                  </a:cubicBezTo>
                  <a:cubicBezTo>
                    <a:pt x="2857" y="13335"/>
                    <a:pt x="0" y="10477"/>
                    <a:pt x="0" y="6667"/>
                  </a:cubicBezTo>
                  <a:cubicBezTo>
                    <a:pt x="0" y="2858"/>
                    <a:pt x="2857" y="0"/>
                    <a:pt x="6668" y="0"/>
                  </a:cubicBezTo>
                  <a:cubicBezTo>
                    <a:pt x="10477" y="0"/>
                    <a:pt x="13335" y="2858"/>
                    <a:pt x="13335" y="6667"/>
                  </a:cubicBezTo>
                  <a:close/>
                </a:path>
              </a:pathLst>
            </a:custGeom>
            <a:gradFill>
              <a:gsLst>
                <a:gs pos="0">
                  <a:srgbClr val="FFFCFF"/>
                </a:gs>
                <a:gs pos="58800">
                  <a:srgbClr val="F7F9FF"/>
                </a:gs>
                <a:gs pos="100000">
                  <a:srgbClr val="EEF5FF"/>
                </a:gs>
              </a:gsLst>
              <a:lin ang="1871937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450" name="TextBox 449">
            <a:extLst>
              <a:ext uri="{FF2B5EF4-FFF2-40B4-BE49-F238E27FC236}">
                <a16:creationId xmlns:a16="http://schemas.microsoft.com/office/drawing/2014/main" id="{CFAC73AC-1548-9F1D-D7AC-EBBC41186535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1" name="TextBox 450">
            <a:extLst>
              <a:ext uri="{FF2B5EF4-FFF2-40B4-BE49-F238E27FC236}">
                <a16:creationId xmlns:a16="http://schemas.microsoft.com/office/drawing/2014/main" id="{49E4B859-0F2D-6BD4-B459-1ECAE3DE76D9}"/>
              </a:ext>
            </a:extLst>
          </p:cNvPr>
          <p:cNvSpPr txBox="1"/>
          <p:nvPr/>
        </p:nvSpPr>
        <p:spPr>
          <a:xfrm>
            <a:off x="8941839" y="1830601"/>
            <a:ext cx="223344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053B363D-78DF-4C7C-D00A-6A8CFEC04FE7}"/>
              </a:ext>
            </a:extLst>
          </p:cNvPr>
          <p:cNvSpPr txBox="1"/>
          <p:nvPr/>
        </p:nvSpPr>
        <p:spPr>
          <a:xfrm>
            <a:off x="6339747" y="1830601"/>
            <a:ext cx="223344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35E94D64-7932-B480-E721-40F33B192664}"/>
              </a:ext>
            </a:extLst>
          </p:cNvPr>
          <p:cNvSpPr txBox="1"/>
          <p:nvPr/>
        </p:nvSpPr>
        <p:spPr>
          <a:xfrm>
            <a:off x="3604538" y="1830601"/>
            <a:ext cx="223344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C7CF38C4-5029-A3D1-7EF6-86E2D7E271E7}"/>
              </a:ext>
            </a:extLst>
          </p:cNvPr>
          <p:cNvSpPr txBox="1"/>
          <p:nvPr/>
        </p:nvSpPr>
        <p:spPr>
          <a:xfrm>
            <a:off x="1002446" y="1830601"/>
            <a:ext cx="223344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8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animBg="1"/>
      <p:bldP spid="447" grpId="0" animBg="1"/>
      <p:bldP spid="448" grpId="0" animBg="1"/>
      <p:bldP spid="449" grpId="0" animBg="1"/>
      <p:bldP spid="450" grpId="0"/>
      <p:bldP spid="451" grpId="0"/>
      <p:bldP spid="452" grpId="0"/>
      <p:bldP spid="453" grpId="0"/>
      <p:bldP spid="4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6C80132-5FF5-41C1-FE49-156F42FD536A}"/>
              </a:ext>
            </a:extLst>
          </p:cNvPr>
          <p:cNvGrpSpPr/>
          <p:nvPr/>
        </p:nvGrpSpPr>
        <p:grpSpPr>
          <a:xfrm>
            <a:off x="8934150" y="1543633"/>
            <a:ext cx="2090080" cy="2090897"/>
            <a:chOff x="8934150" y="1543633"/>
            <a:chExt cx="2090080" cy="209089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FA0ED80-D27C-D074-43C2-304D2000BB3C}"/>
                </a:ext>
              </a:extLst>
            </p:cNvPr>
            <p:cNvSpPr/>
            <p:nvPr/>
          </p:nvSpPr>
          <p:spPr>
            <a:xfrm>
              <a:off x="8934150" y="1543633"/>
              <a:ext cx="2090080" cy="2090081"/>
            </a:xfrm>
            <a:custGeom>
              <a:avLst/>
              <a:gdLst>
                <a:gd name="connsiteX0" fmla="*/ 413861 w 489108"/>
                <a:gd name="connsiteY0" fmla="*/ 177260 h 489108"/>
                <a:gd name="connsiteX1" fmla="*/ 467487 w 489108"/>
                <a:gd name="connsiteY1" fmla="*/ 142589 h 489108"/>
                <a:gd name="connsiteX2" fmla="*/ 429101 w 489108"/>
                <a:gd name="connsiteY2" fmla="*/ 83153 h 489108"/>
                <a:gd name="connsiteX3" fmla="*/ 375476 w 489108"/>
                <a:gd name="connsiteY3" fmla="*/ 117824 h 489108"/>
                <a:gd name="connsiteX4" fmla="*/ 316706 w 489108"/>
                <a:gd name="connsiteY4" fmla="*/ 77248 h 489108"/>
                <a:gd name="connsiteX5" fmla="*/ 330137 w 489108"/>
                <a:gd name="connsiteY5" fmla="*/ 14859 h 489108"/>
                <a:gd name="connsiteX6" fmla="*/ 260985 w 489108"/>
                <a:gd name="connsiteY6" fmla="*/ 0 h 489108"/>
                <a:gd name="connsiteX7" fmla="*/ 247555 w 489108"/>
                <a:gd name="connsiteY7" fmla="*/ 62389 h 489108"/>
                <a:gd name="connsiteX8" fmla="*/ 177260 w 489108"/>
                <a:gd name="connsiteY8" fmla="*/ 75247 h 489108"/>
                <a:gd name="connsiteX9" fmla="*/ 142589 w 489108"/>
                <a:gd name="connsiteY9" fmla="*/ 21622 h 489108"/>
                <a:gd name="connsiteX10" fmla="*/ 83153 w 489108"/>
                <a:gd name="connsiteY10" fmla="*/ 60007 h 489108"/>
                <a:gd name="connsiteX11" fmla="*/ 117824 w 489108"/>
                <a:gd name="connsiteY11" fmla="*/ 113633 h 489108"/>
                <a:gd name="connsiteX12" fmla="*/ 77248 w 489108"/>
                <a:gd name="connsiteY12" fmla="*/ 172403 h 489108"/>
                <a:gd name="connsiteX13" fmla="*/ 14859 w 489108"/>
                <a:gd name="connsiteY13" fmla="*/ 158972 h 489108"/>
                <a:gd name="connsiteX14" fmla="*/ 0 w 489108"/>
                <a:gd name="connsiteY14" fmla="*/ 228124 h 489108"/>
                <a:gd name="connsiteX15" fmla="*/ 62389 w 489108"/>
                <a:gd name="connsiteY15" fmla="*/ 241554 h 489108"/>
                <a:gd name="connsiteX16" fmla="*/ 75247 w 489108"/>
                <a:gd name="connsiteY16" fmla="*/ 311848 h 489108"/>
                <a:gd name="connsiteX17" fmla="*/ 21622 w 489108"/>
                <a:gd name="connsiteY17" fmla="*/ 346520 h 489108"/>
                <a:gd name="connsiteX18" fmla="*/ 60007 w 489108"/>
                <a:gd name="connsiteY18" fmla="*/ 405955 h 489108"/>
                <a:gd name="connsiteX19" fmla="*/ 113633 w 489108"/>
                <a:gd name="connsiteY19" fmla="*/ 371284 h 489108"/>
                <a:gd name="connsiteX20" fmla="*/ 172403 w 489108"/>
                <a:gd name="connsiteY20" fmla="*/ 411861 h 489108"/>
                <a:gd name="connsiteX21" fmla="*/ 158972 w 489108"/>
                <a:gd name="connsiteY21" fmla="*/ 474250 h 489108"/>
                <a:gd name="connsiteX22" fmla="*/ 228124 w 489108"/>
                <a:gd name="connsiteY22" fmla="*/ 489109 h 489108"/>
                <a:gd name="connsiteX23" fmla="*/ 241554 w 489108"/>
                <a:gd name="connsiteY23" fmla="*/ 426720 h 489108"/>
                <a:gd name="connsiteX24" fmla="*/ 311849 w 489108"/>
                <a:gd name="connsiteY24" fmla="*/ 413861 h 489108"/>
                <a:gd name="connsiteX25" fmla="*/ 346520 w 489108"/>
                <a:gd name="connsiteY25" fmla="*/ 467487 h 489108"/>
                <a:gd name="connsiteX26" fmla="*/ 405956 w 489108"/>
                <a:gd name="connsiteY26" fmla="*/ 429101 h 489108"/>
                <a:gd name="connsiteX27" fmla="*/ 371285 w 489108"/>
                <a:gd name="connsiteY27" fmla="*/ 375475 h 489108"/>
                <a:gd name="connsiteX28" fmla="*/ 411861 w 489108"/>
                <a:gd name="connsiteY28" fmla="*/ 316706 h 489108"/>
                <a:gd name="connsiteX29" fmla="*/ 474250 w 489108"/>
                <a:gd name="connsiteY29" fmla="*/ 330137 h 489108"/>
                <a:gd name="connsiteX30" fmla="*/ 489109 w 489108"/>
                <a:gd name="connsiteY30" fmla="*/ 260985 h 489108"/>
                <a:gd name="connsiteX31" fmla="*/ 426720 w 489108"/>
                <a:gd name="connsiteY31" fmla="*/ 247555 h 489108"/>
                <a:gd name="connsiteX32" fmla="*/ 413861 w 489108"/>
                <a:gd name="connsiteY32" fmla="*/ 177260 h 489108"/>
                <a:gd name="connsiteX33" fmla="*/ 195263 w 489108"/>
                <a:gd name="connsiteY33" fmla="*/ 276415 h 489108"/>
                <a:gd name="connsiteX34" fmla="*/ 212693 w 489108"/>
                <a:gd name="connsiteY34" fmla="*/ 195167 h 489108"/>
                <a:gd name="connsiteX35" fmla="*/ 293941 w 489108"/>
                <a:gd name="connsiteY35" fmla="*/ 212598 h 489108"/>
                <a:gd name="connsiteX36" fmla="*/ 276511 w 489108"/>
                <a:gd name="connsiteY36" fmla="*/ 293846 h 489108"/>
                <a:gd name="connsiteX37" fmla="*/ 195263 w 489108"/>
                <a:gd name="connsiteY37" fmla="*/ 276415 h 48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89108" h="489108">
                  <a:moveTo>
                    <a:pt x="413861" y="177260"/>
                  </a:moveTo>
                  <a:lnTo>
                    <a:pt x="467487" y="142589"/>
                  </a:lnTo>
                  <a:lnTo>
                    <a:pt x="429101" y="83153"/>
                  </a:lnTo>
                  <a:lnTo>
                    <a:pt x="375476" y="117824"/>
                  </a:lnTo>
                  <a:cubicBezTo>
                    <a:pt x="358426" y="100203"/>
                    <a:pt x="338423" y="86582"/>
                    <a:pt x="316706" y="77248"/>
                  </a:cubicBezTo>
                  <a:lnTo>
                    <a:pt x="330137" y="14859"/>
                  </a:lnTo>
                  <a:lnTo>
                    <a:pt x="260985" y="0"/>
                  </a:lnTo>
                  <a:lnTo>
                    <a:pt x="247555" y="62389"/>
                  </a:lnTo>
                  <a:cubicBezTo>
                    <a:pt x="223933" y="62008"/>
                    <a:pt x="200025" y="66199"/>
                    <a:pt x="177260" y="75247"/>
                  </a:cubicBezTo>
                  <a:lnTo>
                    <a:pt x="142589" y="21622"/>
                  </a:lnTo>
                  <a:lnTo>
                    <a:pt x="83153" y="60007"/>
                  </a:lnTo>
                  <a:lnTo>
                    <a:pt x="117824" y="113633"/>
                  </a:lnTo>
                  <a:cubicBezTo>
                    <a:pt x="100203" y="130683"/>
                    <a:pt x="86582" y="150685"/>
                    <a:pt x="77248" y="172403"/>
                  </a:cubicBezTo>
                  <a:lnTo>
                    <a:pt x="14859" y="158972"/>
                  </a:lnTo>
                  <a:lnTo>
                    <a:pt x="0" y="228124"/>
                  </a:lnTo>
                  <a:lnTo>
                    <a:pt x="62389" y="241554"/>
                  </a:lnTo>
                  <a:cubicBezTo>
                    <a:pt x="62008" y="265176"/>
                    <a:pt x="66199" y="289084"/>
                    <a:pt x="75247" y="311848"/>
                  </a:cubicBezTo>
                  <a:lnTo>
                    <a:pt x="21622" y="346520"/>
                  </a:lnTo>
                  <a:lnTo>
                    <a:pt x="60007" y="405955"/>
                  </a:lnTo>
                  <a:lnTo>
                    <a:pt x="113633" y="371284"/>
                  </a:lnTo>
                  <a:cubicBezTo>
                    <a:pt x="130683" y="388906"/>
                    <a:pt x="150686" y="402526"/>
                    <a:pt x="172403" y="411861"/>
                  </a:cubicBezTo>
                  <a:lnTo>
                    <a:pt x="158972" y="474250"/>
                  </a:lnTo>
                  <a:lnTo>
                    <a:pt x="228124" y="489109"/>
                  </a:lnTo>
                  <a:lnTo>
                    <a:pt x="241554" y="426720"/>
                  </a:lnTo>
                  <a:cubicBezTo>
                    <a:pt x="265176" y="427101"/>
                    <a:pt x="289084" y="422910"/>
                    <a:pt x="311849" y="413861"/>
                  </a:cubicBezTo>
                  <a:lnTo>
                    <a:pt x="346520" y="467487"/>
                  </a:lnTo>
                  <a:lnTo>
                    <a:pt x="405956" y="429101"/>
                  </a:lnTo>
                  <a:lnTo>
                    <a:pt x="371285" y="375475"/>
                  </a:lnTo>
                  <a:cubicBezTo>
                    <a:pt x="388906" y="358426"/>
                    <a:pt x="402526" y="338423"/>
                    <a:pt x="411861" y="316706"/>
                  </a:cubicBezTo>
                  <a:lnTo>
                    <a:pt x="474250" y="330137"/>
                  </a:lnTo>
                  <a:lnTo>
                    <a:pt x="489109" y="260985"/>
                  </a:lnTo>
                  <a:lnTo>
                    <a:pt x="426720" y="247555"/>
                  </a:lnTo>
                  <a:cubicBezTo>
                    <a:pt x="427101" y="223933"/>
                    <a:pt x="422910" y="200025"/>
                    <a:pt x="413861" y="177260"/>
                  </a:cubicBezTo>
                  <a:close/>
                  <a:moveTo>
                    <a:pt x="195263" y="276415"/>
                  </a:moveTo>
                  <a:cubicBezTo>
                    <a:pt x="177641" y="249174"/>
                    <a:pt x="185452" y="212788"/>
                    <a:pt x="212693" y="195167"/>
                  </a:cubicBezTo>
                  <a:cubicBezTo>
                    <a:pt x="239935" y="177546"/>
                    <a:pt x="276320" y="185356"/>
                    <a:pt x="293941" y="212598"/>
                  </a:cubicBezTo>
                  <a:cubicBezTo>
                    <a:pt x="311563" y="239839"/>
                    <a:pt x="303752" y="276225"/>
                    <a:pt x="276511" y="293846"/>
                  </a:cubicBezTo>
                  <a:cubicBezTo>
                    <a:pt x="249174" y="311467"/>
                    <a:pt x="212789" y="303657"/>
                    <a:pt x="195263" y="27641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98E22F8-163E-91D8-FA5D-0FCF3CAD55DA}"/>
                </a:ext>
              </a:extLst>
            </p:cNvPr>
            <p:cNvSpPr/>
            <p:nvPr/>
          </p:nvSpPr>
          <p:spPr>
            <a:xfrm>
              <a:off x="8934560" y="1667775"/>
              <a:ext cx="1734748" cy="1966755"/>
            </a:xfrm>
            <a:custGeom>
              <a:avLst/>
              <a:gdLst>
                <a:gd name="connsiteX0" fmla="*/ 396907 w 405955"/>
                <a:gd name="connsiteY0" fmla="*/ 314992 h 460248"/>
                <a:gd name="connsiteX1" fmla="*/ 268415 w 405955"/>
                <a:gd name="connsiteY1" fmla="*/ 290417 h 460248"/>
                <a:gd name="connsiteX2" fmla="*/ 236125 w 405955"/>
                <a:gd name="connsiteY2" fmla="*/ 273463 h 460248"/>
                <a:gd name="connsiteX3" fmla="*/ 195072 w 405955"/>
                <a:gd name="connsiteY3" fmla="*/ 247460 h 460248"/>
                <a:gd name="connsiteX4" fmla="*/ 189071 w 405955"/>
                <a:gd name="connsiteY4" fmla="*/ 234791 h 460248"/>
                <a:gd name="connsiteX5" fmla="*/ 131254 w 405955"/>
                <a:gd name="connsiteY5" fmla="*/ 0 h 460248"/>
                <a:gd name="connsiteX6" fmla="*/ 83153 w 405955"/>
                <a:gd name="connsiteY6" fmla="*/ 31147 h 460248"/>
                <a:gd name="connsiteX7" fmla="*/ 117824 w 405955"/>
                <a:gd name="connsiteY7" fmla="*/ 84772 h 460248"/>
                <a:gd name="connsiteX8" fmla="*/ 77248 w 405955"/>
                <a:gd name="connsiteY8" fmla="*/ 143542 h 460248"/>
                <a:gd name="connsiteX9" fmla="*/ 14859 w 405955"/>
                <a:gd name="connsiteY9" fmla="*/ 130112 h 460248"/>
                <a:gd name="connsiteX10" fmla="*/ 0 w 405955"/>
                <a:gd name="connsiteY10" fmla="*/ 199263 h 460248"/>
                <a:gd name="connsiteX11" fmla="*/ 62389 w 405955"/>
                <a:gd name="connsiteY11" fmla="*/ 212693 h 460248"/>
                <a:gd name="connsiteX12" fmla="*/ 75248 w 405955"/>
                <a:gd name="connsiteY12" fmla="*/ 282988 h 460248"/>
                <a:gd name="connsiteX13" fmla="*/ 21622 w 405955"/>
                <a:gd name="connsiteY13" fmla="*/ 317659 h 460248"/>
                <a:gd name="connsiteX14" fmla="*/ 60008 w 405955"/>
                <a:gd name="connsiteY14" fmla="*/ 377095 h 460248"/>
                <a:gd name="connsiteX15" fmla="*/ 113633 w 405955"/>
                <a:gd name="connsiteY15" fmla="*/ 342424 h 460248"/>
                <a:gd name="connsiteX16" fmla="*/ 172402 w 405955"/>
                <a:gd name="connsiteY16" fmla="*/ 383000 h 460248"/>
                <a:gd name="connsiteX17" fmla="*/ 158972 w 405955"/>
                <a:gd name="connsiteY17" fmla="*/ 445389 h 460248"/>
                <a:gd name="connsiteX18" fmla="*/ 228124 w 405955"/>
                <a:gd name="connsiteY18" fmla="*/ 460248 h 460248"/>
                <a:gd name="connsiteX19" fmla="*/ 241554 w 405955"/>
                <a:gd name="connsiteY19" fmla="*/ 397859 h 460248"/>
                <a:gd name="connsiteX20" fmla="*/ 311849 w 405955"/>
                <a:gd name="connsiteY20" fmla="*/ 385001 h 460248"/>
                <a:gd name="connsiteX21" fmla="*/ 346520 w 405955"/>
                <a:gd name="connsiteY21" fmla="*/ 438626 h 460248"/>
                <a:gd name="connsiteX22" fmla="*/ 405956 w 405955"/>
                <a:gd name="connsiteY22" fmla="*/ 400240 h 460248"/>
                <a:gd name="connsiteX23" fmla="*/ 371285 w 405955"/>
                <a:gd name="connsiteY23" fmla="*/ 346615 h 460248"/>
                <a:gd name="connsiteX24" fmla="*/ 396907 w 405955"/>
                <a:gd name="connsiteY24" fmla="*/ 314992 h 46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5955" h="460248">
                  <a:moveTo>
                    <a:pt x="396907" y="314992"/>
                  </a:moveTo>
                  <a:cubicBezTo>
                    <a:pt x="356330" y="317373"/>
                    <a:pt x="313182" y="309944"/>
                    <a:pt x="268415" y="290417"/>
                  </a:cubicBezTo>
                  <a:cubicBezTo>
                    <a:pt x="256794" y="285369"/>
                    <a:pt x="246126" y="279654"/>
                    <a:pt x="236125" y="273463"/>
                  </a:cubicBezTo>
                  <a:cubicBezTo>
                    <a:pt x="219932" y="271081"/>
                    <a:pt x="204692" y="262319"/>
                    <a:pt x="195072" y="247460"/>
                  </a:cubicBezTo>
                  <a:cubicBezTo>
                    <a:pt x="192405" y="243364"/>
                    <a:pt x="190595" y="239078"/>
                    <a:pt x="189071" y="234791"/>
                  </a:cubicBezTo>
                  <a:cubicBezTo>
                    <a:pt x="132874" y="173355"/>
                    <a:pt x="120301" y="86487"/>
                    <a:pt x="131254" y="0"/>
                  </a:cubicBezTo>
                  <a:lnTo>
                    <a:pt x="83153" y="31147"/>
                  </a:lnTo>
                  <a:lnTo>
                    <a:pt x="117824" y="84772"/>
                  </a:lnTo>
                  <a:cubicBezTo>
                    <a:pt x="100203" y="101822"/>
                    <a:pt x="86582" y="121825"/>
                    <a:pt x="77248" y="143542"/>
                  </a:cubicBezTo>
                  <a:lnTo>
                    <a:pt x="14859" y="130112"/>
                  </a:lnTo>
                  <a:lnTo>
                    <a:pt x="0" y="199263"/>
                  </a:lnTo>
                  <a:lnTo>
                    <a:pt x="62389" y="212693"/>
                  </a:lnTo>
                  <a:cubicBezTo>
                    <a:pt x="62008" y="236315"/>
                    <a:pt x="66199" y="260223"/>
                    <a:pt x="75248" y="282988"/>
                  </a:cubicBezTo>
                  <a:lnTo>
                    <a:pt x="21622" y="317659"/>
                  </a:lnTo>
                  <a:lnTo>
                    <a:pt x="60008" y="377095"/>
                  </a:lnTo>
                  <a:lnTo>
                    <a:pt x="113633" y="342424"/>
                  </a:lnTo>
                  <a:cubicBezTo>
                    <a:pt x="130683" y="360045"/>
                    <a:pt x="150686" y="373666"/>
                    <a:pt x="172402" y="383000"/>
                  </a:cubicBezTo>
                  <a:lnTo>
                    <a:pt x="158972" y="445389"/>
                  </a:lnTo>
                  <a:lnTo>
                    <a:pt x="228124" y="460248"/>
                  </a:lnTo>
                  <a:lnTo>
                    <a:pt x="241554" y="397859"/>
                  </a:lnTo>
                  <a:cubicBezTo>
                    <a:pt x="265176" y="398240"/>
                    <a:pt x="289084" y="394049"/>
                    <a:pt x="311849" y="385001"/>
                  </a:cubicBezTo>
                  <a:lnTo>
                    <a:pt x="346520" y="438626"/>
                  </a:lnTo>
                  <a:lnTo>
                    <a:pt x="405956" y="400240"/>
                  </a:lnTo>
                  <a:lnTo>
                    <a:pt x="371285" y="346615"/>
                  </a:lnTo>
                  <a:cubicBezTo>
                    <a:pt x="381095" y="336804"/>
                    <a:pt x="389573" y="326231"/>
                    <a:pt x="396907" y="314992"/>
                  </a:cubicBezTo>
                  <a:close/>
                </a:path>
              </a:pathLst>
            </a:custGeom>
            <a:solidFill>
              <a:schemeClr val="bg1">
                <a:alpha val="1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283C52-C369-7D94-56C0-3392E5F85B2E}"/>
                </a:ext>
              </a:extLst>
            </p:cNvPr>
            <p:cNvSpPr/>
            <p:nvPr/>
          </p:nvSpPr>
          <p:spPr>
            <a:xfrm>
              <a:off x="10106871" y="1908397"/>
              <a:ext cx="343565" cy="256374"/>
            </a:xfrm>
            <a:custGeom>
              <a:avLst/>
              <a:gdLst>
                <a:gd name="connsiteX0" fmla="*/ 8079 w 80399"/>
                <a:gd name="connsiteY0" fmla="*/ 22272 h 59995"/>
                <a:gd name="connsiteX1" fmla="*/ 61609 w 80399"/>
                <a:gd name="connsiteY1" fmla="*/ 56181 h 59995"/>
                <a:gd name="connsiteX2" fmla="*/ 77612 w 80399"/>
                <a:gd name="connsiteY2" fmla="*/ 40179 h 59995"/>
                <a:gd name="connsiteX3" fmla="*/ 14080 w 80399"/>
                <a:gd name="connsiteY3" fmla="*/ 364 h 59995"/>
                <a:gd name="connsiteX4" fmla="*/ 8079 w 80399"/>
                <a:gd name="connsiteY4" fmla="*/ 22272 h 59995"/>
                <a:gd name="connsiteX5" fmla="*/ 8079 w 80399"/>
                <a:gd name="connsiteY5" fmla="*/ 22272 h 5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399" h="59995">
                  <a:moveTo>
                    <a:pt x="8079" y="22272"/>
                  </a:moveTo>
                  <a:cubicBezTo>
                    <a:pt x="29605" y="27606"/>
                    <a:pt x="47512" y="39131"/>
                    <a:pt x="61609" y="56181"/>
                  </a:cubicBezTo>
                  <a:cubicBezTo>
                    <a:pt x="70944" y="67420"/>
                    <a:pt x="86851" y="51323"/>
                    <a:pt x="77612" y="40179"/>
                  </a:cubicBezTo>
                  <a:cubicBezTo>
                    <a:pt x="61228" y="20272"/>
                    <a:pt x="39035" y="6556"/>
                    <a:pt x="14080" y="364"/>
                  </a:cubicBezTo>
                  <a:cubicBezTo>
                    <a:pt x="-17" y="-3065"/>
                    <a:pt x="-6113" y="18748"/>
                    <a:pt x="8079" y="22272"/>
                  </a:cubicBezTo>
                  <a:lnTo>
                    <a:pt x="8079" y="22272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4643A97-2256-44AB-43E4-7E8A6AEDDD44}"/>
                </a:ext>
              </a:extLst>
            </p:cNvPr>
            <p:cNvSpPr/>
            <p:nvPr/>
          </p:nvSpPr>
          <p:spPr>
            <a:xfrm>
              <a:off x="10440013" y="2186513"/>
              <a:ext cx="177870" cy="584820"/>
            </a:xfrm>
            <a:custGeom>
              <a:avLst/>
              <a:gdLst>
                <a:gd name="connsiteX0" fmla="*/ 1842 w 41624"/>
                <a:gd name="connsiteY0" fmla="*/ 16721 h 136856"/>
                <a:gd name="connsiteX1" fmla="*/ 7843 w 41624"/>
                <a:gd name="connsiteY1" fmla="*/ 119686 h 136856"/>
                <a:gd name="connsiteX2" fmla="*/ 27464 w 41624"/>
                <a:gd name="connsiteY2" fmla="*/ 131116 h 136856"/>
                <a:gd name="connsiteX3" fmla="*/ 21463 w 41624"/>
                <a:gd name="connsiteY3" fmla="*/ 5291 h 136856"/>
                <a:gd name="connsiteX4" fmla="*/ 1842 w 41624"/>
                <a:gd name="connsiteY4" fmla="*/ 16721 h 136856"/>
                <a:gd name="connsiteX5" fmla="*/ 1842 w 41624"/>
                <a:gd name="connsiteY5" fmla="*/ 16721 h 13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624" h="136856">
                  <a:moveTo>
                    <a:pt x="1842" y="16721"/>
                  </a:moveTo>
                  <a:cubicBezTo>
                    <a:pt x="22225" y="48249"/>
                    <a:pt x="24892" y="86063"/>
                    <a:pt x="7843" y="119686"/>
                  </a:cubicBezTo>
                  <a:cubicBezTo>
                    <a:pt x="1270" y="132640"/>
                    <a:pt x="20797" y="144165"/>
                    <a:pt x="27464" y="131116"/>
                  </a:cubicBezTo>
                  <a:cubicBezTo>
                    <a:pt x="48038" y="90444"/>
                    <a:pt x="46324" y="43677"/>
                    <a:pt x="21463" y="5291"/>
                  </a:cubicBezTo>
                  <a:cubicBezTo>
                    <a:pt x="13558" y="-6996"/>
                    <a:pt x="-6064" y="4339"/>
                    <a:pt x="1842" y="16721"/>
                  </a:cubicBezTo>
                  <a:lnTo>
                    <a:pt x="1842" y="16721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12DC1A-CEBE-19DC-49BE-EA8B4A5312C3}"/>
              </a:ext>
            </a:extLst>
          </p:cNvPr>
          <p:cNvGrpSpPr/>
          <p:nvPr/>
        </p:nvGrpSpPr>
        <p:grpSpPr>
          <a:xfrm>
            <a:off x="6887622" y="2627137"/>
            <a:ext cx="2510133" cy="2509728"/>
            <a:chOff x="6887622" y="2627137"/>
            <a:chExt cx="2510133" cy="25097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B37D4EF-8090-B7B6-94DE-ADF57C4CA91C}"/>
                </a:ext>
              </a:extLst>
            </p:cNvPr>
            <p:cNvSpPr/>
            <p:nvPr/>
          </p:nvSpPr>
          <p:spPr>
            <a:xfrm>
              <a:off x="6888028" y="2627137"/>
              <a:ext cx="2509727" cy="2509727"/>
            </a:xfrm>
            <a:custGeom>
              <a:avLst/>
              <a:gdLst>
                <a:gd name="connsiteX0" fmla="*/ 513112 w 587311"/>
                <a:gd name="connsiteY0" fmla="*/ 274701 h 587311"/>
                <a:gd name="connsiteX1" fmla="*/ 587312 w 587311"/>
                <a:gd name="connsiteY1" fmla="*/ 253270 h 587311"/>
                <a:gd name="connsiteX2" fmla="*/ 563499 w 587311"/>
                <a:gd name="connsiteY2" fmla="*/ 171069 h 587311"/>
                <a:gd name="connsiteX3" fmla="*/ 489299 w 587311"/>
                <a:gd name="connsiteY3" fmla="*/ 192500 h 587311"/>
                <a:gd name="connsiteX4" fmla="*/ 435388 w 587311"/>
                <a:gd name="connsiteY4" fmla="*/ 124968 h 587311"/>
                <a:gd name="connsiteX5" fmla="*/ 472630 w 587311"/>
                <a:gd name="connsiteY5" fmla="*/ 57340 h 587311"/>
                <a:gd name="connsiteX6" fmla="*/ 397764 w 587311"/>
                <a:gd name="connsiteY6" fmla="*/ 16097 h 587311"/>
                <a:gd name="connsiteX7" fmla="*/ 360521 w 587311"/>
                <a:gd name="connsiteY7" fmla="*/ 83725 h 587311"/>
                <a:gd name="connsiteX8" fmla="*/ 274701 w 587311"/>
                <a:gd name="connsiteY8" fmla="*/ 74200 h 587311"/>
                <a:gd name="connsiteX9" fmla="*/ 253270 w 587311"/>
                <a:gd name="connsiteY9" fmla="*/ 0 h 587311"/>
                <a:gd name="connsiteX10" fmla="*/ 171069 w 587311"/>
                <a:gd name="connsiteY10" fmla="*/ 23813 h 587311"/>
                <a:gd name="connsiteX11" fmla="*/ 192500 w 587311"/>
                <a:gd name="connsiteY11" fmla="*/ 98012 h 587311"/>
                <a:gd name="connsiteX12" fmla="*/ 124968 w 587311"/>
                <a:gd name="connsiteY12" fmla="*/ 151924 h 587311"/>
                <a:gd name="connsiteX13" fmla="*/ 57340 w 587311"/>
                <a:gd name="connsiteY13" fmla="*/ 114681 h 587311"/>
                <a:gd name="connsiteX14" fmla="*/ 16097 w 587311"/>
                <a:gd name="connsiteY14" fmla="*/ 189547 h 587311"/>
                <a:gd name="connsiteX15" fmla="*/ 83725 w 587311"/>
                <a:gd name="connsiteY15" fmla="*/ 226790 h 587311"/>
                <a:gd name="connsiteX16" fmla="*/ 74200 w 587311"/>
                <a:gd name="connsiteY16" fmla="*/ 312611 h 587311"/>
                <a:gd name="connsiteX17" fmla="*/ 0 w 587311"/>
                <a:gd name="connsiteY17" fmla="*/ 334042 h 587311"/>
                <a:gd name="connsiteX18" fmla="*/ 23813 w 587311"/>
                <a:gd name="connsiteY18" fmla="*/ 416242 h 587311"/>
                <a:gd name="connsiteX19" fmla="*/ 98012 w 587311"/>
                <a:gd name="connsiteY19" fmla="*/ 394811 h 587311"/>
                <a:gd name="connsiteX20" fmla="*/ 151924 w 587311"/>
                <a:gd name="connsiteY20" fmla="*/ 462344 h 587311"/>
                <a:gd name="connsiteX21" fmla="*/ 114681 w 587311"/>
                <a:gd name="connsiteY21" fmla="*/ 529971 h 587311"/>
                <a:gd name="connsiteX22" fmla="*/ 189548 w 587311"/>
                <a:gd name="connsiteY22" fmla="*/ 571214 h 587311"/>
                <a:gd name="connsiteX23" fmla="*/ 226790 w 587311"/>
                <a:gd name="connsiteY23" fmla="*/ 503587 h 587311"/>
                <a:gd name="connsiteX24" fmla="*/ 312611 w 587311"/>
                <a:gd name="connsiteY24" fmla="*/ 513112 h 587311"/>
                <a:gd name="connsiteX25" fmla="*/ 334042 w 587311"/>
                <a:gd name="connsiteY25" fmla="*/ 587312 h 587311"/>
                <a:gd name="connsiteX26" fmla="*/ 416243 w 587311"/>
                <a:gd name="connsiteY26" fmla="*/ 563499 h 587311"/>
                <a:gd name="connsiteX27" fmla="*/ 394811 w 587311"/>
                <a:gd name="connsiteY27" fmla="*/ 489299 h 587311"/>
                <a:gd name="connsiteX28" fmla="*/ 462344 w 587311"/>
                <a:gd name="connsiteY28" fmla="*/ 435388 h 587311"/>
                <a:gd name="connsiteX29" fmla="*/ 529971 w 587311"/>
                <a:gd name="connsiteY29" fmla="*/ 472630 h 587311"/>
                <a:gd name="connsiteX30" fmla="*/ 571214 w 587311"/>
                <a:gd name="connsiteY30" fmla="*/ 397764 h 587311"/>
                <a:gd name="connsiteX31" fmla="*/ 503587 w 587311"/>
                <a:gd name="connsiteY31" fmla="*/ 360521 h 587311"/>
                <a:gd name="connsiteX32" fmla="*/ 513112 w 587311"/>
                <a:gd name="connsiteY32" fmla="*/ 274701 h 587311"/>
                <a:gd name="connsiteX33" fmla="*/ 225457 w 587311"/>
                <a:gd name="connsiteY33" fmla="*/ 313372 h 587311"/>
                <a:gd name="connsiteX34" fmla="*/ 273939 w 587311"/>
                <a:gd name="connsiteY34" fmla="*/ 225362 h 587311"/>
                <a:gd name="connsiteX35" fmla="*/ 361950 w 587311"/>
                <a:gd name="connsiteY35" fmla="*/ 273844 h 587311"/>
                <a:gd name="connsiteX36" fmla="*/ 313468 w 587311"/>
                <a:gd name="connsiteY36" fmla="*/ 361855 h 587311"/>
                <a:gd name="connsiteX37" fmla="*/ 225457 w 587311"/>
                <a:gd name="connsiteY37" fmla="*/ 313372 h 58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87311" h="587311">
                  <a:moveTo>
                    <a:pt x="513112" y="274701"/>
                  </a:moveTo>
                  <a:lnTo>
                    <a:pt x="587312" y="253270"/>
                  </a:lnTo>
                  <a:lnTo>
                    <a:pt x="563499" y="171069"/>
                  </a:lnTo>
                  <a:lnTo>
                    <a:pt x="489299" y="192500"/>
                  </a:lnTo>
                  <a:cubicBezTo>
                    <a:pt x="475679" y="166211"/>
                    <a:pt x="457295" y="143351"/>
                    <a:pt x="435388" y="124968"/>
                  </a:cubicBezTo>
                  <a:lnTo>
                    <a:pt x="472630" y="57340"/>
                  </a:lnTo>
                  <a:lnTo>
                    <a:pt x="397764" y="16097"/>
                  </a:lnTo>
                  <a:lnTo>
                    <a:pt x="360521" y="83725"/>
                  </a:lnTo>
                  <a:cubicBezTo>
                    <a:pt x="333280" y="75057"/>
                    <a:pt x="304133" y="71628"/>
                    <a:pt x="274701" y="74200"/>
                  </a:cubicBezTo>
                  <a:lnTo>
                    <a:pt x="253270" y="0"/>
                  </a:lnTo>
                  <a:lnTo>
                    <a:pt x="171069" y="23813"/>
                  </a:lnTo>
                  <a:lnTo>
                    <a:pt x="192500" y="98012"/>
                  </a:lnTo>
                  <a:cubicBezTo>
                    <a:pt x="166211" y="111633"/>
                    <a:pt x="143351" y="130016"/>
                    <a:pt x="124968" y="151924"/>
                  </a:cubicBezTo>
                  <a:lnTo>
                    <a:pt x="57340" y="114681"/>
                  </a:lnTo>
                  <a:lnTo>
                    <a:pt x="16097" y="189547"/>
                  </a:lnTo>
                  <a:lnTo>
                    <a:pt x="83725" y="226790"/>
                  </a:lnTo>
                  <a:cubicBezTo>
                    <a:pt x="75057" y="254032"/>
                    <a:pt x="71628" y="283178"/>
                    <a:pt x="74200" y="312611"/>
                  </a:cubicBezTo>
                  <a:lnTo>
                    <a:pt x="0" y="334042"/>
                  </a:lnTo>
                  <a:lnTo>
                    <a:pt x="23813" y="416242"/>
                  </a:lnTo>
                  <a:lnTo>
                    <a:pt x="98012" y="394811"/>
                  </a:lnTo>
                  <a:cubicBezTo>
                    <a:pt x="111633" y="421100"/>
                    <a:pt x="130016" y="443960"/>
                    <a:pt x="151924" y="462344"/>
                  </a:cubicBezTo>
                  <a:lnTo>
                    <a:pt x="114681" y="529971"/>
                  </a:lnTo>
                  <a:lnTo>
                    <a:pt x="189548" y="571214"/>
                  </a:lnTo>
                  <a:lnTo>
                    <a:pt x="226790" y="503587"/>
                  </a:lnTo>
                  <a:cubicBezTo>
                    <a:pt x="254032" y="512255"/>
                    <a:pt x="283178" y="515683"/>
                    <a:pt x="312611" y="513112"/>
                  </a:cubicBezTo>
                  <a:lnTo>
                    <a:pt x="334042" y="587312"/>
                  </a:lnTo>
                  <a:lnTo>
                    <a:pt x="416243" y="563499"/>
                  </a:lnTo>
                  <a:lnTo>
                    <a:pt x="394811" y="489299"/>
                  </a:lnTo>
                  <a:cubicBezTo>
                    <a:pt x="421100" y="475679"/>
                    <a:pt x="443960" y="457295"/>
                    <a:pt x="462344" y="435388"/>
                  </a:cubicBezTo>
                  <a:lnTo>
                    <a:pt x="529971" y="472630"/>
                  </a:lnTo>
                  <a:lnTo>
                    <a:pt x="571214" y="397764"/>
                  </a:lnTo>
                  <a:lnTo>
                    <a:pt x="503587" y="360521"/>
                  </a:lnTo>
                  <a:cubicBezTo>
                    <a:pt x="512254" y="333280"/>
                    <a:pt x="515684" y="304133"/>
                    <a:pt x="513112" y="274701"/>
                  </a:cubicBezTo>
                  <a:close/>
                  <a:moveTo>
                    <a:pt x="225457" y="313372"/>
                  </a:moveTo>
                  <a:cubicBezTo>
                    <a:pt x="214503" y="275654"/>
                    <a:pt x="236220" y="236315"/>
                    <a:pt x="273939" y="225362"/>
                  </a:cubicBezTo>
                  <a:cubicBezTo>
                    <a:pt x="311658" y="214408"/>
                    <a:pt x="350996" y="236125"/>
                    <a:pt x="361950" y="273844"/>
                  </a:cubicBezTo>
                  <a:cubicBezTo>
                    <a:pt x="372904" y="311563"/>
                    <a:pt x="351187" y="350901"/>
                    <a:pt x="313468" y="361855"/>
                  </a:cubicBezTo>
                  <a:cubicBezTo>
                    <a:pt x="275749" y="372808"/>
                    <a:pt x="236315" y="351091"/>
                    <a:pt x="225457" y="31337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B68EF93-EE36-D193-5538-1232AEA0E031}"/>
                </a:ext>
              </a:extLst>
            </p:cNvPr>
            <p:cNvSpPr/>
            <p:nvPr/>
          </p:nvSpPr>
          <p:spPr>
            <a:xfrm>
              <a:off x="6887622" y="2651559"/>
              <a:ext cx="2440940" cy="2485306"/>
            </a:xfrm>
            <a:custGeom>
              <a:avLst/>
              <a:gdLst>
                <a:gd name="connsiteX0" fmla="*/ 336994 w 571214"/>
                <a:gd name="connsiteY0" fmla="*/ 344233 h 581596"/>
                <a:gd name="connsiteX1" fmla="*/ 313468 w 571214"/>
                <a:gd name="connsiteY1" fmla="*/ 356235 h 581596"/>
                <a:gd name="connsiteX2" fmla="*/ 225457 w 571214"/>
                <a:gd name="connsiteY2" fmla="*/ 307753 h 581596"/>
                <a:gd name="connsiteX3" fmla="*/ 248221 w 571214"/>
                <a:gd name="connsiteY3" fmla="*/ 233458 h 581596"/>
                <a:gd name="connsiteX4" fmla="*/ 233648 w 571214"/>
                <a:gd name="connsiteY4" fmla="*/ 0 h 581596"/>
                <a:gd name="connsiteX5" fmla="*/ 171069 w 571214"/>
                <a:gd name="connsiteY5" fmla="*/ 18097 h 581596"/>
                <a:gd name="connsiteX6" fmla="*/ 192500 w 571214"/>
                <a:gd name="connsiteY6" fmla="*/ 92297 h 581596"/>
                <a:gd name="connsiteX7" fmla="*/ 124968 w 571214"/>
                <a:gd name="connsiteY7" fmla="*/ 146209 h 581596"/>
                <a:gd name="connsiteX8" fmla="*/ 57340 w 571214"/>
                <a:gd name="connsiteY8" fmla="*/ 108966 h 581596"/>
                <a:gd name="connsiteX9" fmla="*/ 16097 w 571214"/>
                <a:gd name="connsiteY9" fmla="*/ 183832 h 581596"/>
                <a:gd name="connsiteX10" fmla="*/ 83725 w 571214"/>
                <a:gd name="connsiteY10" fmla="*/ 221075 h 581596"/>
                <a:gd name="connsiteX11" fmla="*/ 74200 w 571214"/>
                <a:gd name="connsiteY11" fmla="*/ 306896 h 581596"/>
                <a:gd name="connsiteX12" fmla="*/ 0 w 571214"/>
                <a:gd name="connsiteY12" fmla="*/ 328327 h 581596"/>
                <a:gd name="connsiteX13" fmla="*/ 23813 w 571214"/>
                <a:gd name="connsiteY13" fmla="*/ 410527 h 581596"/>
                <a:gd name="connsiteX14" fmla="*/ 98012 w 571214"/>
                <a:gd name="connsiteY14" fmla="*/ 389096 h 581596"/>
                <a:gd name="connsiteX15" fmla="*/ 151924 w 571214"/>
                <a:gd name="connsiteY15" fmla="*/ 456629 h 581596"/>
                <a:gd name="connsiteX16" fmla="*/ 114681 w 571214"/>
                <a:gd name="connsiteY16" fmla="*/ 524256 h 581596"/>
                <a:gd name="connsiteX17" fmla="*/ 189547 w 571214"/>
                <a:gd name="connsiteY17" fmla="*/ 565499 h 581596"/>
                <a:gd name="connsiteX18" fmla="*/ 226790 w 571214"/>
                <a:gd name="connsiteY18" fmla="*/ 497872 h 581596"/>
                <a:gd name="connsiteX19" fmla="*/ 312611 w 571214"/>
                <a:gd name="connsiteY19" fmla="*/ 507397 h 581596"/>
                <a:gd name="connsiteX20" fmla="*/ 334042 w 571214"/>
                <a:gd name="connsiteY20" fmla="*/ 581597 h 581596"/>
                <a:gd name="connsiteX21" fmla="*/ 416243 w 571214"/>
                <a:gd name="connsiteY21" fmla="*/ 557784 h 581596"/>
                <a:gd name="connsiteX22" fmla="*/ 394811 w 571214"/>
                <a:gd name="connsiteY22" fmla="*/ 483584 h 581596"/>
                <a:gd name="connsiteX23" fmla="*/ 462343 w 571214"/>
                <a:gd name="connsiteY23" fmla="*/ 429673 h 581596"/>
                <a:gd name="connsiteX24" fmla="*/ 529971 w 571214"/>
                <a:gd name="connsiteY24" fmla="*/ 466915 h 581596"/>
                <a:gd name="connsiteX25" fmla="*/ 571214 w 571214"/>
                <a:gd name="connsiteY25" fmla="*/ 392049 h 581596"/>
                <a:gd name="connsiteX26" fmla="*/ 549402 w 571214"/>
                <a:gd name="connsiteY26" fmla="*/ 380047 h 581596"/>
                <a:gd name="connsiteX27" fmla="*/ 336994 w 571214"/>
                <a:gd name="connsiteY27" fmla="*/ 344233 h 58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1214" h="581596">
                  <a:moveTo>
                    <a:pt x="336994" y="344233"/>
                  </a:moveTo>
                  <a:cubicBezTo>
                    <a:pt x="330137" y="349472"/>
                    <a:pt x="322231" y="353663"/>
                    <a:pt x="313468" y="356235"/>
                  </a:cubicBezTo>
                  <a:cubicBezTo>
                    <a:pt x="275749" y="367189"/>
                    <a:pt x="236411" y="345472"/>
                    <a:pt x="225457" y="307753"/>
                  </a:cubicBezTo>
                  <a:cubicBezTo>
                    <a:pt x="217361" y="279845"/>
                    <a:pt x="227267" y="250984"/>
                    <a:pt x="248221" y="233458"/>
                  </a:cubicBezTo>
                  <a:cubicBezTo>
                    <a:pt x="219266" y="161925"/>
                    <a:pt x="221361" y="78581"/>
                    <a:pt x="233648" y="0"/>
                  </a:cubicBezTo>
                  <a:lnTo>
                    <a:pt x="171069" y="18097"/>
                  </a:lnTo>
                  <a:lnTo>
                    <a:pt x="192500" y="92297"/>
                  </a:lnTo>
                  <a:cubicBezTo>
                    <a:pt x="166211" y="105918"/>
                    <a:pt x="143351" y="124301"/>
                    <a:pt x="124968" y="146209"/>
                  </a:cubicBezTo>
                  <a:lnTo>
                    <a:pt x="57340" y="108966"/>
                  </a:lnTo>
                  <a:lnTo>
                    <a:pt x="16097" y="183832"/>
                  </a:lnTo>
                  <a:lnTo>
                    <a:pt x="83725" y="221075"/>
                  </a:lnTo>
                  <a:cubicBezTo>
                    <a:pt x="75057" y="248317"/>
                    <a:pt x="71628" y="277463"/>
                    <a:pt x="74200" y="306896"/>
                  </a:cubicBezTo>
                  <a:lnTo>
                    <a:pt x="0" y="328327"/>
                  </a:lnTo>
                  <a:lnTo>
                    <a:pt x="23813" y="410527"/>
                  </a:lnTo>
                  <a:lnTo>
                    <a:pt x="98012" y="389096"/>
                  </a:lnTo>
                  <a:cubicBezTo>
                    <a:pt x="111633" y="415385"/>
                    <a:pt x="130016" y="438245"/>
                    <a:pt x="151924" y="456629"/>
                  </a:cubicBezTo>
                  <a:lnTo>
                    <a:pt x="114681" y="524256"/>
                  </a:lnTo>
                  <a:lnTo>
                    <a:pt x="189547" y="565499"/>
                  </a:lnTo>
                  <a:lnTo>
                    <a:pt x="226790" y="497872"/>
                  </a:lnTo>
                  <a:cubicBezTo>
                    <a:pt x="254032" y="506539"/>
                    <a:pt x="283178" y="509968"/>
                    <a:pt x="312611" y="507397"/>
                  </a:cubicBezTo>
                  <a:lnTo>
                    <a:pt x="334042" y="581597"/>
                  </a:lnTo>
                  <a:lnTo>
                    <a:pt x="416243" y="557784"/>
                  </a:lnTo>
                  <a:lnTo>
                    <a:pt x="394811" y="483584"/>
                  </a:lnTo>
                  <a:cubicBezTo>
                    <a:pt x="421100" y="469963"/>
                    <a:pt x="443960" y="451580"/>
                    <a:pt x="462343" y="429673"/>
                  </a:cubicBezTo>
                  <a:lnTo>
                    <a:pt x="529971" y="466915"/>
                  </a:lnTo>
                  <a:lnTo>
                    <a:pt x="571214" y="392049"/>
                  </a:lnTo>
                  <a:lnTo>
                    <a:pt x="549402" y="380047"/>
                  </a:lnTo>
                  <a:cubicBezTo>
                    <a:pt x="485680" y="408241"/>
                    <a:pt x="394907" y="382905"/>
                    <a:pt x="336994" y="344233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A9220CC-8B9E-2924-5147-A8D2A48EEFED}"/>
                </a:ext>
              </a:extLst>
            </p:cNvPr>
            <p:cNvSpPr/>
            <p:nvPr/>
          </p:nvSpPr>
          <p:spPr>
            <a:xfrm>
              <a:off x="8209770" y="3063222"/>
              <a:ext cx="488446" cy="285265"/>
            </a:xfrm>
            <a:custGeom>
              <a:avLst/>
              <a:gdLst>
                <a:gd name="connsiteX0" fmla="*/ 8257 w 114303"/>
                <a:gd name="connsiteY0" fmla="*/ 22061 h 66756"/>
                <a:gd name="connsiteX1" fmla="*/ 94744 w 114303"/>
                <a:gd name="connsiteY1" fmla="*/ 63590 h 66756"/>
                <a:gd name="connsiteX2" fmla="*/ 110746 w 114303"/>
                <a:gd name="connsiteY2" fmla="*/ 47588 h 66756"/>
                <a:gd name="connsiteX3" fmla="*/ 14258 w 114303"/>
                <a:gd name="connsiteY3" fmla="*/ 154 h 66756"/>
                <a:gd name="connsiteX4" fmla="*/ 8257 w 114303"/>
                <a:gd name="connsiteY4" fmla="*/ 22061 h 66756"/>
                <a:gd name="connsiteX5" fmla="*/ 8257 w 114303"/>
                <a:gd name="connsiteY5" fmla="*/ 22061 h 66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3" h="66756">
                  <a:moveTo>
                    <a:pt x="8257" y="22061"/>
                  </a:moveTo>
                  <a:cubicBezTo>
                    <a:pt x="41118" y="27109"/>
                    <a:pt x="70455" y="40825"/>
                    <a:pt x="94744" y="63590"/>
                  </a:cubicBezTo>
                  <a:cubicBezTo>
                    <a:pt x="105412" y="73591"/>
                    <a:pt x="121509" y="57590"/>
                    <a:pt x="110746" y="47588"/>
                  </a:cubicBezTo>
                  <a:cubicBezTo>
                    <a:pt x="83790" y="22252"/>
                    <a:pt x="50834" y="5773"/>
                    <a:pt x="14258" y="154"/>
                  </a:cubicBezTo>
                  <a:cubicBezTo>
                    <a:pt x="-30" y="-2037"/>
                    <a:pt x="-6221" y="19870"/>
                    <a:pt x="8257" y="22061"/>
                  </a:cubicBezTo>
                  <a:lnTo>
                    <a:pt x="8257" y="22061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08612CB-270B-1316-EC8B-C4BB23CB4AD4}"/>
                </a:ext>
              </a:extLst>
            </p:cNvPr>
            <p:cNvSpPr/>
            <p:nvPr/>
          </p:nvSpPr>
          <p:spPr>
            <a:xfrm>
              <a:off x="8717705" y="3369802"/>
              <a:ext cx="183861" cy="726141"/>
            </a:xfrm>
            <a:custGeom>
              <a:avLst/>
              <a:gdLst>
                <a:gd name="connsiteX0" fmla="*/ 2074 w 43026"/>
                <a:gd name="connsiteY0" fmla="*/ 16420 h 169927"/>
                <a:gd name="connsiteX1" fmla="*/ 15123 w 43026"/>
                <a:gd name="connsiteY1" fmla="*/ 159105 h 169927"/>
                <a:gd name="connsiteX2" fmla="*/ 37792 w 43026"/>
                <a:gd name="connsiteY2" fmla="*/ 159105 h 169927"/>
                <a:gd name="connsiteX3" fmla="*/ 21600 w 43026"/>
                <a:gd name="connsiteY3" fmla="*/ 4990 h 169927"/>
                <a:gd name="connsiteX4" fmla="*/ 2074 w 43026"/>
                <a:gd name="connsiteY4" fmla="*/ 16420 h 169927"/>
                <a:gd name="connsiteX5" fmla="*/ 2074 w 43026"/>
                <a:gd name="connsiteY5" fmla="*/ 16420 h 16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26" h="169927">
                  <a:moveTo>
                    <a:pt x="2074" y="16420"/>
                  </a:moveTo>
                  <a:cubicBezTo>
                    <a:pt x="29220" y="54616"/>
                    <a:pt x="19790" y="115194"/>
                    <a:pt x="15123" y="159105"/>
                  </a:cubicBezTo>
                  <a:cubicBezTo>
                    <a:pt x="13599" y="173583"/>
                    <a:pt x="36268" y="173487"/>
                    <a:pt x="37792" y="159105"/>
                  </a:cubicBezTo>
                  <a:cubicBezTo>
                    <a:pt x="42841" y="110622"/>
                    <a:pt x="51699" y="47376"/>
                    <a:pt x="21600" y="4990"/>
                  </a:cubicBezTo>
                  <a:cubicBezTo>
                    <a:pt x="13313" y="-6821"/>
                    <a:pt x="-6404" y="4514"/>
                    <a:pt x="2074" y="16420"/>
                  </a:cubicBezTo>
                  <a:lnTo>
                    <a:pt x="2074" y="16420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3089B86-9221-C0A9-90B2-0F0AD7E5B1E4}"/>
              </a:ext>
            </a:extLst>
          </p:cNvPr>
          <p:cNvGrpSpPr/>
          <p:nvPr/>
        </p:nvGrpSpPr>
        <p:grpSpPr>
          <a:xfrm>
            <a:off x="9403049" y="3629239"/>
            <a:ext cx="1626070" cy="1626477"/>
            <a:chOff x="9403049" y="3629239"/>
            <a:chExt cx="1626070" cy="162647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69ADF36-2E94-883A-1AEF-EEBD9E8737F7}"/>
                </a:ext>
              </a:extLst>
            </p:cNvPr>
            <p:cNvSpPr/>
            <p:nvPr/>
          </p:nvSpPr>
          <p:spPr>
            <a:xfrm>
              <a:off x="9403049" y="3629239"/>
              <a:ext cx="1626070" cy="1626070"/>
            </a:xfrm>
            <a:custGeom>
              <a:avLst/>
              <a:gdLst>
                <a:gd name="connsiteX0" fmla="*/ 331280 w 380523"/>
                <a:gd name="connsiteY0" fmla="*/ 201644 h 380523"/>
                <a:gd name="connsiteX1" fmla="*/ 380524 w 380523"/>
                <a:gd name="connsiteY1" fmla="*/ 195929 h 380523"/>
                <a:gd name="connsiteX2" fmla="*/ 374237 w 380523"/>
                <a:gd name="connsiteY2" fmla="*/ 141351 h 380523"/>
                <a:gd name="connsiteX3" fmla="*/ 324993 w 380523"/>
                <a:gd name="connsiteY3" fmla="*/ 147066 h 380523"/>
                <a:gd name="connsiteX4" fmla="*/ 298037 w 380523"/>
                <a:gd name="connsiteY4" fmla="*/ 98584 h 380523"/>
                <a:gd name="connsiteX5" fmla="*/ 328803 w 380523"/>
                <a:gd name="connsiteY5" fmla="*/ 59722 h 380523"/>
                <a:gd name="connsiteX6" fmla="*/ 285750 w 380523"/>
                <a:gd name="connsiteY6" fmla="*/ 25622 h 380523"/>
                <a:gd name="connsiteX7" fmla="*/ 254984 w 380523"/>
                <a:gd name="connsiteY7" fmla="*/ 64484 h 380523"/>
                <a:gd name="connsiteX8" fmla="*/ 201644 w 380523"/>
                <a:gd name="connsiteY8" fmla="*/ 49244 h 380523"/>
                <a:gd name="connsiteX9" fmla="*/ 195929 w 380523"/>
                <a:gd name="connsiteY9" fmla="*/ 0 h 380523"/>
                <a:gd name="connsiteX10" fmla="*/ 141351 w 380523"/>
                <a:gd name="connsiteY10" fmla="*/ 6287 h 380523"/>
                <a:gd name="connsiteX11" fmla="*/ 147066 w 380523"/>
                <a:gd name="connsiteY11" fmla="*/ 55531 h 380523"/>
                <a:gd name="connsiteX12" fmla="*/ 98584 w 380523"/>
                <a:gd name="connsiteY12" fmla="*/ 82487 h 380523"/>
                <a:gd name="connsiteX13" fmla="*/ 59722 w 380523"/>
                <a:gd name="connsiteY13" fmla="*/ 51721 h 380523"/>
                <a:gd name="connsiteX14" fmla="*/ 25622 w 380523"/>
                <a:gd name="connsiteY14" fmla="*/ 94774 h 380523"/>
                <a:gd name="connsiteX15" fmla="*/ 64484 w 380523"/>
                <a:gd name="connsiteY15" fmla="*/ 125539 h 380523"/>
                <a:gd name="connsiteX16" fmla="*/ 49244 w 380523"/>
                <a:gd name="connsiteY16" fmla="*/ 178879 h 380523"/>
                <a:gd name="connsiteX17" fmla="*/ 0 w 380523"/>
                <a:gd name="connsiteY17" fmla="*/ 184595 h 380523"/>
                <a:gd name="connsiteX18" fmla="*/ 6286 w 380523"/>
                <a:gd name="connsiteY18" fmla="*/ 239173 h 380523"/>
                <a:gd name="connsiteX19" fmla="*/ 55531 w 380523"/>
                <a:gd name="connsiteY19" fmla="*/ 233458 h 380523"/>
                <a:gd name="connsiteX20" fmla="*/ 82486 w 380523"/>
                <a:gd name="connsiteY20" fmla="*/ 281940 h 380523"/>
                <a:gd name="connsiteX21" fmla="*/ 51721 w 380523"/>
                <a:gd name="connsiteY21" fmla="*/ 320802 h 380523"/>
                <a:gd name="connsiteX22" fmla="*/ 94774 w 380523"/>
                <a:gd name="connsiteY22" fmla="*/ 354902 h 380523"/>
                <a:gd name="connsiteX23" fmla="*/ 125540 w 380523"/>
                <a:gd name="connsiteY23" fmla="*/ 316039 h 380523"/>
                <a:gd name="connsiteX24" fmla="*/ 178879 w 380523"/>
                <a:gd name="connsiteY24" fmla="*/ 331280 h 380523"/>
                <a:gd name="connsiteX25" fmla="*/ 184594 w 380523"/>
                <a:gd name="connsiteY25" fmla="*/ 380524 h 380523"/>
                <a:gd name="connsiteX26" fmla="*/ 239173 w 380523"/>
                <a:gd name="connsiteY26" fmla="*/ 374237 h 380523"/>
                <a:gd name="connsiteX27" fmla="*/ 233458 w 380523"/>
                <a:gd name="connsiteY27" fmla="*/ 324993 h 380523"/>
                <a:gd name="connsiteX28" fmla="*/ 281940 w 380523"/>
                <a:gd name="connsiteY28" fmla="*/ 298037 h 380523"/>
                <a:gd name="connsiteX29" fmla="*/ 320802 w 380523"/>
                <a:gd name="connsiteY29" fmla="*/ 328803 h 380523"/>
                <a:gd name="connsiteX30" fmla="*/ 354902 w 380523"/>
                <a:gd name="connsiteY30" fmla="*/ 285750 h 380523"/>
                <a:gd name="connsiteX31" fmla="*/ 316040 w 380523"/>
                <a:gd name="connsiteY31" fmla="*/ 254984 h 380523"/>
                <a:gd name="connsiteX32" fmla="*/ 331280 w 380523"/>
                <a:gd name="connsiteY32" fmla="*/ 201644 h 380523"/>
                <a:gd name="connsiteX33" fmla="*/ 144971 w 380523"/>
                <a:gd name="connsiteY33" fmla="*/ 195453 h 380523"/>
                <a:gd name="connsiteX34" fmla="*/ 185071 w 380523"/>
                <a:gd name="connsiteY34" fmla="*/ 144875 h 380523"/>
                <a:gd name="connsiteX35" fmla="*/ 235648 w 380523"/>
                <a:gd name="connsiteY35" fmla="*/ 184976 h 380523"/>
                <a:gd name="connsiteX36" fmla="*/ 195548 w 380523"/>
                <a:gd name="connsiteY36" fmla="*/ 235553 h 380523"/>
                <a:gd name="connsiteX37" fmla="*/ 144971 w 380523"/>
                <a:gd name="connsiteY37" fmla="*/ 195453 h 38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0523" h="380523">
                  <a:moveTo>
                    <a:pt x="331280" y="201644"/>
                  </a:moveTo>
                  <a:lnTo>
                    <a:pt x="380524" y="195929"/>
                  </a:lnTo>
                  <a:lnTo>
                    <a:pt x="374237" y="141351"/>
                  </a:lnTo>
                  <a:lnTo>
                    <a:pt x="324993" y="147066"/>
                  </a:lnTo>
                  <a:cubicBezTo>
                    <a:pt x="319183" y="128969"/>
                    <a:pt x="309944" y="112586"/>
                    <a:pt x="298037" y="98584"/>
                  </a:cubicBezTo>
                  <a:lnTo>
                    <a:pt x="328803" y="59722"/>
                  </a:lnTo>
                  <a:lnTo>
                    <a:pt x="285750" y="25622"/>
                  </a:lnTo>
                  <a:lnTo>
                    <a:pt x="254984" y="64484"/>
                  </a:lnTo>
                  <a:cubicBezTo>
                    <a:pt x="238696" y="56102"/>
                    <a:pt x="220599" y="50768"/>
                    <a:pt x="201644" y="49244"/>
                  </a:cubicBezTo>
                  <a:lnTo>
                    <a:pt x="195929" y="0"/>
                  </a:lnTo>
                  <a:lnTo>
                    <a:pt x="141351" y="6287"/>
                  </a:lnTo>
                  <a:lnTo>
                    <a:pt x="147066" y="55531"/>
                  </a:lnTo>
                  <a:cubicBezTo>
                    <a:pt x="128969" y="61341"/>
                    <a:pt x="112586" y="70580"/>
                    <a:pt x="98584" y="82487"/>
                  </a:cubicBezTo>
                  <a:lnTo>
                    <a:pt x="59722" y="51721"/>
                  </a:lnTo>
                  <a:lnTo>
                    <a:pt x="25622" y="94774"/>
                  </a:lnTo>
                  <a:lnTo>
                    <a:pt x="64484" y="125539"/>
                  </a:lnTo>
                  <a:cubicBezTo>
                    <a:pt x="56102" y="141827"/>
                    <a:pt x="50768" y="159925"/>
                    <a:pt x="49244" y="178879"/>
                  </a:cubicBezTo>
                  <a:lnTo>
                    <a:pt x="0" y="184595"/>
                  </a:lnTo>
                  <a:lnTo>
                    <a:pt x="6286" y="239173"/>
                  </a:lnTo>
                  <a:lnTo>
                    <a:pt x="55531" y="233458"/>
                  </a:lnTo>
                  <a:cubicBezTo>
                    <a:pt x="61341" y="251555"/>
                    <a:pt x="70580" y="267938"/>
                    <a:pt x="82486" y="281940"/>
                  </a:cubicBezTo>
                  <a:lnTo>
                    <a:pt x="51721" y="320802"/>
                  </a:lnTo>
                  <a:lnTo>
                    <a:pt x="94774" y="354902"/>
                  </a:lnTo>
                  <a:lnTo>
                    <a:pt x="125540" y="316039"/>
                  </a:lnTo>
                  <a:cubicBezTo>
                    <a:pt x="141827" y="324421"/>
                    <a:pt x="159925" y="329755"/>
                    <a:pt x="178879" y="331280"/>
                  </a:cubicBezTo>
                  <a:lnTo>
                    <a:pt x="184594" y="380524"/>
                  </a:lnTo>
                  <a:lnTo>
                    <a:pt x="239173" y="374237"/>
                  </a:lnTo>
                  <a:lnTo>
                    <a:pt x="233458" y="324993"/>
                  </a:lnTo>
                  <a:cubicBezTo>
                    <a:pt x="251555" y="319183"/>
                    <a:pt x="267938" y="309944"/>
                    <a:pt x="281940" y="298037"/>
                  </a:cubicBezTo>
                  <a:lnTo>
                    <a:pt x="320802" y="328803"/>
                  </a:lnTo>
                  <a:lnTo>
                    <a:pt x="354902" y="285750"/>
                  </a:lnTo>
                  <a:lnTo>
                    <a:pt x="316040" y="254984"/>
                  </a:lnTo>
                  <a:cubicBezTo>
                    <a:pt x="324517" y="238696"/>
                    <a:pt x="329756" y="220599"/>
                    <a:pt x="331280" y="201644"/>
                  </a:cubicBezTo>
                  <a:close/>
                  <a:moveTo>
                    <a:pt x="144971" y="195453"/>
                  </a:moveTo>
                  <a:cubicBezTo>
                    <a:pt x="142113" y="170402"/>
                    <a:pt x="160020" y="147828"/>
                    <a:pt x="185071" y="144875"/>
                  </a:cubicBezTo>
                  <a:cubicBezTo>
                    <a:pt x="210121" y="142018"/>
                    <a:pt x="232696" y="159925"/>
                    <a:pt x="235648" y="184976"/>
                  </a:cubicBezTo>
                  <a:cubicBezTo>
                    <a:pt x="238506" y="210026"/>
                    <a:pt x="220599" y="232601"/>
                    <a:pt x="195548" y="235553"/>
                  </a:cubicBezTo>
                  <a:cubicBezTo>
                    <a:pt x="170498" y="238506"/>
                    <a:pt x="147923" y="220504"/>
                    <a:pt x="144971" y="19545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4E21F8D-829E-5470-5869-0F8570821B0E}"/>
                </a:ext>
              </a:extLst>
            </p:cNvPr>
            <p:cNvSpPr/>
            <p:nvPr/>
          </p:nvSpPr>
          <p:spPr>
            <a:xfrm>
              <a:off x="9403455" y="3850662"/>
              <a:ext cx="1485646" cy="1405054"/>
            </a:xfrm>
            <a:custGeom>
              <a:avLst/>
              <a:gdLst>
                <a:gd name="connsiteX0" fmla="*/ 202692 w 347662"/>
                <a:gd name="connsiteY0" fmla="*/ 182213 h 328802"/>
                <a:gd name="connsiteX1" fmla="*/ 195453 w 347662"/>
                <a:gd name="connsiteY1" fmla="*/ 183832 h 328802"/>
                <a:gd name="connsiteX2" fmla="*/ 144875 w 347662"/>
                <a:gd name="connsiteY2" fmla="*/ 143732 h 328802"/>
                <a:gd name="connsiteX3" fmla="*/ 146209 w 347662"/>
                <a:gd name="connsiteY3" fmla="*/ 126968 h 328802"/>
                <a:gd name="connsiteX4" fmla="*/ 106871 w 347662"/>
                <a:gd name="connsiteY4" fmla="*/ 24384 h 328802"/>
                <a:gd name="connsiteX5" fmla="*/ 98584 w 347662"/>
                <a:gd name="connsiteY5" fmla="*/ 30766 h 328802"/>
                <a:gd name="connsiteX6" fmla="*/ 59722 w 347662"/>
                <a:gd name="connsiteY6" fmla="*/ 0 h 328802"/>
                <a:gd name="connsiteX7" fmla="*/ 25622 w 347662"/>
                <a:gd name="connsiteY7" fmla="*/ 43053 h 328802"/>
                <a:gd name="connsiteX8" fmla="*/ 64484 w 347662"/>
                <a:gd name="connsiteY8" fmla="*/ 73819 h 328802"/>
                <a:gd name="connsiteX9" fmla="*/ 49244 w 347662"/>
                <a:gd name="connsiteY9" fmla="*/ 127159 h 328802"/>
                <a:gd name="connsiteX10" fmla="*/ 0 w 347662"/>
                <a:gd name="connsiteY10" fmla="*/ 132874 h 328802"/>
                <a:gd name="connsiteX11" fmla="*/ 6286 w 347662"/>
                <a:gd name="connsiteY11" fmla="*/ 187452 h 328802"/>
                <a:gd name="connsiteX12" fmla="*/ 55531 w 347662"/>
                <a:gd name="connsiteY12" fmla="*/ 181737 h 328802"/>
                <a:gd name="connsiteX13" fmla="*/ 82486 w 347662"/>
                <a:gd name="connsiteY13" fmla="*/ 230219 h 328802"/>
                <a:gd name="connsiteX14" fmla="*/ 51721 w 347662"/>
                <a:gd name="connsiteY14" fmla="*/ 269081 h 328802"/>
                <a:gd name="connsiteX15" fmla="*/ 94774 w 347662"/>
                <a:gd name="connsiteY15" fmla="*/ 303181 h 328802"/>
                <a:gd name="connsiteX16" fmla="*/ 125540 w 347662"/>
                <a:gd name="connsiteY16" fmla="*/ 264319 h 328802"/>
                <a:gd name="connsiteX17" fmla="*/ 178879 w 347662"/>
                <a:gd name="connsiteY17" fmla="*/ 279559 h 328802"/>
                <a:gd name="connsiteX18" fmla="*/ 184594 w 347662"/>
                <a:gd name="connsiteY18" fmla="*/ 328803 h 328802"/>
                <a:gd name="connsiteX19" fmla="*/ 239173 w 347662"/>
                <a:gd name="connsiteY19" fmla="*/ 322516 h 328802"/>
                <a:gd name="connsiteX20" fmla="*/ 233458 w 347662"/>
                <a:gd name="connsiteY20" fmla="*/ 273272 h 328802"/>
                <a:gd name="connsiteX21" fmla="*/ 281940 w 347662"/>
                <a:gd name="connsiteY21" fmla="*/ 246316 h 328802"/>
                <a:gd name="connsiteX22" fmla="*/ 320802 w 347662"/>
                <a:gd name="connsiteY22" fmla="*/ 277082 h 328802"/>
                <a:gd name="connsiteX23" fmla="*/ 347663 w 347662"/>
                <a:gd name="connsiteY23" fmla="*/ 243269 h 328802"/>
                <a:gd name="connsiteX24" fmla="*/ 202692 w 347662"/>
                <a:gd name="connsiteY24" fmla="*/ 182213 h 32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7662" h="328802">
                  <a:moveTo>
                    <a:pt x="202692" y="182213"/>
                  </a:moveTo>
                  <a:cubicBezTo>
                    <a:pt x="200311" y="182880"/>
                    <a:pt x="197929" y="183547"/>
                    <a:pt x="195453" y="183832"/>
                  </a:cubicBezTo>
                  <a:cubicBezTo>
                    <a:pt x="170402" y="186690"/>
                    <a:pt x="147828" y="168783"/>
                    <a:pt x="144875" y="143732"/>
                  </a:cubicBezTo>
                  <a:cubicBezTo>
                    <a:pt x="144209" y="137922"/>
                    <a:pt x="144780" y="132302"/>
                    <a:pt x="146209" y="126968"/>
                  </a:cubicBezTo>
                  <a:cubicBezTo>
                    <a:pt x="124111" y="97155"/>
                    <a:pt x="109728" y="62674"/>
                    <a:pt x="106871" y="24384"/>
                  </a:cubicBezTo>
                  <a:cubicBezTo>
                    <a:pt x="104013" y="26479"/>
                    <a:pt x="101251" y="28480"/>
                    <a:pt x="98584" y="30766"/>
                  </a:cubicBezTo>
                  <a:lnTo>
                    <a:pt x="59722" y="0"/>
                  </a:lnTo>
                  <a:lnTo>
                    <a:pt x="25622" y="43053"/>
                  </a:lnTo>
                  <a:lnTo>
                    <a:pt x="64484" y="73819"/>
                  </a:lnTo>
                  <a:cubicBezTo>
                    <a:pt x="56102" y="90106"/>
                    <a:pt x="50768" y="108204"/>
                    <a:pt x="49244" y="127159"/>
                  </a:cubicBezTo>
                  <a:lnTo>
                    <a:pt x="0" y="132874"/>
                  </a:lnTo>
                  <a:lnTo>
                    <a:pt x="6286" y="187452"/>
                  </a:lnTo>
                  <a:lnTo>
                    <a:pt x="55531" y="181737"/>
                  </a:lnTo>
                  <a:cubicBezTo>
                    <a:pt x="61341" y="199835"/>
                    <a:pt x="70580" y="216218"/>
                    <a:pt x="82486" y="230219"/>
                  </a:cubicBezTo>
                  <a:lnTo>
                    <a:pt x="51721" y="269081"/>
                  </a:lnTo>
                  <a:lnTo>
                    <a:pt x="94774" y="303181"/>
                  </a:lnTo>
                  <a:lnTo>
                    <a:pt x="125540" y="264319"/>
                  </a:lnTo>
                  <a:cubicBezTo>
                    <a:pt x="141827" y="272701"/>
                    <a:pt x="159925" y="278035"/>
                    <a:pt x="178879" y="279559"/>
                  </a:cubicBezTo>
                  <a:lnTo>
                    <a:pt x="184594" y="328803"/>
                  </a:lnTo>
                  <a:lnTo>
                    <a:pt x="239173" y="322516"/>
                  </a:lnTo>
                  <a:lnTo>
                    <a:pt x="233458" y="273272"/>
                  </a:lnTo>
                  <a:cubicBezTo>
                    <a:pt x="251555" y="267462"/>
                    <a:pt x="267938" y="258223"/>
                    <a:pt x="281940" y="246316"/>
                  </a:cubicBezTo>
                  <a:lnTo>
                    <a:pt x="320802" y="277082"/>
                  </a:lnTo>
                  <a:lnTo>
                    <a:pt x="347663" y="243269"/>
                  </a:lnTo>
                  <a:cubicBezTo>
                    <a:pt x="296323" y="234124"/>
                    <a:pt x="244888" y="213074"/>
                    <a:pt x="202692" y="182213"/>
                  </a:cubicBezTo>
                  <a:close/>
                </a:path>
              </a:pathLst>
            </a:custGeom>
            <a:solidFill>
              <a:schemeClr val="accent3">
                <a:alpha val="28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7E00AAE-B065-FFA2-937C-5BF4EA81C37F}"/>
                </a:ext>
              </a:extLst>
            </p:cNvPr>
            <p:cNvSpPr/>
            <p:nvPr/>
          </p:nvSpPr>
          <p:spPr>
            <a:xfrm>
              <a:off x="10122246" y="3930158"/>
              <a:ext cx="403266" cy="203116"/>
            </a:xfrm>
            <a:custGeom>
              <a:avLst/>
              <a:gdLst>
                <a:gd name="connsiteX0" fmla="*/ 14196 w 94370"/>
                <a:gd name="connsiteY0" fmla="*/ 23783 h 47532"/>
                <a:gd name="connsiteX1" fmla="*/ 75251 w 94370"/>
                <a:gd name="connsiteY1" fmla="*/ 43976 h 47532"/>
                <a:gd name="connsiteX2" fmla="*/ 91253 w 94370"/>
                <a:gd name="connsiteY2" fmla="*/ 27973 h 47532"/>
                <a:gd name="connsiteX3" fmla="*/ 8100 w 94370"/>
                <a:gd name="connsiteY3" fmla="*/ 1970 h 47532"/>
                <a:gd name="connsiteX4" fmla="*/ 14196 w 94370"/>
                <a:gd name="connsiteY4" fmla="*/ 23783 h 47532"/>
                <a:gd name="connsiteX5" fmla="*/ 14196 w 94370"/>
                <a:gd name="connsiteY5" fmla="*/ 23783 h 4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370" h="47532">
                  <a:moveTo>
                    <a:pt x="14196" y="23783"/>
                  </a:moveTo>
                  <a:cubicBezTo>
                    <a:pt x="37151" y="19020"/>
                    <a:pt x="59535" y="26926"/>
                    <a:pt x="75251" y="43976"/>
                  </a:cubicBezTo>
                  <a:cubicBezTo>
                    <a:pt x="85158" y="54739"/>
                    <a:pt x="101160" y="38642"/>
                    <a:pt x="91253" y="27973"/>
                  </a:cubicBezTo>
                  <a:cubicBezTo>
                    <a:pt x="69822" y="4828"/>
                    <a:pt x="38771" y="-4412"/>
                    <a:pt x="8100" y="1970"/>
                  </a:cubicBezTo>
                  <a:cubicBezTo>
                    <a:pt x="-6092" y="4828"/>
                    <a:pt x="-91" y="26735"/>
                    <a:pt x="14196" y="23783"/>
                  </a:cubicBezTo>
                  <a:lnTo>
                    <a:pt x="14196" y="23783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2B35151-1019-6D33-90F3-59BDA92C8CC1}"/>
                </a:ext>
              </a:extLst>
            </p:cNvPr>
            <p:cNvSpPr/>
            <p:nvPr/>
          </p:nvSpPr>
          <p:spPr>
            <a:xfrm>
              <a:off x="10543182" y="4201881"/>
              <a:ext cx="143641" cy="474788"/>
            </a:xfrm>
            <a:custGeom>
              <a:avLst/>
              <a:gdLst>
                <a:gd name="connsiteX0" fmla="*/ 1226 w 33614"/>
                <a:gd name="connsiteY0" fmla="*/ 17251 h 111107"/>
                <a:gd name="connsiteX1" fmla="*/ 3703 w 33614"/>
                <a:gd name="connsiteY1" fmla="*/ 97452 h 111107"/>
                <a:gd name="connsiteX2" fmla="*/ 25610 w 33614"/>
                <a:gd name="connsiteY2" fmla="*/ 103452 h 111107"/>
                <a:gd name="connsiteX3" fmla="*/ 20848 w 33614"/>
                <a:gd name="connsiteY3" fmla="*/ 5821 h 111107"/>
                <a:gd name="connsiteX4" fmla="*/ 1226 w 33614"/>
                <a:gd name="connsiteY4" fmla="*/ 17251 h 111107"/>
                <a:gd name="connsiteX5" fmla="*/ 1226 w 33614"/>
                <a:gd name="connsiteY5" fmla="*/ 17251 h 11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14" h="111107">
                  <a:moveTo>
                    <a:pt x="1226" y="17251"/>
                  </a:moveTo>
                  <a:cubicBezTo>
                    <a:pt x="13513" y="43064"/>
                    <a:pt x="13799" y="70877"/>
                    <a:pt x="3703" y="97452"/>
                  </a:cubicBezTo>
                  <a:cubicBezTo>
                    <a:pt x="-1536" y="111072"/>
                    <a:pt x="20467" y="116978"/>
                    <a:pt x="25610" y="103452"/>
                  </a:cubicBezTo>
                  <a:cubicBezTo>
                    <a:pt x="37993" y="71067"/>
                    <a:pt x="35707" y="36873"/>
                    <a:pt x="20848" y="5821"/>
                  </a:cubicBezTo>
                  <a:cubicBezTo>
                    <a:pt x="14561" y="-7323"/>
                    <a:pt x="-5060" y="4107"/>
                    <a:pt x="1226" y="17251"/>
                  </a:cubicBezTo>
                  <a:lnTo>
                    <a:pt x="1226" y="17251"/>
                  </a:lnTo>
                  <a:close/>
                </a:path>
              </a:pathLst>
            </a:custGeom>
            <a:solidFill>
              <a:srgbClr val="EDF2F7">
                <a:alpha val="2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2FE9310-732E-E1C7-7CAD-3FD2ECFC8995}"/>
              </a:ext>
            </a:extLst>
          </p:cNvPr>
          <p:cNvGrpSpPr/>
          <p:nvPr/>
        </p:nvGrpSpPr>
        <p:grpSpPr>
          <a:xfrm>
            <a:off x="4512288" y="2603045"/>
            <a:ext cx="948418" cy="948418"/>
            <a:chOff x="4512288" y="2603045"/>
            <a:chExt cx="948418" cy="94841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2E78E40-89C4-E345-3498-0EC1ED173DF6}"/>
                </a:ext>
              </a:extLst>
            </p:cNvPr>
            <p:cNvSpPr/>
            <p:nvPr/>
          </p:nvSpPr>
          <p:spPr>
            <a:xfrm flipH="1">
              <a:off x="4512288" y="2603045"/>
              <a:ext cx="948418" cy="948418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E0B6783-9FE6-00D4-7898-5FF6F2FD7704}"/>
                </a:ext>
              </a:extLst>
            </p:cNvPr>
            <p:cNvSpPr/>
            <p:nvPr/>
          </p:nvSpPr>
          <p:spPr>
            <a:xfrm flipH="1">
              <a:off x="4633421" y="2729217"/>
              <a:ext cx="706152" cy="7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139">
              <a:extLst>
                <a:ext uri="{FF2B5EF4-FFF2-40B4-BE49-F238E27FC236}">
                  <a16:creationId xmlns:a16="http://schemas.microsoft.com/office/drawing/2014/main" id="{6849B7C3-E8A3-D5DE-7AE0-B914BFE8886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850793" y="2986324"/>
              <a:ext cx="271408" cy="233342"/>
            </a:xfrm>
            <a:custGeom>
              <a:avLst/>
              <a:gdLst>
                <a:gd name="T0" fmla="*/ 53 w 164"/>
                <a:gd name="T1" fmla="*/ 102 h 141"/>
                <a:gd name="T2" fmla="*/ 48 w 164"/>
                <a:gd name="T3" fmla="*/ 96 h 141"/>
                <a:gd name="T4" fmla="*/ 81 w 164"/>
                <a:gd name="T5" fmla="*/ 92 h 141"/>
                <a:gd name="T6" fmla="*/ 156 w 164"/>
                <a:gd name="T7" fmla="*/ 84 h 141"/>
                <a:gd name="T8" fmla="*/ 160 w 164"/>
                <a:gd name="T9" fmla="*/ 78 h 141"/>
                <a:gd name="T10" fmla="*/ 159 w 164"/>
                <a:gd name="T11" fmla="*/ 12 h 141"/>
                <a:gd name="T12" fmla="*/ 34 w 164"/>
                <a:gd name="T13" fmla="*/ 15 h 141"/>
                <a:gd name="T14" fmla="*/ 9 w 164"/>
                <a:gd name="T15" fmla="*/ 1 h 141"/>
                <a:gd name="T16" fmla="*/ 43 w 164"/>
                <a:gd name="T17" fmla="*/ 63 h 141"/>
                <a:gd name="T18" fmla="*/ 39 w 164"/>
                <a:gd name="T19" fmla="*/ 91 h 141"/>
                <a:gd name="T20" fmla="*/ 55 w 164"/>
                <a:gd name="T21" fmla="*/ 113 h 141"/>
                <a:gd name="T22" fmla="*/ 52 w 164"/>
                <a:gd name="T23" fmla="*/ 123 h 141"/>
                <a:gd name="T24" fmla="*/ 69 w 164"/>
                <a:gd name="T25" fmla="*/ 141 h 141"/>
                <a:gd name="T26" fmla="*/ 72 w 164"/>
                <a:gd name="T27" fmla="*/ 141 h 141"/>
                <a:gd name="T28" fmla="*/ 85 w 164"/>
                <a:gd name="T29" fmla="*/ 114 h 141"/>
                <a:gd name="T30" fmla="*/ 121 w 164"/>
                <a:gd name="T31" fmla="*/ 117 h 141"/>
                <a:gd name="T32" fmla="*/ 141 w 164"/>
                <a:gd name="T33" fmla="*/ 138 h 141"/>
                <a:gd name="T34" fmla="*/ 156 w 164"/>
                <a:gd name="T35" fmla="*/ 120 h 141"/>
                <a:gd name="T36" fmla="*/ 159 w 164"/>
                <a:gd name="T37" fmla="*/ 107 h 141"/>
                <a:gd name="T38" fmla="*/ 150 w 164"/>
                <a:gd name="T39" fmla="*/ 74 h 141"/>
                <a:gd name="T40" fmla="*/ 126 w 164"/>
                <a:gd name="T41" fmla="*/ 67 h 141"/>
                <a:gd name="T42" fmla="*/ 150 w 164"/>
                <a:gd name="T43" fmla="*/ 74 h 141"/>
                <a:gd name="T44" fmla="*/ 126 w 164"/>
                <a:gd name="T45" fmla="*/ 56 h 141"/>
                <a:gd name="T46" fmla="*/ 151 w 164"/>
                <a:gd name="T47" fmla="*/ 46 h 141"/>
                <a:gd name="T48" fmla="*/ 152 w 164"/>
                <a:gd name="T49" fmla="*/ 22 h 141"/>
                <a:gd name="T50" fmla="*/ 125 w 164"/>
                <a:gd name="T51" fmla="*/ 36 h 141"/>
                <a:gd name="T52" fmla="*/ 152 w 164"/>
                <a:gd name="T53" fmla="*/ 22 h 141"/>
                <a:gd name="T54" fmla="*/ 90 w 164"/>
                <a:gd name="T55" fmla="*/ 81 h 141"/>
                <a:gd name="T56" fmla="*/ 117 w 164"/>
                <a:gd name="T57" fmla="*/ 67 h 141"/>
                <a:gd name="T58" fmla="*/ 116 w 164"/>
                <a:gd name="T59" fmla="*/ 56 h 141"/>
                <a:gd name="T60" fmla="*/ 85 w 164"/>
                <a:gd name="T61" fmla="*/ 47 h 141"/>
                <a:gd name="T62" fmla="*/ 116 w 164"/>
                <a:gd name="T63" fmla="*/ 56 h 141"/>
                <a:gd name="T64" fmla="*/ 115 w 164"/>
                <a:gd name="T65" fmla="*/ 36 h 141"/>
                <a:gd name="T66" fmla="*/ 83 w 164"/>
                <a:gd name="T67" fmla="*/ 25 h 141"/>
                <a:gd name="T68" fmla="*/ 79 w 164"/>
                <a:gd name="T69" fmla="*/ 82 h 141"/>
                <a:gd name="T70" fmla="*/ 55 w 164"/>
                <a:gd name="T71" fmla="*/ 71 h 141"/>
                <a:gd name="T72" fmla="*/ 79 w 164"/>
                <a:gd name="T73" fmla="*/ 82 h 141"/>
                <a:gd name="T74" fmla="*/ 53 w 164"/>
                <a:gd name="T75" fmla="*/ 61 h 141"/>
                <a:gd name="T76" fmla="*/ 75 w 164"/>
                <a:gd name="T77" fmla="*/ 47 h 141"/>
                <a:gd name="T78" fmla="*/ 40 w 164"/>
                <a:gd name="T79" fmla="*/ 25 h 141"/>
                <a:gd name="T80" fmla="*/ 74 w 164"/>
                <a:gd name="T81" fmla="*/ 38 h 141"/>
                <a:gd name="T82" fmla="*/ 40 w 164"/>
                <a:gd name="T83" fmla="*/ 25 h 141"/>
                <a:gd name="T84" fmla="*/ 69 w 164"/>
                <a:gd name="T85" fmla="*/ 131 h 141"/>
                <a:gd name="T86" fmla="*/ 70 w 164"/>
                <a:gd name="T87" fmla="*/ 116 h 141"/>
                <a:gd name="T88" fmla="*/ 69 w 164"/>
                <a:gd name="T89" fmla="*/ 131 h 141"/>
                <a:gd name="T90" fmla="*/ 138 w 164"/>
                <a:gd name="T91" fmla="*/ 127 h 141"/>
                <a:gd name="T92" fmla="*/ 139 w 164"/>
                <a:gd name="T93" fmla="*/ 113 h 141"/>
                <a:gd name="T94" fmla="*/ 139 w 164"/>
                <a:gd name="T95" fmla="*/ 127 h 141"/>
                <a:gd name="T96" fmla="*/ 139 w 164"/>
                <a:gd name="T97" fmla="*/ 1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141">
                  <a:moveTo>
                    <a:pt x="159" y="98"/>
                  </a:moveTo>
                  <a:cubicBezTo>
                    <a:pt x="124" y="100"/>
                    <a:pt x="88" y="107"/>
                    <a:pt x="53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9" y="100"/>
                    <a:pt x="48" y="99"/>
                    <a:pt x="48" y="96"/>
                  </a:cubicBezTo>
                  <a:cubicBezTo>
                    <a:pt x="51" y="91"/>
                    <a:pt x="57" y="91"/>
                    <a:pt x="61" y="92"/>
                  </a:cubicBezTo>
                  <a:cubicBezTo>
                    <a:pt x="68" y="92"/>
                    <a:pt x="74" y="92"/>
                    <a:pt x="81" y="92"/>
                  </a:cubicBezTo>
                  <a:cubicBezTo>
                    <a:pt x="96" y="92"/>
                    <a:pt x="113" y="91"/>
                    <a:pt x="129" y="88"/>
                  </a:cubicBezTo>
                  <a:cubicBezTo>
                    <a:pt x="138" y="87"/>
                    <a:pt x="147" y="87"/>
                    <a:pt x="156" y="84"/>
                  </a:cubicBezTo>
                  <a:cubicBezTo>
                    <a:pt x="159" y="84"/>
                    <a:pt x="160" y="81"/>
                    <a:pt x="160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0" y="57"/>
                    <a:pt x="161" y="38"/>
                    <a:pt x="163" y="17"/>
                  </a:cubicBezTo>
                  <a:cubicBezTo>
                    <a:pt x="163" y="14"/>
                    <a:pt x="161" y="12"/>
                    <a:pt x="159" y="12"/>
                  </a:cubicBezTo>
                  <a:cubicBezTo>
                    <a:pt x="157" y="11"/>
                    <a:pt x="157" y="11"/>
                    <a:pt x="156" y="11"/>
                  </a:cubicBezTo>
                  <a:cubicBezTo>
                    <a:pt x="116" y="14"/>
                    <a:pt x="74" y="15"/>
                    <a:pt x="34" y="15"/>
                  </a:cubicBezTo>
                  <a:cubicBezTo>
                    <a:pt x="34" y="15"/>
                    <a:pt x="33" y="15"/>
                    <a:pt x="33" y="14"/>
                  </a:cubicBezTo>
                  <a:cubicBezTo>
                    <a:pt x="26" y="8"/>
                    <a:pt x="17" y="4"/>
                    <a:pt x="9" y="1"/>
                  </a:cubicBezTo>
                  <a:cubicBezTo>
                    <a:pt x="3" y="0"/>
                    <a:pt x="0" y="10"/>
                    <a:pt x="6" y="11"/>
                  </a:cubicBezTo>
                  <a:cubicBezTo>
                    <a:pt x="29" y="18"/>
                    <a:pt x="39" y="39"/>
                    <a:pt x="43" y="63"/>
                  </a:cubicBezTo>
                  <a:cubicBezTo>
                    <a:pt x="44" y="70"/>
                    <a:pt x="46" y="77"/>
                    <a:pt x="46" y="84"/>
                  </a:cubicBezTo>
                  <a:cubicBezTo>
                    <a:pt x="46" y="85"/>
                    <a:pt x="40" y="89"/>
                    <a:pt x="39" y="91"/>
                  </a:cubicBezTo>
                  <a:cubicBezTo>
                    <a:pt x="38" y="93"/>
                    <a:pt x="38" y="96"/>
                    <a:pt x="38" y="99"/>
                  </a:cubicBezTo>
                  <a:cubicBezTo>
                    <a:pt x="40" y="109"/>
                    <a:pt x="47" y="112"/>
                    <a:pt x="55" y="113"/>
                  </a:cubicBezTo>
                  <a:cubicBezTo>
                    <a:pt x="53" y="116"/>
                    <a:pt x="52" y="117"/>
                    <a:pt x="52" y="120"/>
                  </a:cubicBezTo>
                  <a:cubicBezTo>
                    <a:pt x="52" y="121"/>
                    <a:pt x="52" y="123"/>
                    <a:pt x="52" y="123"/>
                  </a:cubicBezTo>
                  <a:cubicBezTo>
                    <a:pt x="52" y="128"/>
                    <a:pt x="53" y="133"/>
                    <a:pt x="56" y="135"/>
                  </a:cubicBezTo>
                  <a:cubicBezTo>
                    <a:pt x="60" y="140"/>
                    <a:pt x="65" y="141"/>
                    <a:pt x="69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0" y="141"/>
                    <a:pt x="70" y="141"/>
                    <a:pt x="72" y="141"/>
                  </a:cubicBezTo>
                  <a:cubicBezTo>
                    <a:pt x="79" y="140"/>
                    <a:pt x="86" y="133"/>
                    <a:pt x="86" y="123"/>
                  </a:cubicBezTo>
                  <a:cubicBezTo>
                    <a:pt x="87" y="120"/>
                    <a:pt x="86" y="117"/>
                    <a:pt x="85" y="114"/>
                  </a:cubicBezTo>
                  <a:cubicBezTo>
                    <a:pt x="98" y="114"/>
                    <a:pt x="111" y="113"/>
                    <a:pt x="124" y="112"/>
                  </a:cubicBezTo>
                  <a:cubicBezTo>
                    <a:pt x="122" y="113"/>
                    <a:pt x="122" y="116"/>
                    <a:pt x="121" y="117"/>
                  </a:cubicBezTo>
                  <a:cubicBezTo>
                    <a:pt x="118" y="128"/>
                    <a:pt x="129" y="137"/>
                    <a:pt x="138" y="138"/>
                  </a:cubicBezTo>
                  <a:cubicBezTo>
                    <a:pt x="139" y="138"/>
                    <a:pt x="139" y="138"/>
                    <a:pt x="141" y="138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8" y="137"/>
                    <a:pt x="155" y="130"/>
                    <a:pt x="156" y="120"/>
                  </a:cubicBezTo>
                  <a:cubicBezTo>
                    <a:pt x="156" y="116"/>
                    <a:pt x="155" y="112"/>
                    <a:pt x="152" y="109"/>
                  </a:cubicBezTo>
                  <a:cubicBezTo>
                    <a:pt x="154" y="107"/>
                    <a:pt x="156" y="107"/>
                    <a:pt x="159" y="107"/>
                  </a:cubicBezTo>
                  <a:cubicBezTo>
                    <a:pt x="164" y="107"/>
                    <a:pt x="164" y="96"/>
                    <a:pt x="159" y="98"/>
                  </a:cubicBezTo>
                  <a:close/>
                  <a:moveTo>
                    <a:pt x="150" y="74"/>
                  </a:moveTo>
                  <a:cubicBezTo>
                    <a:pt x="142" y="77"/>
                    <a:pt x="134" y="77"/>
                    <a:pt x="126" y="78"/>
                  </a:cubicBezTo>
                  <a:cubicBezTo>
                    <a:pt x="126" y="74"/>
                    <a:pt x="126" y="71"/>
                    <a:pt x="126" y="67"/>
                  </a:cubicBezTo>
                  <a:cubicBezTo>
                    <a:pt x="134" y="67"/>
                    <a:pt x="142" y="67"/>
                    <a:pt x="150" y="67"/>
                  </a:cubicBezTo>
                  <a:cubicBezTo>
                    <a:pt x="150" y="70"/>
                    <a:pt x="150" y="73"/>
                    <a:pt x="150" y="74"/>
                  </a:cubicBezTo>
                  <a:close/>
                  <a:moveTo>
                    <a:pt x="151" y="56"/>
                  </a:moveTo>
                  <a:cubicBezTo>
                    <a:pt x="142" y="56"/>
                    <a:pt x="134" y="56"/>
                    <a:pt x="126" y="56"/>
                  </a:cubicBezTo>
                  <a:cubicBezTo>
                    <a:pt x="126" y="53"/>
                    <a:pt x="126" y="50"/>
                    <a:pt x="125" y="47"/>
                  </a:cubicBezTo>
                  <a:cubicBezTo>
                    <a:pt x="134" y="46"/>
                    <a:pt x="142" y="46"/>
                    <a:pt x="151" y="46"/>
                  </a:cubicBezTo>
                  <a:cubicBezTo>
                    <a:pt x="151" y="50"/>
                    <a:pt x="151" y="53"/>
                    <a:pt x="151" y="56"/>
                  </a:cubicBezTo>
                  <a:close/>
                  <a:moveTo>
                    <a:pt x="152" y="22"/>
                  </a:moveTo>
                  <a:cubicBezTo>
                    <a:pt x="152" y="26"/>
                    <a:pt x="152" y="32"/>
                    <a:pt x="151" y="36"/>
                  </a:cubicBezTo>
                  <a:cubicBezTo>
                    <a:pt x="143" y="36"/>
                    <a:pt x="134" y="36"/>
                    <a:pt x="125" y="36"/>
                  </a:cubicBezTo>
                  <a:cubicBezTo>
                    <a:pt x="125" y="32"/>
                    <a:pt x="124" y="28"/>
                    <a:pt x="124" y="24"/>
                  </a:cubicBezTo>
                  <a:cubicBezTo>
                    <a:pt x="133" y="24"/>
                    <a:pt x="143" y="22"/>
                    <a:pt x="152" y="22"/>
                  </a:cubicBezTo>
                  <a:close/>
                  <a:moveTo>
                    <a:pt x="117" y="80"/>
                  </a:moveTo>
                  <a:cubicBezTo>
                    <a:pt x="108" y="81"/>
                    <a:pt x="99" y="81"/>
                    <a:pt x="90" y="81"/>
                  </a:cubicBezTo>
                  <a:cubicBezTo>
                    <a:pt x="88" y="77"/>
                    <a:pt x="88" y="73"/>
                    <a:pt x="87" y="68"/>
                  </a:cubicBezTo>
                  <a:cubicBezTo>
                    <a:pt x="98" y="67"/>
                    <a:pt x="107" y="67"/>
                    <a:pt x="117" y="67"/>
                  </a:cubicBezTo>
                  <a:cubicBezTo>
                    <a:pt x="117" y="71"/>
                    <a:pt x="117" y="75"/>
                    <a:pt x="117" y="80"/>
                  </a:cubicBezTo>
                  <a:close/>
                  <a:moveTo>
                    <a:pt x="116" y="56"/>
                  </a:moveTo>
                  <a:cubicBezTo>
                    <a:pt x="107" y="57"/>
                    <a:pt x="96" y="57"/>
                    <a:pt x="86" y="59"/>
                  </a:cubicBezTo>
                  <a:cubicBezTo>
                    <a:pt x="86" y="54"/>
                    <a:pt x="86" y="52"/>
                    <a:pt x="85" y="47"/>
                  </a:cubicBezTo>
                  <a:cubicBezTo>
                    <a:pt x="95" y="47"/>
                    <a:pt x="105" y="47"/>
                    <a:pt x="116" y="47"/>
                  </a:cubicBezTo>
                  <a:cubicBezTo>
                    <a:pt x="116" y="50"/>
                    <a:pt x="116" y="53"/>
                    <a:pt x="116" y="56"/>
                  </a:cubicBezTo>
                  <a:close/>
                  <a:moveTo>
                    <a:pt x="115" y="24"/>
                  </a:moveTo>
                  <a:cubicBezTo>
                    <a:pt x="115" y="28"/>
                    <a:pt x="115" y="32"/>
                    <a:pt x="115" y="36"/>
                  </a:cubicBezTo>
                  <a:cubicBezTo>
                    <a:pt x="105" y="36"/>
                    <a:pt x="95" y="38"/>
                    <a:pt x="85" y="38"/>
                  </a:cubicBezTo>
                  <a:cubicBezTo>
                    <a:pt x="83" y="33"/>
                    <a:pt x="83" y="29"/>
                    <a:pt x="83" y="25"/>
                  </a:cubicBezTo>
                  <a:cubicBezTo>
                    <a:pt x="94" y="25"/>
                    <a:pt x="104" y="25"/>
                    <a:pt x="115" y="24"/>
                  </a:cubicBezTo>
                  <a:close/>
                  <a:moveTo>
                    <a:pt x="79" y="82"/>
                  </a:moveTo>
                  <a:cubicBezTo>
                    <a:pt x="72" y="82"/>
                    <a:pt x="64" y="82"/>
                    <a:pt x="55" y="81"/>
                  </a:cubicBezTo>
                  <a:cubicBezTo>
                    <a:pt x="55" y="78"/>
                    <a:pt x="55" y="75"/>
                    <a:pt x="55" y="71"/>
                  </a:cubicBezTo>
                  <a:cubicBezTo>
                    <a:pt x="62" y="71"/>
                    <a:pt x="70" y="70"/>
                    <a:pt x="78" y="68"/>
                  </a:cubicBezTo>
                  <a:cubicBezTo>
                    <a:pt x="78" y="73"/>
                    <a:pt x="79" y="78"/>
                    <a:pt x="79" y="82"/>
                  </a:cubicBezTo>
                  <a:close/>
                  <a:moveTo>
                    <a:pt x="77" y="59"/>
                  </a:moveTo>
                  <a:cubicBezTo>
                    <a:pt x="69" y="60"/>
                    <a:pt x="61" y="60"/>
                    <a:pt x="53" y="61"/>
                  </a:cubicBezTo>
                  <a:cubicBezTo>
                    <a:pt x="52" y="57"/>
                    <a:pt x="51" y="53"/>
                    <a:pt x="49" y="49"/>
                  </a:cubicBezTo>
                  <a:cubicBezTo>
                    <a:pt x="59" y="49"/>
                    <a:pt x="66" y="49"/>
                    <a:pt x="75" y="47"/>
                  </a:cubicBezTo>
                  <a:cubicBezTo>
                    <a:pt x="75" y="52"/>
                    <a:pt x="77" y="56"/>
                    <a:pt x="77" y="59"/>
                  </a:cubicBezTo>
                  <a:close/>
                  <a:moveTo>
                    <a:pt x="40" y="25"/>
                  </a:moveTo>
                  <a:cubicBezTo>
                    <a:pt x="51" y="25"/>
                    <a:pt x="62" y="25"/>
                    <a:pt x="73" y="25"/>
                  </a:cubicBezTo>
                  <a:cubicBezTo>
                    <a:pt x="73" y="29"/>
                    <a:pt x="74" y="33"/>
                    <a:pt x="74" y="38"/>
                  </a:cubicBezTo>
                  <a:cubicBezTo>
                    <a:pt x="65" y="38"/>
                    <a:pt x="56" y="38"/>
                    <a:pt x="46" y="38"/>
                  </a:cubicBezTo>
                  <a:cubicBezTo>
                    <a:pt x="44" y="33"/>
                    <a:pt x="43" y="29"/>
                    <a:pt x="40" y="25"/>
                  </a:cubicBezTo>
                  <a:close/>
                  <a:moveTo>
                    <a:pt x="69" y="131"/>
                  </a:moveTo>
                  <a:cubicBezTo>
                    <a:pt x="69" y="131"/>
                    <a:pt x="69" y="131"/>
                    <a:pt x="69" y="131"/>
                  </a:cubicBezTo>
                  <a:cubicBezTo>
                    <a:pt x="64" y="130"/>
                    <a:pt x="61" y="128"/>
                    <a:pt x="61" y="123"/>
                  </a:cubicBezTo>
                  <a:cubicBezTo>
                    <a:pt x="62" y="119"/>
                    <a:pt x="66" y="116"/>
                    <a:pt x="70" y="116"/>
                  </a:cubicBezTo>
                  <a:cubicBezTo>
                    <a:pt x="74" y="117"/>
                    <a:pt x="77" y="119"/>
                    <a:pt x="77" y="123"/>
                  </a:cubicBezTo>
                  <a:cubicBezTo>
                    <a:pt x="77" y="128"/>
                    <a:pt x="73" y="130"/>
                    <a:pt x="69" y="131"/>
                  </a:cubicBezTo>
                  <a:close/>
                  <a:moveTo>
                    <a:pt x="139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33" y="127"/>
                    <a:pt x="130" y="126"/>
                    <a:pt x="131" y="120"/>
                  </a:cubicBezTo>
                  <a:cubicBezTo>
                    <a:pt x="133" y="116"/>
                    <a:pt x="135" y="113"/>
                    <a:pt x="139" y="113"/>
                  </a:cubicBezTo>
                  <a:cubicBezTo>
                    <a:pt x="143" y="113"/>
                    <a:pt x="146" y="116"/>
                    <a:pt x="146" y="120"/>
                  </a:cubicBezTo>
                  <a:cubicBezTo>
                    <a:pt x="146" y="124"/>
                    <a:pt x="142" y="127"/>
                    <a:pt x="139" y="127"/>
                  </a:cubicBezTo>
                  <a:close/>
                  <a:moveTo>
                    <a:pt x="139" y="127"/>
                  </a:moveTo>
                  <a:cubicBezTo>
                    <a:pt x="139" y="127"/>
                    <a:pt x="139" y="127"/>
                    <a:pt x="139" y="12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EFF3CDC-B253-FE89-4D5B-C3C100865B24}"/>
              </a:ext>
            </a:extLst>
          </p:cNvPr>
          <p:cNvGrpSpPr/>
          <p:nvPr/>
        </p:nvGrpSpPr>
        <p:grpSpPr>
          <a:xfrm>
            <a:off x="4512288" y="4223838"/>
            <a:ext cx="948418" cy="948418"/>
            <a:chOff x="4512288" y="4223838"/>
            <a:chExt cx="948418" cy="94841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8842A51-E1A7-CF15-0B7F-53964C547237}"/>
                </a:ext>
              </a:extLst>
            </p:cNvPr>
            <p:cNvSpPr/>
            <p:nvPr/>
          </p:nvSpPr>
          <p:spPr>
            <a:xfrm flipH="1">
              <a:off x="4512288" y="4223838"/>
              <a:ext cx="948418" cy="948418"/>
            </a:xfrm>
            <a:prstGeom prst="ellipse">
              <a:avLst/>
            </a:prstGeom>
            <a:gradFill>
              <a:gsLst>
                <a:gs pos="5000">
                  <a:schemeClr val="accent1"/>
                </a:gs>
                <a:gs pos="100000">
                  <a:schemeClr val="accent3"/>
                </a:gs>
              </a:gsLst>
              <a:lin ang="13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AAA2597-B35B-DEFD-6504-AC4684221F89}"/>
                </a:ext>
              </a:extLst>
            </p:cNvPr>
            <p:cNvSpPr/>
            <p:nvPr/>
          </p:nvSpPr>
          <p:spPr>
            <a:xfrm flipH="1">
              <a:off x="4633421" y="4344971"/>
              <a:ext cx="706152" cy="7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28600" dir="42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algn="ctr">
                <a:spcBef>
                  <a:spcPts val="1000"/>
                </a:spcBef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181">
              <a:extLst>
                <a:ext uri="{FF2B5EF4-FFF2-40B4-BE49-F238E27FC236}">
                  <a16:creationId xmlns:a16="http://schemas.microsoft.com/office/drawing/2014/main" id="{796F3186-9DA7-0955-2D38-4D4C3A27059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831674" y="4553409"/>
              <a:ext cx="299580" cy="295836"/>
            </a:xfrm>
            <a:custGeom>
              <a:avLst/>
              <a:gdLst>
                <a:gd name="T0" fmla="*/ 81 w 160"/>
                <a:gd name="T1" fmla="*/ 43 h 158"/>
                <a:gd name="T2" fmla="*/ 54 w 160"/>
                <a:gd name="T3" fmla="*/ 106 h 158"/>
                <a:gd name="T4" fmla="*/ 64 w 160"/>
                <a:gd name="T5" fmla="*/ 131 h 158"/>
                <a:gd name="T6" fmla="*/ 98 w 160"/>
                <a:gd name="T7" fmla="*/ 127 h 158"/>
                <a:gd name="T8" fmla="*/ 118 w 160"/>
                <a:gd name="T9" fmla="*/ 76 h 158"/>
                <a:gd name="T10" fmla="*/ 81 w 160"/>
                <a:gd name="T11" fmla="*/ 158 h 158"/>
                <a:gd name="T12" fmla="*/ 72 w 160"/>
                <a:gd name="T13" fmla="*/ 153 h 158"/>
                <a:gd name="T14" fmla="*/ 66 w 160"/>
                <a:gd name="T15" fmla="*/ 145 h 158"/>
                <a:gd name="T16" fmla="*/ 92 w 160"/>
                <a:gd name="T17" fmla="*/ 147 h 158"/>
                <a:gd name="T18" fmla="*/ 95 w 160"/>
                <a:gd name="T19" fmla="*/ 136 h 158"/>
                <a:gd name="T20" fmla="*/ 66 w 160"/>
                <a:gd name="T21" fmla="*/ 145 h 158"/>
                <a:gd name="T22" fmla="*/ 86 w 160"/>
                <a:gd name="T23" fmla="*/ 19 h 158"/>
                <a:gd name="T24" fmla="*/ 81 w 160"/>
                <a:gd name="T25" fmla="*/ 0 h 158"/>
                <a:gd name="T26" fmla="*/ 76 w 160"/>
                <a:gd name="T27" fmla="*/ 19 h 158"/>
                <a:gd name="T28" fmla="*/ 32 w 160"/>
                <a:gd name="T29" fmla="*/ 39 h 158"/>
                <a:gd name="T30" fmla="*/ 42 w 160"/>
                <a:gd name="T31" fmla="*/ 36 h 158"/>
                <a:gd name="T32" fmla="*/ 31 w 160"/>
                <a:gd name="T33" fmla="*/ 22 h 158"/>
                <a:gd name="T34" fmla="*/ 22 w 160"/>
                <a:gd name="T35" fmla="*/ 22 h 158"/>
                <a:gd name="T36" fmla="*/ 22 w 160"/>
                <a:gd name="T37" fmla="*/ 29 h 158"/>
                <a:gd name="T38" fmla="*/ 26 w 160"/>
                <a:gd name="T39" fmla="*/ 79 h 158"/>
                <a:gd name="T40" fmla="*/ 6 w 160"/>
                <a:gd name="T41" fmla="*/ 74 h 158"/>
                <a:gd name="T42" fmla="*/ 6 w 160"/>
                <a:gd name="T43" fmla="*/ 85 h 158"/>
                <a:gd name="T44" fmla="*/ 26 w 160"/>
                <a:gd name="T45" fmla="*/ 79 h 158"/>
                <a:gd name="T46" fmla="*/ 33 w 160"/>
                <a:gd name="T47" fmla="*/ 119 h 158"/>
                <a:gd name="T48" fmla="*/ 21 w 160"/>
                <a:gd name="T49" fmla="*/ 133 h 158"/>
                <a:gd name="T50" fmla="*/ 31 w 160"/>
                <a:gd name="T51" fmla="*/ 138 h 158"/>
                <a:gd name="T52" fmla="*/ 43 w 160"/>
                <a:gd name="T53" fmla="*/ 121 h 158"/>
                <a:gd name="T54" fmla="*/ 129 w 160"/>
                <a:gd name="T55" fmla="*/ 119 h 158"/>
                <a:gd name="T56" fmla="*/ 119 w 160"/>
                <a:gd name="T57" fmla="*/ 121 h 158"/>
                <a:gd name="T58" fmla="*/ 131 w 160"/>
                <a:gd name="T59" fmla="*/ 138 h 158"/>
                <a:gd name="T60" fmla="*/ 141 w 160"/>
                <a:gd name="T61" fmla="*/ 133 h 158"/>
                <a:gd name="T62" fmla="*/ 129 w 160"/>
                <a:gd name="T63" fmla="*/ 119 h 158"/>
                <a:gd name="T64" fmla="*/ 141 w 160"/>
                <a:gd name="T65" fmla="*/ 74 h 158"/>
                <a:gd name="T66" fmla="*/ 141 w 160"/>
                <a:gd name="T67" fmla="*/ 85 h 158"/>
                <a:gd name="T68" fmla="*/ 160 w 160"/>
                <a:gd name="T69" fmla="*/ 79 h 158"/>
                <a:gd name="T70" fmla="*/ 120 w 160"/>
                <a:gd name="T71" fmla="*/ 39 h 158"/>
                <a:gd name="T72" fmla="*/ 139 w 160"/>
                <a:gd name="T73" fmla="*/ 29 h 158"/>
                <a:gd name="T74" fmla="*/ 136 w 160"/>
                <a:gd name="T75" fmla="*/ 19 h 158"/>
                <a:gd name="T76" fmla="*/ 120 w 160"/>
                <a:gd name="T77" fmla="*/ 32 h 158"/>
                <a:gd name="T78" fmla="*/ 120 w 160"/>
                <a:gd name="T79" fmla="*/ 3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158">
                  <a:moveTo>
                    <a:pt x="85" y="43"/>
                  </a:moveTo>
                  <a:cubicBezTo>
                    <a:pt x="81" y="43"/>
                    <a:pt x="81" y="43"/>
                    <a:pt x="81" y="43"/>
                  </a:cubicBezTo>
                  <a:cubicBezTo>
                    <a:pt x="65" y="43"/>
                    <a:pt x="52" y="51"/>
                    <a:pt x="47" y="66"/>
                  </a:cubicBezTo>
                  <a:cubicBezTo>
                    <a:pt x="40" y="79"/>
                    <a:pt x="44" y="95"/>
                    <a:pt x="54" y="106"/>
                  </a:cubicBezTo>
                  <a:cubicBezTo>
                    <a:pt x="60" y="111"/>
                    <a:pt x="64" y="118"/>
                    <a:pt x="64" y="127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18"/>
                    <a:pt x="101" y="111"/>
                    <a:pt x="107" y="106"/>
                  </a:cubicBezTo>
                  <a:cubicBezTo>
                    <a:pt x="116" y="98"/>
                    <a:pt x="119" y="87"/>
                    <a:pt x="118" y="76"/>
                  </a:cubicBezTo>
                  <a:cubicBezTo>
                    <a:pt x="116" y="59"/>
                    <a:pt x="102" y="45"/>
                    <a:pt x="85" y="43"/>
                  </a:cubicBezTo>
                  <a:close/>
                  <a:moveTo>
                    <a:pt x="81" y="158"/>
                  </a:moveTo>
                  <a:cubicBezTo>
                    <a:pt x="85" y="158"/>
                    <a:pt x="88" y="157"/>
                    <a:pt x="89" y="153"/>
                  </a:cubicBezTo>
                  <a:cubicBezTo>
                    <a:pt x="72" y="153"/>
                    <a:pt x="72" y="153"/>
                    <a:pt x="72" y="153"/>
                  </a:cubicBezTo>
                  <a:cubicBezTo>
                    <a:pt x="74" y="157"/>
                    <a:pt x="77" y="158"/>
                    <a:pt x="81" y="158"/>
                  </a:cubicBezTo>
                  <a:close/>
                  <a:moveTo>
                    <a:pt x="66" y="145"/>
                  </a:moveTo>
                  <a:cubicBezTo>
                    <a:pt x="66" y="146"/>
                    <a:pt x="68" y="147"/>
                    <a:pt x="69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4" y="147"/>
                    <a:pt x="95" y="146"/>
                    <a:pt x="95" y="145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66" y="136"/>
                    <a:pt x="66" y="136"/>
                    <a:pt x="66" y="136"/>
                  </a:cubicBezTo>
                  <a:lnTo>
                    <a:pt x="66" y="145"/>
                  </a:lnTo>
                  <a:close/>
                  <a:moveTo>
                    <a:pt x="81" y="25"/>
                  </a:moveTo>
                  <a:cubicBezTo>
                    <a:pt x="83" y="25"/>
                    <a:pt x="86" y="23"/>
                    <a:pt x="86" y="19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2"/>
                    <a:pt x="83" y="0"/>
                    <a:pt x="81" y="0"/>
                  </a:cubicBezTo>
                  <a:cubicBezTo>
                    <a:pt x="78" y="0"/>
                    <a:pt x="76" y="2"/>
                    <a:pt x="76" y="6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23"/>
                    <a:pt x="78" y="25"/>
                    <a:pt x="81" y="25"/>
                  </a:cubicBezTo>
                  <a:close/>
                  <a:moveTo>
                    <a:pt x="32" y="39"/>
                  </a:moveTo>
                  <a:cubicBezTo>
                    <a:pt x="35" y="42"/>
                    <a:pt x="38" y="42"/>
                    <a:pt x="41" y="39"/>
                  </a:cubicBezTo>
                  <a:cubicBezTo>
                    <a:pt x="42" y="39"/>
                    <a:pt x="42" y="37"/>
                    <a:pt x="42" y="36"/>
                  </a:cubicBezTo>
                  <a:cubicBezTo>
                    <a:pt x="42" y="34"/>
                    <a:pt x="42" y="33"/>
                    <a:pt x="41" y="3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0"/>
                    <a:pt x="29" y="19"/>
                    <a:pt x="26" y="19"/>
                  </a:cubicBezTo>
                  <a:cubicBezTo>
                    <a:pt x="25" y="19"/>
                    <a:pt x="24" y="20"/>
                    <a:pt x="22" y="22"/>
                  </a:cubicBezTo>
                  <a:cubicBezTo>
                    <a:pt x="21" y="22"/>
                    <a:pt x="21" y="24"/>
                    <a:pt x="21" y="25"/>
                  </a:cubicBezTo>
                  <a:cubicBezTo>
                    <a:pt x="21" y="27"/>
                    <a:pt x="21" y="28"/>
                    <a:pt x="22" y="29"/>
                  </a:cubicBezTo>
                  <a:lnTo>
                    <a:pt x="32" y="39"/>
                  </a:lnTo>
                  <a:close/>
                  <a:moveTo>
                    <a:pt x="26" y="79"/>
                  </a:moveTo>
                  <a:cubicBezTo>
                    <a:pt x="26" y="77"/>
                    <a:pt x="24" y="74"/>
                    <a:pt x="21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3" y="74"/>
                    <a:pt x="0" y="77"/>
                    <a:pt x="0" y="79"/>
                  </a:cubicBezTo>
                  <a:cubicBezTo>
                    <a:pt x="0" y="82"/>
                    <a:pt x="3" y="85"/>
                    <a:pt x="6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4" y="85"/>
                    <a:pt x="26" y="82"/>
                    <a:pt x="26" y="79"/>
                  </a:cubicBezTo>
                  <a:close/>
                  <a:moveTo>
                    <a:pt x="39" y="118"/>
                  </a:moveTo>
                  <a:cubicBezTo>
                    <a:pt x="36" y="116"/>
                    <a:pt x="34" y="118"/>
                    <a:pt x="33" y="11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1" y="130"/>
                    <a:pt x="21" y="131"/>
                    <a:pt x="21" y="133"/>
                  </a:cubicBezTo>
                  <a:cubicBezTo>
                    <a:pt x="21" y="135"/>
                    <a:pt x="21" y="136"/>
                    <a:pt x="22" y="138"/>
                  </a:cubicBezTo>
                  <a:cubicBezTo>
                    <a:pt x="25" y="139"/>
                    <a:pt x="29" y="139"/>
                    <a:pt x="31" y="138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3" y="125"/>
                    <a:pt x="44" y="124"/>
                    <a:pt x="43" y="121"/>
                  </a:cubicBezTo>
                  <a:cubicBezTo>
                    <a:pt x="43" y="119"/>
                    <a:pt x="40" y="118"/>
                    <a:pt x="39" y="118"/>
                  </a:cubicBezTo>
                  <a:close/>
                  <a:moveTo>
                    <a:pt x="129" y="119"/>
                  </a:moveTo>
                  <a:cubicBezTo>
                    <a:pt x="128" y="118"/>
                    <a:pt x="125" y="116"/>
                    <a:pt x="123" y="118"/>
                  </a:cubicBezTo>
                  <a:cubicBezTo>
                    <a:pt x="122" y="118"/>
                    <a:pt x="120" y="119"/>
                    <a:pt x="119" y="121"/>
                  </a:cubicBezTo>
                  <a:cubicBezTo>
                    <a:pt x="119" y="124"/>
                    <a:pt x="119" y="125"/>
                    <a:pt x="120" y="126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3" y="139"/>
                    <a:pt x="136" y="139"/>
                    <a:pt x="139" y="138"/>
                  </a:cubicBezTo>
                  <a:cubicBezTo>
                    <a:pt x="140" y="136"/>
                    <a:pt x="141" y="135"/>
                    <a:pt x="141" y="133"/>
                  </a:cubicBezTo>
                  <a:cubicBezTo>
                    <a:pt x="141" y="131"/>
                    <a:pt x="140" y="130"/>
                    <a:pt x="139" y="129"/>
                  </a:cubicBezTo>
                  <a:lnTo>
                    <a:pt x="129" y="119"/>
                  </a:lnTo>
                  <a:close/>
                  <a:moveTo>
                    <a:pt x="154" y="74"/>
                  </a:moveTo>
                  <a:cubicBezTo>
                    <a:pt x="141" y="74"/>
                    <a:pt x="141" y="74"/>
                    <a:pt x="141" y="74"/>
                  </a:cubicBezTo>
                  <a:cubicBezTo>
                    <a:pt x="138" y="74"/>
                    <a:pt x="135" y="77"/>
                    <a:pt x="135" y="79"/>
                  </a:cubicBezTo>
                  <a:cubicBezTo>
                    <a:pt x="135" y="82"/>
                    <a:pt x="138" y="85"/>
                    <a:pt x="141" y="85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58" y="85"/>
                    <a:pt x="160" y="82"/>
                    <a:pt x="160" y="79"/>
                  </a:cubicBezTo>
                  <a:cubicBezTo>
                    <a:pt x="160" y="77"/>
                    <a:pt x="158" y="74"/>
                    <a:pt x="154" y="74"/>
                  </a:cubicBezTo>
                  <a:close/>
                  <a:moveTo>
                    <a:pt x="120" y="39"/>
                  </a:moveTo>
                  <a:cubicBezTo>
                    <a:pt x="123" y="42"/>
                    <a:pt x="126" y="42"/>
                    <a:pt x="129" y="39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0" y="28"/>
                    <a:pt x="141" y="25"/>
                    <a:pt x="140" y="24"/>
                  </a:cubicBezTo>
                  <a:cubicBezTo>
                    <a:pt x="140" y="22"/>
                    <a:pt x="139" y="20"/>
                    <a:pt x="136" y="19"/>
                  </a:cubicBezTo>
                  <a:cubicBezTo>
                    <a:pt x="134" y="19"/>
                    <a:pt x="133" y="19"/>
                    <a:pt x="131" y="2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9" y="33"/>
                    <a:pt x="119" y="34"/>
                    <a:pt x="119" y="36"/>
                  </a:cubicBezTo>
                  <a:cubicBezTo>
                    <a:pt x="119" y="37"/>
                    <a:pt x="119" y="39"/>
                    <a:pt x="120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AE0BC8-7181-0050-CAC1-FACE43671E66}"/>
              </a:ext>
            </a:extLst>
          </p:cNvPr>
          <p:cNvSpPr/>
          <p:nvPr/>
        </p:nvSpPr>
        <p:spPr>
          <a:xfrm flipH="1">
            <a:off x="382555" y="3946524"/>
            <a:ext cx="5352404" cy="1496812"/>
          </a:xfrm>
          <a:prstGeom prst="roundRect">
            <a:avLst>
              <a:gd name="adj" fmla="val 50000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1FA620-8EE4-CE7B-3332-066BADB2346E}"/>
              </a:ext>
            </a:extLst>
          </p:cNvPr>
          <p:cNvSpPr txBox="1"/>
          <p:nvPr/>
        </p:nvSpPr>
        <p:spPr>
          <a:xfrm>
            <a:off x="789521" y="277103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08CEF9-CD23-1898-D8B9-6019B9666F65}"/>
              </a:ext>
            </a:extLst>
          </p:cNvPr>
          <p:cNvSpPr txBox="1"/>
          <p:nvPr/>
        </p:nvSpPr>
        <p:spPr>
          <a:xfrm>
            <a:off x="653632" y="2508344"/>
            <a:ext cx="372944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31AE6-84BB-F1DC-560D-A53E79C0AE81}"/>
              </a:ext>
            </a:extLst>
          </p:cNvPr>
          <p:cNvSpPr txBox="1"/>
          <p:nvPr/>
        </p:nvSpPr>
        <p:spPr>
          <a:xfrm>
            <a:off x="653632" y="4087344"/>
            <a:ext cx="372944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9323DB4-9D7A-B54A-2686-E61D02F8C32B}"/>
              </a:ext>
            </a:extLst>
          </p:cNvPr>
          <p:cNvSpPr/>
          <p:nvPr/>
        </p:nvSpPr>
        <p:spPr>
          <a:xfrm>
            <a:off x="8385072" y="1324244"/>
            <a:ext cx="104199" cy="104195"/>
          </a:xfrm>
          <a:custGeom>
            <a:avLst/>
            <a:gdLst>
              <a:gd name="connsiteX0" fmla="*/ 24384 w 24384"/>
              <a:gd name="connsiteY0" fmla="*/ 12192 h 24383"/>
              <a:gd name="connsiteX1" fmla="*/ 12192 w 24384"/>
              <a:gd name="connsiteY1" fmla="*/ 24384 h 24383"/>
              <a:gd name="connsiteX2" fmla="*/ 0 w 24384"/>
              <a:gd name="connsiteY2" fmla="*/ 12192 h 24383"/>
              <a:gd name="connsiteX3" fmla="*/ 12192 w 24384"/>
              <a:gd name="connsiteY3" fmla="*/ 0 h 24383"/>
              <a:gd name="connsiteX4" fmla="*/ 24384 w 24384"/>
              <a:gd name="connsiteY4" fmla="*/ 12192 h 2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" h="24383">
                <a:moveTo>
                  <a:pt x="24384" y="12192"/>
                </a:moveTo>
                <a:cubicBezTo>
                  <a:pt x="24384" y="18926"/>
                  <a:pt x="18925" y="24384"/>
                  <a:pt x="12192" y="24384"/>
                </a:cubicBezTo>
                <a:cubicBezTo>
                  <a:pt x="5459" y="24384"/>
                  <a:pt x="0" y="18925"/>
                  <a:pt x="0" y="12192"/>
                </a:cubicBezTo>
                <a:cubicBezTo>
                  <a:pt x="0" y="5458"/>
                  <a:pt x="5459" y="0"/>
                  <a:pt x="12192" y="0"/>
                </a:cubicBezTo>
                <a:cubicBezTo>
                  <a:pt x="18925" y="0"/>
                  <a:pt x="24384" y="5459"/>
                  <a:pt x="24384" y="1219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C42EB59-EC29-72A3-96B8-50A4EE2AB58D}"/>
              </a:ext>
            </a:extLst>
          </p:cNvPr>
          <p:cNvSpPr/>
          <p:nvPr/>
        </p:nvSpPr>
        <p:spPr>
          <a:xfrm>
            <a:off x="6554672" y="4600404"/>
            <a:ext cx="184788" cy="184788"/>
          </a:xfrm>
          <a:custGeom>
            <a:avLst/>
            <a:gdLst>
              <a:gd name="connsiteX0" fmla="*/ 43243 w 43243"/>
              <a:gd name="connsiteY0" fmla="*/ 21622 h 43243"/>
              <a:gd name="connsiteX1" fmla="*/ 21622 w 43243"/>
              <a:gd name="connsiteY1" fmla="*/ 43243 h 43243"/>
              <a:gd name="connsiteX2" fmla="*/ 0 w 43243"/>
              <a:gd name="connsiteY2" fmla="*/ 21622 h 43243"/>
              <a:gd name="connsiteX3" fmla="*/ 21622 w 43243"/>
              <a:gd name="connsiteY3" fmla="*/ 0 h 43243"/>
              <a:gd name="connsiteX4" fmla="*/ 43243 w 43243"/>
              <a:gd name="connsiteY4" fmla="*/ 21622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" h="43243">
                <a:moveTo>
                  <a:pt x="43243" y="21622"/>
                </a:moveTo>
                <a:cubicBezTo>
                  <a:pt x="43243" y="33563"/>
                  <a:pt x="33563" y="43243"/>
                  <a:pt x="21622" y="43243"/>
                </a:cubicBezTo>
                <a:cubicBezTo>
                  <a:pt x="9680" y="43243"/>
                  <a:pt x="0" y="33563"/>
                  <a:pt x="0" y="21622"/>
                </a:cubicBezTo>
                <a:cubicBezTo>
                  <a:pt x="0" y="9680"/>
                  <a:pt x="9680" y="0"/>
                  <a:pt x="21622" y="0"/>
                </a:cubicBezTo>
                <a:cubicBezTo>
                  <a:pt x="33563" y="0"/>
                  <a:pt x="43243" y="9681"/>
                  <a:pt x="43243" y="2162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F4E231E-0AE1-D156-7540-7F9CE83C019D}"/>
              </a:ext>
            </a:extLst>
          </p:cNvPr>
          <p:cNvSpPr/>
          <p:nvPr/>
        </p:nvSpPr>
        <p:spPr>
          <a:xfrm>
            <a:off x="10699023" y="1232258"/>
            <a:ext cx="184788" cy="184788"/>
          </a:xfrm>
          <a:custGeom>
            <a:avLst/>
            <a:gdLst>
              <a:gd name="connsiteX0" fmla="*/ 43243 w 43243"/>
              <a:gd name="connsiteY0" fmla="*/ 21622 h 43243"/>
              <a:gd name="connsiteX1" fmla="*/ 21622 w 43243"/>
              <a:gd name="connsiteY1" fmla="*/ 43243 h 43243"/>
              <a:gd name="connsiteX2" fmla="*/ 0 w 43243"/>
              <a:gd name="connsiteY2" fmla="*/ 21622 h 43243"/>
              <a:gd name="connsiteX3" fmla="*/ 21622 w 43243"/>
              <a:gd name="connsiteY3" fmla="*/ 0 h 43243"/>
              <a:gd name="connsiteX4" fmla="*/ 43243 w 43243"/>
              <a:gd name="connsiteY4" fmla="*/ 21622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" h="43243">
                <a:moveTo>
                  <a:pt x="43243" y="21622"/>
                </a:moveTo>
                <a:cubicBezTo>
                  <a:pt x="43243" y="33563"/>
                  <a:pt x="33563" y="43243"/>
                  <a:pt x="21622" y="43243"/>
                </a:cubicBezTo>
                <a:cubicBezTo>
                  <a:pt x="9680" y="43243"/>
                  <a:pt x="0" y="33563"/>
                  <a:pt x="0" y="21622"/>
                </a:cubicBezTo>
                <a:cubicBezTo>
                  <a:pt x="0" y="9680"/>
                  <a:pt x="9680" y="0"/>
                  <a:pt x="21622" y="0"/>
                </a:cubicBezTo>
                <a:cubicBezTo>
                  <a:pt x="33563" y="0"/>
                  <a:pt x="43243" y="9681"/>
                  <a:pt x="43243" y="2162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A5C139C-F417-382D-FF6C-B46462E42879}"/>
              </a:ext>
            </a:extLst>
          </p:cNvPr>
          <p:cNvSpPr/>
          <p:nvPr/>
        </p:nvSpPr>
        <p:spPr>
          <a:xfrm>
            <a:off x="7866927" y="5525986"/>
            <a:ext cx="184788" cy="184788"/>
          </a:xfrm>
          <a:custGeom>
            <a:avLst/>
            <a:gdLst>
              <a:gd name="connsiteX0" fmla="*/ 43243 w 43243"/>
              <a:gd name="connsiteY0" fmla="*/ 21622 h 43243"/>
              <a:gd name="connsiteX1" fmla="*/ 21622 w 43243"/>
              <a:gd name="connsiteY1" fmla="*/ 43243 h 43243"/>
              <a:gd name="connsiteX2" fmla="*/ 0 w 43243"/>
              <a:gd name="connsiteY2" fmla="*/ 21622 h 43243"/>
              <a:gd name="connsiteX3" fmla="*/ 21622 w 43243"/>
              <a:gd name="connsiteY3" fmla="*/ 0 h 43243"/>
              <a:gd name="connsiteX4" fmla="*/ 43243 w 43243"/>
              <a:gd name="connsiteY4" fmla="*/ 21622 h 43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" h="43243">
                <a:moveTo>
                  <a:pt x="43243" y="21622"/>
                </a:moveTo>
                <a:cubicBezTo>
                  <a:pt x="43243" y="33563"/>
                  <a:pt x="33563" y="43243"/>
                  <a:pt x="21622" y="43243"/>
                </a:cubicBezTo>
                <a:cubicBezTo>
                  <a:pt x="9680" y="43243"/>
                  <a:pt x="0" y="33563"/>
                  <a:pt x="0" y="21622"/>
                </a:cubicBezTo>
                <a:cubicBezTo>
                  <a:pt x="0" y="9680"/>
                  <a:pt x="9680" y="0"/>
                  <a:pt x="21622" y="0"/>
                </a:cubicBezTo>
                <a:cubicBezTo>
                  <a:pt x="33563" y="0"/>
                  <a:pt x="43243" y="9681"/>
                  <a:pt x="43243" y="2162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C8247FB-7FC7-5028-0FEB-3C8348F27E9E}"/>
              </a:ext>
            </a:extLst>
          </p:cNvPr>
          <p:cNvSpPr/>
          <p:nvPr/>
        </p:nvSpPr>
        <p:spPr>
          <a:xfrm>
            <a:off x="9124233" y="5084768"/>
            <a:ext cx="104199" cy="104195"/>
          </a:xfrm>
          <a:custGeom>
            <a:avLst/>
            <a:gdLst>
              <a:gd name="connsiteX0" fmla="*/ 24384 w 24384"/>
              <a:gd name="connsiteY0" fmla="*/ 12192 h 24383"/>
              <a:gd name="connsiteX1" fmla="*/ 12192 w 24384"/>
              <a:gd name="connsiteY1" fmla="*/ 24384 h 24383"/>
              <a:gd name="connsiteX2" fmla="*/ 0 w 24384"/>
              <a:gd name="connsiteY2" fmla="*/ 12192 h 24383"/>
              <a:gd name="connsiteX3" fmla="*/ 12192 w 24384"/>
              <a:gd name="connsiteY3" fmla="*/ 0 h 24383"/>
              <a:gd name="connsiteX4" fmla="*/ 24384 w 24384"/>
              <a:gd name="connsiteY4" fmla="*/ 12192 h 2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" h="24383">
                <a:moveTo>
                  <a:pt x="24384" y="12192"/>
                </a:moveTo>
                <a:cubicBezTo>
                  <a:pt x="24384" y="18926"/>
                  <a:pt x="18925" y="24384"/>
                  <a:pt x="12192" y="24384"/>
                </a:cubicBezTo>
                <a:cubicBezTo>
                  <a:pt x="5459" y="24384"/>
                  <a:pt x="0" y="18925"/>
                  <a:pt x="0" y="12192"/>
                </a:cubicBezTo>
                <a:cubicBezTo>
                  <a:pt x="0" y="5458"/>
                  <a:pt x="5459" y="0"/>
                  <a:pt x="12192" y="0"/>
                </a:cubicBezTo>
                <a:cubicBezTo>
                  <a:pt x="18925" y="0"/>
                  <a:pt x="24384" y="5459"/>
                  <a:pt x="24384" y="1219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CDBD1E9-306C-31BC-A162-8F0EE114892F}"/>
              </a:ext>
            </a:extLst>
          </p:cNvPr>
          <p:cNvSpPr/>
          <p:nvPr/>
        </p:nvSpPr>
        <p:spPr>
          <a:xfrm>
            <a:off x="7278775" y="2490375"/>
            <a:ext cx="104199" cy="104195"/>
          </a:xfrm>
          <a:custGeom>
            <a:avLst/>
            <a:gdLst>
              <a:gd name="connsiteX0" fmla="*/ 24384 w 24384"/>
              <a:gd name="connsiteY0" fmla="*/ 12192 h 24383"/>
              <a:gd name="connsiteX1" fmla="*/ 12192 w 24384"/>
              <a:gd name="connsiteY1" fmla="*/ 24384 h 24383"/>
              <a:gd name="connsiteX2" fmla="*/ 0 w 24384"/>
              <a:gd name="connsiteY2" fmla="*/ 12192 h 24383"/>
              <a:gd name="connsiteX3" fmla="*/ 12192 w 24384"/>
              <a:gd name="connsiteY3" fmla="*/ 0 h 24383"/>
              <a:gd name="connsiteX4" fmla="*/ 24384 w 24384"/>
              <a:gd name="connsiteY4" fmla="*/ 12192 h 2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" h="24383">
                <a:moveTo>
                  <a:pt x="24384" y="12192"/>
                </a:moveTo>
                <a:cubicBezTo>
                  <a:pt x="24384" y="18925"/>
                  <a:pt x="18925" y="24384"/>
                  <a:pt x="12192" y="24384"/>
                </a:cubicBezTo>
                <a:cubicBezTo>
                  <a:pt x="5459" y="24384"/>
                  <a:pt x="0" y="18925"/>
                  <a:pt x="0" y="12192"/>
                </a:cubicBezTo>
                <a:cubicBezTo>
                  <a:pt x="0" y="5458"/>
                  <a:pt x="5459" y="0"/>
                  <a:pt x="12192" y="0"/>
                </a:cubicBezTo>
                <a:cubicBezTo>
                  <a:pt x="18925" y="0"/>
                  <a:pt x="24384" y="5459"/>
                  <a:pt x="24384" y="1219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EB99EFA-6249-EA50-18AD-1D85D12A6ECA}"/>
              </a:ext>
            </a:extLst>
          </p:cNvPr>
          <p:cNvSpPr/>
          <p:nvPr/>
        </p:nvSpPr>
        <p:spPr>
          <a:xfrm>
            <a:off x="11109307" y="3321527"/>
            <a:ext cx="104199" cy="104195"/>
          </a:xfrm>
          <a:custGeom>
            <a:avLst/>
            <a:gdLst>
              <a:gd name="connsiteX0" fmla="*/ 24384 w 24384"/>
              <a:gd name="connsiteY0" fmla="*/ 12192 h 24383"/>
              <a:gd name="connsiteX1" fmla="*/ 12192 w 24384"/>
              <a:gd name="connsiteY1" fmla="*/ 24384 h 24383"/>
              <a:gd name="connsiteX2" fmla="*/ 0 w 24384"/>
              <a:gd name="connsiteY2" fmla="*/ 12192 h 24383"/>
              <a:gd name="connsiteX3" fmla="*/ 12192 w 24384"/>
              <a:gd name="connsiteY3" fmla="*/ 0 h 24383"/>
              <a:gd name="connsiteX4" fmla="*/ 24384 w 24384"/>
              <a:gd name="connsiteY4" fmla="*/ 12192 h 2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" h="24383">
                <a:moveTo>
                  <a:pt x="24384" y="12192"/>
                </a:moveTo>
                <a:cubicBezTo>
                  <a:pt x="24384" y="18926"/>
                  <a:pt x="18926" y="24384"/>
                  <a:pt x="12192" y="24384"/>
                </a:cubicBezTo>
                <a:cubicBezTo>
                  <a:pt x="5459" y="24384"/>
                  <a:pt x="0" y="18925"/>
                  <a:pt x="0" y="12192"/>
                </a:cubicBezTo>
                <a:cubicBezTo>
                  <a:pt x="0" y="5458"/>
                  <a:pt x="5459" y="0"/>
                  <a:pt x="12192" y="0"/>
                </a:cubicBezTo>
                <a:cubicBezTo>
                  <a:pt x="18926" y="0"/>
                  <a:pt x="24384" y="5459"/>
                  <a:pt x="24384" y="1219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85F99A5-6092-4EFF-6609-4030B644AE45}"/>
              </a:ext>
            </a:extLst>
          </p:cNvPr>
          <p:cNvSpPr/>
          <p:nvPr/>
        </p:nvSpPr>
        <p:spPr>
          <a:xfrm>
            <a:off x="7382151" y="4411711"/>
            <a:ext cx="3907897" cy="1549179"/>
          </a:xfrm>
          <a:prstGeom prst="roundRect">
            <a:avLst>
              <a:gd name="adj" fmla="val 15637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3E1A899-B92D-5A71-5DDB-BAF18EBE7D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" b="4791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4B4BD4-1D02-B798-42E3-B56292860825}"/>
              </a:ext>
            </a:extLst>
          </p:cNvPr>
          <p:cNvSpPr txBox="1"/>
          <p:nvPr/>
        </p:nvSpPr>
        <p:spPr>
          <a:xfrm>
            <a:off x="852956" y="724413"/>
            <a:ext cx="5224857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6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2E352B-051B-F6AD-92D3-B65F90E972C5}"/>
              </a:ext>
            </a:extLst>
          </p:cNvPr>
          <p:cNvSpPr txBox="1"/>
          <p:nvPr/>
        </p:nvSpPr>
        <p:spPr>
          <a:xfrm>
            <a:off x="7556158" y="4389675"/>
            <a:ext cx="2848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14E423-3835-2876-33C7-F7BE664745AD}"/>
              </a:ext>
            </a:extLst>
          </p:cNvPr>
          <p:cNvSpPr txBox="1"/>
          <p:nvPr/>
        </p:nvSpPr>
        <p:spPr>
          <a:xfrm>
            <a:off x="10543594" y="4924690"/>
            <a:ext cx="625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3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FC6DAB7-8C7F-ECFF-8366-55C92992B43C}"/>
              </a:ext>
            </a:extLst>
          </p:cNvPr>
          <p:cNvSpPr/>
          <p:nvPr/>
        </p:nvSpPr>
        <p:spPr>
          <a:xfrm>
            <a:off x="7365128" y="2528078"/>
            <a:ext cx="3907897" cy="1549179"/>
          </a:xfrm>
          <a:prstGeom prst="roundRect">
            <a:avLst>
              <a:gd name="adj" fmla="val 15637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A049D3-C5CC-E466-F56A-447DE7B8748A}"/>
              </a:ext>
            </a:extLst>
          </p:cNvPr>
          <p:cNvSpPr txBox="1"/>
          <p:nvPr/>
        </p:nvSpPr>
        <p:spPr>
          <a:xfrm>
            <a:off x="7539135" y="2506042"/>
            <a:ext cx="2848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D95BE6-8A18-2FA1-D665-D5F763E06D94}"/>
              </a:ext>
            </a:extLst>
          </p:cNvPr>
          <p:cNvSpPr txBox="1"/>
          <p:nvPr/>
        </p:nvSpPr>
        <p:spPr>
          <a:xfrm>
            <a:off x="10526571" y="3041057"/>
            <a:ext cx="625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3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754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4" grpId="0"/>
      <p:bldP spid="7" grpId="0"/>
      <p:bldP spid="8" grpId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6F84C026-1E56-EC81-B8C9-C61C3CCAC115}"/>
              </a:ext>
            </a:extLst>
          </p:cNvPr>
          <p:cNvGrpSpPr/>
          <p:nvPr/>
        </p:nvGrpSpPr>
        <p:grpSpPr>
          <a:xfrm>
            <a:off x="4208510" y="1499191"/>
            <a:ext cx="3872954" cy="4215439"/>
            <a:chOff x="3517392" y="879683"/>
            <a:chExt cx="4852415" cy="5281514"/>
          </a:xfrm>
        </p:grpSpPr>
        <p:sp>
          <p:nvSpPr>
            <p:cNvPr id="2" name="Google Shape;58;p15">
              <a:extLst>
                <a:ext uri="{FF2B5EF4-FFF2-40B4-BE49-F238E27FC236}">
                  <a16:creationId xmlns:a16="http://schemas.microsoft.com/office/drawing/2014/main" id="{3FBBC71D-650A-4F8F-AA85-83614FF123AA}"/>
                </a:ext>
              </a:extLst>
            </p:cNvPr>
            <p:cNvSpPr/>
            <p:nvPr/>
          </p:nvSpPr>
          <p:spPr>
            <a:xfrm>
              <a:off x="5993711" y="1333518"/>
              <a:ext cx="2376096" cy="2126426"/>
            </a:xfrm>
            <a:custGeom>
              <a:avLst/>
              <a:gdLst/>
              <a:ahLst/>
              <a:cxnLst/>
              <a:rect l="l" t="t" r="r" b="b"/>
              <a:pathLst>
                <a:path w="65391" h="58520" extrusionOk="0">
                  <a:moveTo>
                    <a:pt x="17491" y="0"/>
                  </a:moveTo>
                  <a:cubicBezTo>
                    <a:pt x="7823" y="0"/>
                    <a:pt x="1" y="7834"/>
                    <a:pt x="1" y="17490"/>
                  </a:cubicBezTo>
                  <a:lnTo>
                    <a:pt x="1" y="58519"/>
                  </a:lnTo>
                  <a:lnTo>
                    <a:pt x="47900" y="58519"/>
                  </a:lnTo>
                  <a:cubicBezTo>
                    <a:pt x="57568" y="58519"/>
                    <a:pt x="65390" y="50685"/>
                    <a:pt x="65390" y="41017"/>
                  </a:cubicBezTo>
                  <a:lnTo>
                    <a:pt x="65390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3" name="Google Shape;67;p15">
              <a:extLst>
                <a:ext uri="{FF2B5EF4-FFF2-40B4-BE49-F238E27FC236}">
                  <a16:creationId xmlns:a16="http://schemas.microsoft.com/office/drawing/2014/main" id="{E8FD615A-A3F4-E198-C58F-8D4C7A35E946}"/>
                </a:ext>
              </a:extLst>
            </p:cNvPr>
            <p:cNvSpPr/>
            <p:nvPr/>
          </p:nvSpPr>
          <p:spPr>
            <a:xfrm>
              <a:off x="5993711" y="3580964"/>
              <a:ext cx="2376096" cy="2126426"/>
            </a:xfrm>
            <a:custGeom>
              <a:avLst/>
              <a:gdLst/>
              <a:ahLst/>
              <a:cxnLst/>
              <a:rect l="l" t="t" r="r" b="b"/>
              <a:pathLst>
                <a:path w="65391" h="58520" extrusionOk="0">
                  <a:moveTo>
                    <a:pt x="1" y="1"/>
                  </a:moveTo>
                  <a:lnTo>
                    <a:pt x="1" y="41030"/>
                  </a:lnTo>
                  <a:cubicBezTo>
                    <a:pt x="1" y="50686"/>
                    <a:pt x="7823" y="58520"/>
                    <a:pt x="17491" y="58520"/>
                  </a:cubicBezTo>
                  <a:lnTo>
                    <a:pt x="65390" y="58520"/>
                  </a:lnTo>
                  <a:lnTo>
                    <a:pt x="65390" y="17503"/>
                  </a:lnTo>
                  <a:cubicBezTo>
                    <a:pt x="65390" y="7835"/>
                    <a:pt x="57568" y="1"/>
                    <a:pt x="47900" y="1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4" name="Google Shape;84;p15">
              <a:extLst>
                <a:ext uri="{FF2B5EF4-FFF2-40B4-BE49-F238E27FC236}">
                  <a16:creationId xmlns:a16="http://schemas.microsoft.com/office/drawing/2014/main" id="{55BB2B82-060B-262A-CEE9-8B5EBCB18B91}"/>
                </a:ext>
              </a:extLst>
            </p:cNvPr>
            <p:cNvSpPr/>
            <p:nvPr/>
          </p:nvSpPr>
          <p:spPr>
            <a:xfrm>
              <a:off x="3517392" y="1333518"/>
              <a:ext cx="2376061" cy="2126426"/>
            </a:xfrm>
            <a:custGeom>
              <a:avLst/>
              <a:gdLst/>
              <a:ahLst/>
              <a:cxnLst/>
              <a:rect l="l" t="t" r="r" b="b"/>
              <a:pathLst>
                <a:path w="65390" h="58520" extrusionOk="0">
                  <a:moveTo>
                    <a:pt x="1" y="0"/>
                  </a:moveTo>
                  <a:lnTo>
                    <a:pt x="1" y="41017"/>
                  </a:lnTo>
                  <a:cubicBezTo>
                    <a:pt x="1" y="50685"/>
                    <a:pt x="7823" y="58519"/>
                    <a:pt x="17491" y="58519"/>
                  </a:cubicBezTo>
                  <a:lnTo>
                    <a:pt x="65390" y="58519"/>
                  </a:lnTo>
                  <a:lnTo>
                    <a:pt x="65390" y="17490"/>
                  </a:lnTo>
                  <a:cubicBezTo>
                    <a:pt x="65390" y="7834"/>
                    <a:pt x="57567" y="0"/>
                    <a:pt x="47899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5" name="Google Shape;90;p15">
              <a:extLst>
                <a:ext uri="{FF2B5EF4-FFF2-40B4-BE49-F238E27FC236}">
                  <a16:creationId xmlns:a16="http://schemas.microsoft.com/office/drawing/2014/main" id="{5DBCEE04-781F-3DDE-C5F6-D24D3A40067A}"/>
                </a:ext>
              </a:extLst>
            </p:cNvPr>
            <p:cNvSpPr/>
            <p:nvPr/>
          </p:nvSpPr>
          <p:spPr>
            <a:xfrm>
              <a:off x="3517392" y="3580964"/>
              <a:ext cx="2376061" cy="2126426"/>
            </a:xfrm>
            <a:custGeom>
              <a:avLst/>
              <a:gdLst/>
              <a:ahLst/>
              <a:cxnLst/>
              <a:rect l="l" t="t" r="r" b="b"/>
              <a:pathLst>
                <a:path w="65390" h="58520" extrusionOk="0">
                  <a:moveTo>
                    <a:pt x="17491" y="1"/>
                  </a:moveTo>
                  <a:cubicBezTo>
                    <a:pt x="7823" y="1"/>
                    <a:pt x="1" y="7835"/>
                    <a:pt x="1" y="17503"/>
                  </a:cubicBezTo>
                  <a:lnTo>
                    <a:pt x="1" y="58520"/>
                  </a:lnTo>
                  <a:lnTo>
                    <a:pt x="47899" y="58520"/>
                  </a:lnTo>
                  <a:cubicBezTo>
                    <a:pt x="57567" y="58520"/>
                    <a:pt x="65390" y="50686"/>
                    <a:pt x="65390" y="41030"/>
                  </a:cubicBezTo>
                  <a:lnTo>
                    <a:pt x="65390" y="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6" name="Google Shape;59;p15">
              <a:extLst>
                <a:ext uri="{FF2B5EF4-FFF2-40B4-BE49-F238E27FC236}">
                  <a16:creationId xmlns:a16="http://schemas.microsoft.com/office/drawing/2014/main" id="{CCB34335-1010-DE20-6E08-39D0FC36EBC2}"/>
                </a:ext>
              </a:extLst>
            </p:cNvPr>
            <p:cNvSpPr/>
            <p:nvPr/>
          </p:nvSpPr>
          <p:spPr>
            <a:xfrm>
              <a:off x="6727875" y="879683"/>
              <a:ext cx="907728" cy="907693"/>
            </a:xfrm>
            <a:custGeom>
              <a:avLst/>
              <a:gdLst/>
              <a:ahLst/>
              <a:cxnLst/>
              <a:rect l="l" t="t" r="r" b="b"/>
              <a:pathLst>
                <a:path w="24981" h="24980" extrusionOk="0">
                  <a:moveTo>
                    <a:pt x="12491" y="0"/>
                  </a:moveTo>
                  <a:cubicBezTo>
                    <a:pt x="5597" y="0"/>
                    <a:pt x="1" y="5596"/>
                    <a:pt x="1" y="12490"/>
                  </a:cubicBezTo>
                  <a:cubicBezTo>
                    <a:pt x="1" y="19396"/>
                    <a:pt x="5597" y="24980"/>
                    <a:pt x="12491" y="24980"/>
                  </a:cubicBezTo>
                  <a:cubicBezTo>
                    <a:pt x="19384" y="24980"/>
                    <a:pt x="24980" y="19396"/>
                    <a:pt x="24980" y="12490"/>
                  </a:cubicBezTo>
                  <a:cubicBezTo>
                    <a:pt x="24980" y="5596"/>
                    <a:pt x="19384" y="0"/>
                    <a:pt x="124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7" name="Google Shape;60;p15">
              <a:extLst>
                <a:ext uri="{FF2B5EF4-FFF2-40B4-BE49-F238E27FC236}">
                  <a16:creationId xmlns:a16="http://schemas.microsoft.com/office/drawing/2014/main" id="{FD84A7A2-0E07-C494-BB6F-C615A496B103}"/>
                </a:ext>
              </a:extLst>
            </p:cNvPr>
            <p:cNvSpPr/>
            <p:nvPr/>
          </p:nvSpPr>
          <p:spPr>
            <a:xfrm>
              <a:off x="6838626" y="990434"/>
              <a:ext cx="686220" cy="686183"/>
            </a:xfrm>
            <a:custGeom>
              <a:avLst/>
              <a:gdLst/>
              <a:ahLst/>
              <a:cxnLst/>
              <a:rect l="l" t="t" r="r" b="b"/>
              <a:pathLst>
                <a:path w="18885" h="18884" extrusionOk="0">
                  <a:moveTo>
                    <a:pt x="9443" y="0"/>
                  </a:moveTo>
                  <a:cubicBezTo>
                    <a:pt x="4228" y="0"/>
                    <a:pt x="1" y="4227"/>
                    <a:pt x="1" y="9442"/>
                  </a:cubicBezTo>
                  <a:cubicBezTo>
                    <a:pt x="1" y="14657"/>
                    <a:pt x="4228" y="18884"/>
                    <a:pt x="9443" y="18884"/>
                  </a:cubicBezTo>
                  <a:cubicBezTo>
                    <a:pt x="14657" y="18884"/>
                    <a:pt x="18884" y="14657"/>
                    <a:pt x="18884" y="9442"/>
                  </a:cubicBezTo>
                  <a:cubicBezTo>
                    <a:pt x="18884" y="4227"/>
                    <a:pt x="14657" y="0"/>
                    <a:pt x="9443" y="0"/>
                  </a:cubicBezTo>
                  <a:close/>
                </a:path>
              </a:pathLst>
            </a:custGeom>
            <a:solidFill>
              <a:srgbClr val="200E8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3600" b="1">
                  <a:solidFill>
                    <a:srgbClr val="FFFFFF"/>
                  </a:solidFill>
                  <a:latin typeface="Sora" pitchFamily="2" charset="0"/>
                  <a:ea typeface="Fira Sans Extra Condensed Medium"/>
                  <a:cs typeface="Sora" pitchFamily="2" charset="0"/>
                  <a:sym typeface="Fira Sans Extra Condensed Medium"/>
                </a:rPr>
                <a:t>W</a:t>
              </a:r>
              <a:endParaRPr sz="4400" b="1">
                <a:latin typeface="Sora" pitchFamily="2" charset="0"/>
                <a:cs typeface="Sora" pitchFamily="2" charset="0"/>
              </a:endParaRPr>
            </a:p>
          </p:txBody>
        </p:sp>
        <p:sp>
          <p:nvSpPr>
            <p:cNvPr id="8" name="Google Shape;68;p15">
              <a:extLst>
                <a:ext uri="{FF2B5EF4-FFF2-40B4-BE49-F238E27FC236}">
                  <a16:creationId xmlns:a16="http://schemas.microsoft.com/office/drawing/2014/main" id="{D5413433-6641-6074-CD0F-1D577D9C5149}"/>
                </a:ext>
              </a:extLst>
            </p:cNvPr>
            <p:cNvSpPr/>
            <p:nvPr/>
          </p:nvSpPr>
          <p:spPr>
            <a:xfrm>
              <a:off x="6727875" y="5253504"/>
              <a:ext cx="907728" cy="907693"/>
            </a:xfrm>
            <a:custGeom>
              <a:avLst/>
              <a:gdLst/>
              <a:ahLst/>
              <a:cxnLst/>
              <a:rect l="l" t="t" r="r" b="b"/>
              <a:pathLst>
                <a:path w="24981" h="24980" extrusionOk="0">
                  <a:moveTo>
                    <a:pt x="12491" y="0"/>
                  </a:moveTo>
                  <a:cubicBezTo>
                    <a:pt x="5597" y="0"/>
                    <a:pt x="1" y="5584"/>
                    <a:pt x="1" y="12490"/>
                  </a:cubicBezTo>
                  <a:cubicBezTo>
                    <a:pt x="1" y="19384"/>
                    <a:pt x="5597" y="24980"/>
                    <a:pt x="12491" y="24980"/>
                  </a:cubicBezTo>
                  <a:cubicBezTo>
                    <a:pt x="19384" y="24980"/>
                    <a:pt x="24980" y="19384"/>
                    <a:pt x="24980" y="12490"/>
                  </a:cubicBezTo>
                  <a:cubicBezTo>
                    <a:pt x="24980" y="5584"/>
                    <a:pt x="19384" y="0"/>
                    <a:pt x="124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9" name="Google Shape;69;p15">
              <a:extLst>
                <a:ext uri="{FF2B5EF4-FFF2-40B4-BE49-F238E27FC236}">
                  <a16:creationId xmlns:a16="http://schemas.microsoft.com/office/drawing/2014/main" id="{46D87C49-E442-5E5F-17B3-42FB47DB9F43}"/>
                </a:ext>
              </a:extLst>
            </p:cNvPr>
            <p:cNvSpPr/>
            <p:nvPr/>
          </p:nvSpPr>
          <p:spPr>
            <a:xfrm>
              <a:off x="6838626" y="5364256"/>
              <a:ext cx="686220" cy="686183"/>
            </a:xfrm>
            <a:custGeom>
              <a:avLst/>
              <a:gdLst/>
              <a:ahLst/>
              <a:cxnLst/>
              <a:rect l="l" t="t" r="r" b="b"/>
              <a:pathLst>
                <a:path w="18885" h="18884" extrusionOk="0">
                  <a:moveTo>
                    <a:pt x="9443" y="0"/>
                  </a:moveTo>
                  <a:cubicBezTo>
                    <a:pt x="4228" y="0"/>
                    <a:pt x="1" y="4227"/>
                    <a:pt x="1" y="9442"/>
                  </a:cubicBezTo>
                  <a:cubicBezTo>
                    <a:pt x="1" y="14657"/>
                    <a:pt x="4228" y="18884"/>
                    <a:pt x="9443" y="18884"/>
                  </a:cubicBezTo>
                  <a:cubicBezTo>
                    <a:pt x="14657" y="18884"/>
                    <a:pt x="18884" y="14657"/>
                    <a:pt x="18884" y="9442"/>
                  </a:cubicBezTo>
                  <a:cubicBezTo>
                    <a:pt x="18884" y="4227"/>
                    <a:pt x="14657" y="0"/>
                    <a:pt x="9443" y="0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3600" b="1">
                  <a:solidFill>
                    <a:srgbClr val="FFFFFF"/>
                  </a:solidFill>
                  <a:latin typeface="Sora" pitchFamily="2" charset="0"/>
                  <a:ea typeface="Fira Sans Extra Condensed Medium"/>
                  <a:cs typeface="Sora" pitchFamily="2" charset="0"/>
                  <a:sym typeface="Fira Sans Extra Condensed Medium"/>
                </a:rPr>
                <a:t>T</a:t>
              </a:r>
              <a:endParaRPr sz="4400" b="1">
                <a:latin typeface="Sora" pitchFamily="2" charset="0"/>
                <a:cs typeface="Sora" pitchFamily="2" charset="0"/>
              </a:endParaRPr>
            </a:p>
          </p:txBody>
        </p:sp>
        <p:sp>
          <p:nvSpPr>
            <p:cNvPr id="10" name="Google Shape;85;p15">
              <a:extLst>
                <a:ext uri="{FF2B5EF4-FFF2-40B4-BE49-F238E27FC236}">
                  <a16:creationId xmlns:a16="http://schemas.microsoft.com/office/drawing/2014/main" id="{97F0FD43-E08E-2736-B326-AEEEC5D754BB}"/>
                </a:ext>
              </a:extLst>
            </p:cNvPr>
            <p:cNvSpPr/>
            <p:nvPr/>
          </p:nvSpPr>
          <p:spPr>
            <a:xfrm>
              <a:off x="4251556" y="879683"/>
              <a:ext cx="907693" cy="907693"/>
            </a:xfrm>
            <a:custGeom>
              <a:avLst/>
              <a:gdLst/>
              <a:ahLst/>
              <a:cxnLst/>
              <a:rect l="l" t="t" r="r" b="b"/>
              <a:pathLst>
                <a:path w="24980" h="24980" extrusionOk="0">
                  <a:moveTo>
                    <a:pt x="12490" y="0"/>
                  </a:moveTo>
                  <a:cubicBezTo>
                    <a:pt x="5585" y="0"/>
                    <a:pt x="1" y="5596"/>
                    <a:pt x="1" y="12490"/>
                  </a:cubicBezTo>
                  <a:cubicBezTo>
                    <a:pt x="1" y="19396"/>
                    <a:pt x="5585" y="24980"/>
                    <a:pt x="12490" y="24980"/>
                  </a:cubicBezTo>
                  <a:cubicBezTo>
                    <a:pt x="19384" y="24980"/>
                    <a:pt x="24980" y="19396"/>
                    <a:pt x="24980" y="12490"/>
                  </a:cubicBezTo>
                  <a:cubicBezTo>
                    <a:pt x="24980" y="5596"/>
                    <a:pt x="1938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1" name="Google Shape;86;p15">
              <a:extLst>
                <a:ext uri="{FF2B5EF4-FFF2-40B4-BE49-F238E27FC236}">
                  <a16:creationId xmlns:a16="http://schemas.microsoft.com/office/drawing/2014/main" id="{E6423DE6-7583-2705-728A-0D166533BD48}"/>
                </a:ext>
              </a:extLst>
            </p:cNvPr>
            <p:cNvSpPr/>
            <p:nvPr/>
          </p:nvSpPr>
          <p:spPr>
            <a:xfrm>
              <a:off x="4362307" y="990434"/>
              <a:ext cx="686183" cy="686183"/>
            </a:xfrm>
            <a:custGeom>
              <a:avLst/>
              <a:gdLst/>
              <a:ahLst/>
              <a:cxnLst/>
              <a:rect l="l" t="t" r="r" b="b"/>
              <a:pathLst>
                <a:path w="18884" h="18884" extrusionOk="0">
                  <a:moveTo>
                    <a:pt x="9442" y="0"/>
                  </a:moveTo>
                  <a:cubicBezTo>
                    <a:pt x="4227" y="0"/>
                    <a:pt x="1" y="4227"/>
                    <a:pt x="1" y="9442"/>
                  </a:cubicBezTo>
                  <a:cubicBezTo>
                    <a:pt x="1" y="14657"/>
                    <a:pt x="4227" y="18884"/>
                    <a:pt x="9442" y="18884"/>
                  </a:cubicBezTo>
                  <a:cubicBezTo>
                    <a:pt x="14657" y="18884"/>
                    <a:pt x="18884" y="14657"/>
                    <a:pt x="18884" y="9442"/>
                  </a:cubicBezTo>
                  <a:cubicBezTo>
                    <a:pt x="18884" y="4227"/>
                    <a:pt x="14657" y="0"/>
                    <a:pt x="9442" y="0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3600" b="1">
                  <a:solidFill>
                    <a:srgbClr val="FFFFFF"/>
                  </a:solidFill>
                  <a:latin typeface="Sora" pitchFamily="2" charset="0"/>
                  <a:ea typeface="Fira Sans Extra Condensed Medium"/>
                  <a:cs typeface="Sora" pitchFamily="2" charset="0"/>
                  <a:sym typeface="Fira Sans Extra Condensed Medium"/>
                </a:rPr>
                <a:t>S</a:t>
              </a:r>
              <a:endParaRPr sz="3600" b="1">
                <a:solidFill>
                  <a:srgbClr val="FFFFFF"/>
                </a:solidFill>
                <a:latin typeface="Sora" pitchFamily="2" charset="0"/>
                <a:cs typeface="Sora" pitchFamily="2" charset="0"/>
              </a:endParaRPr>
            </a:p>
          </p:txBody>
        </p:sp>
        <p:sp>
          <p:nvSpPr>
            <p:cNvPr id="12" name="Google Shape;91;p15">
              <a:extLst>
                <a:ext uri="{FF2B5EF4-FFF2-40B4-BE49-F238E27FC236}">
                  <a16:creationId xmlns:a16="http://schemas.microsoft.com/office/drawing/2014/main" id="{59DC7F9C-8455-967B-F0B1-0873C01B5A65}"/>
                </a:ext>
              </a:extLst>
            </p:cNvPr>
            <p:cNvSpPr/>
            <p:nvPr/>
          </p:nvSpPr>
          <p:spPr>
            <a:xfrm>
              <a:off x="4251556" y="5253504"/>
              <a:ext cx="907693" cy="907693"/>
            </a:xfrm>
            <a:custGeom>
              <a:avLst/>
              <a:gdLst/>
              <a:ahLst/>
              <a:cxnLst/>
              <a:rect l="l" t="t" r="r" b="b"/>
              <a:pathLst>
                <a:path w="24980" h="24980" extrusionOk="0">
                  <a:moveTo>
                    <a:pt x="12490" y="0"/>
                  </a:moveTo>
                  <a:cubicBezTo>
                    <a:pt x="5585" y="0"/>
                    <a:pt x="1" y="5584"/>
                    <a:pt x="1" y="12490"/>
                  </a:cubicBezTo>
                  <a:cubicBezTo>
                    <a:pt x="1" y="19384"/>
                    <a:pt x="5585" y="24980"/>
                    <a:pt x="12490" y="24980"/>
                  </a:cubicBezTo>
                  <a:cubicBezTo>
                    <a:pt x="19384" y="24980"/>
                    <a:pt x="24980" y="19384"/>
                    <a:pt x="24980" y="12490"/>
                  </a:cubicBezTo>
                  <a:cubicBezTo>
                    <a:pt x="24980" y="5584"/>
                    <a:pt x="1938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3" name="Google Shape;92;p15">
              <a:extLst>
                <a:ext uri="{FF2B5EF4-FFF2-40B4-BE49-F238E27FC236}">
                  <a16:creationId xmlns:a16="http://schemas.microsoft.com/office/drawing/2014/main" id="{FA90F5D9-E911-F73A-A4BD-822476BCDCE3}"/>
                </a:ext>
              </a:extLst>
            </p:cNvPr>
            <p:cNvSpPr/>
            <p:nvPr/>
          </p:nvSpPr>
          <p:spPr>
            <a:xfrm>
              <a:off x="4362307" y="5364256"/>
              <a:ext cx="686183" cy="686183"/>
            </a:xfrm>
            <a:custGeom>
              <a:avLst/>
              <a:gdLst/>
              <a:ahLst/>
              <a:cxnLst/>
              <a:rect l="l" t="t" r="r" b="b"/>
              <a:pathLst>
                <a:path w="18884" h="18884" extrusionOk="0">
                  <a:moveTo>
                    <a:pt x="9442" y="0"/>
                  </a:moveTo>
                  <a:cubicBezTo>
                    <a:pt x="4227" y="0"/>
                    <a:pt x="1" y="4227"/>
                    <a:pt x="1" y="9442"/>
                  </a:cubicBezTo>
                  <a:cubicBezTo>
                    <a:pt x="1" y="14657"/>
                    <a:pt x="4227" y="18884"/>
                    <a:pt x="9442" y="18884"/>
                  </a:cubicBezTo>
                  <a:cubicBezTo>
                    <a:pt x="14657" y="18884"/>
                    <a:pt x="18884" y="14657"/>
                    <a:pt x="18884" y="9442"/>
                  </a:cubicBezTo>
                  <a:cubicBezTo>
                    <a:pt x="18884" y="4227"/>
                    <a:pt x="14657" y="0"/>
                    <a:pt x="9442" y="0"/>
                  </a:cubicBezTo>
                  <a:close/>
                </a:path>
              </a:pathLst>
            </a:custGeom>
            <a:solidFill>
              <a:srgbClr val="200E8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3600" b="1">
                  <a:solidFill>
                    <a:srgbClr val="FFFFFF"/>
                  </a:solidFill>
                  <a:latin typeface="Sora" pitchFamily="2" charset="0"/>
                  <a:ea typeface="Fira Sans Extra Condensed Medium"/>
                  <a:cs typeface="Sora" pitchFamily="2" charset="0"/>
                  <a:sym typeface="Fira Sans Extra Condensed Medium"/>
                </a:rPr>
                <a:t>O</a:t>
              </a:r>
              <a:endParaRPr sz="4400" b="1">
                <a:latin typeface="Sora" pitchFamily="2" charset="0"/>
                <a:cs typeface="Sora" pitchFamily="2" charset="0"/>
              </a:endParaRPr>
            </a:p>
          </p:txBody>
        </p:sp>
        <p:sp>
          <p:nvSpPr>
            <p:cNvPr id="14" name="Google Shape;95;p15">
              <a:extLst>
                <a:ext uri="{FF2B5EF4-FFF2-40B4-BE49-F238E27FC236}">
                  <a16:creationId xmlns:a16="http://schemas.microsoft.com/office/drawing/2014/main" id="{85D12E70-C12B-FEB1-5954-A8F60A47DDF7}"/>
                </a:ext>
              </a:extLst>
            </p:cNvPr>
            <p:cNvSpPr/>
            <p:nvPr/>
          </p:nvSpPr>
          <p:spPr>
            <a:xfrm>
              <a:off x="4850371" y="2427195"/>
              <a:ext cx="2186469" cy="2186469"/>
            </a:xfrm>
            <a:prstGeom prst="ellipse">
              <a:avLst/>
            </a:prstGeom>
            <a:solidFill>
              <a:srgbClr val="FFFFFF">
                <a:alpha val="25140"/>
              </a:srgbClr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5" name="Google Shape;96;p15">
              <a:extLst>
                <a:ext uri="{FF2B5EF4-FFF2-40B4-BE49-F238E27FC236}">
                  <a16:creationId xmlns:a16="http://schemas.microsoft.com/office/drawing/2014/main" id="{9C27F6E2-6576-BA4F-2B34-F56671F47B8D}"/>
                </a:ext>
              </a:extLst>
            </p:cNvPr>
            <p:cNvSpPr/>
            <p:nvPr/>
          </p:nvSpPr>
          <p:spPr>
            <a:xfrm>
              <a:off x="5016666" y="2593548"/>
              <a:ext cx="1853379" cy="1853773"/>
            </a:xfrm>
            <a:custGeom>
              <a:avLst/>
              <a:gdLst/>
              <a:ahLst/>
              <a:cxnLst/>
              <a:rect l="l" t="t" r="r" b="b"/>
              <a:pathLst>
                <a:path w="56448" h="56460" extrusionOk="0">
                  <a:moveTo>
                    <a:pt x="56448" y="28230"/>
                  </a:moveTo>
                  <a:cubicBezTo>
                    <a:pt x="56448" y="43815"/>
                    <a:pt x="43815" y="56460"/>
                    <a:pt x="28230" y="56460"/>
                  </a:cubicBezTo>
                  <a:cubicBezTo>
                    <a:pt x="12645" y="56460"/>
                    <a:pt x="0" y="43815"/>
                    <a:pt x="0" y="28230"/>
                  </a:cubicBezTo>
                  <a:cubicBezTo>
                    <a:pt x="0" y="12645"/>
                    <a:pt x="12645" y="0"/>
                    <a:pt x="28230" y="0"/>
                  </a:cubicBezTo>
                  <a:cubicBezTo>
                    <a:pt x="43815" y="0"/>
                    <a:pt x="56448" y="12645"/>
                    <a:pt x="56448" y="28230"/>
                  </a:cubicBezTo>
                  <a:close/>
                </a:path>
              </a:pathLst>
            </a:custGeom>
            <a:solidFill>
              <a:srgbClr val="F9F8F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5600">
                <a:solidFill>
                  <a:schemeClr val="accent3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C6B0DED-2F6A-2987-8941-73442328A0E1}"/>
                </a:ext>
              </a:extLst>
            </p:cNvPr>
            <p:cNvGrpSpPr/>
            <p:nvPr/>
          </p:nvGrpSpPr>
          <p:grpSpPr>
            <a:xfrm>
              <a:off x="4240386" y="2074708"/>
              <a:ext cx="3406427" cy="2891493"/>
              <a:chOff x="10651733" y="3260762"/>
              <a:chExt cx="4404659" cy="3738827"/>
            </a:xfrm>
            <a:solidFill>
              <a:schemeClr val="bg1"/>
            </a:solidFill>
          </p:grpSpPr>
          <p:grpSp>
            <p:nvGrpSpPr>
              <p:cNvPr id="17" name="Graphic 36" descr="Bar graph with upward trend">
                <a:extLst>
                  <a:ext uri="{FF2B5EF4-FFF2-40B4-BE49-F238E27FC236}">
                    <a16:creationId xmlns:a16="http://schemas.microsoft.com/office/drawing/2014/main" id="{8E53A79B-82AD-319E-7FE4-0FBCCCA24AD7}"/>
                  </a:ext>
                </a:extLst>
              </p:cNvPr>
              <p:cNvGrpSpPr/>
              <p:nvPr/>
            </p:nvGrpSpPr>
            <p:grpSpPr>
              <a:xfrm>
                <a:off x="10651733" y="3260762"/>
                <a:ext cx="877022" cy="877022"/>
                <a:chOff x="5638800" y="2971800"/>
                <a:chExt cx="914400" cy="914400"/>
              </a:xfrm>
              <a:grpFill/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7637EA7E-29C5-C67F-FA22-93C90C83C789}"/>
                    </a:ext>
                  </a:extLst>
                </p:cNvPr>
                <p:cNvSpPr/>
                <p:nvPr/>
              </p:nvSpPr>
              <p:spPr>
                <a:xfrm>
                  <a:off x="5772150" y="3095625"/>
                  <a:ext cx="657225" cy="666750"/>
                </a:xfrm>
                <a:custGeom>
                  <a:avLst/>
                  <a:gdLst>
                    <a:gd name="connsiteX0" fmla="*/ 57150 w 657225"/>
                    <a:gd name="connsiteY0" fmla="*/ 0 h 666750"/>
                    <a:gd name="connsiteX1" fmla="*/ 0 w 657225"/>
                    <a:gd name="connsiteY1" fmla="*/ 0 h 666750"/>
                    <a:gd name="connsiteX2" fmla="*/ 0 w 657225"/>
                    <a:gd name="connsiteY2" fmla="*/ 666750 h 666750"/>
                    <a:gd name="connsiteX3" fmla="*/ 657225 w 657225"/>
                    <a:gd name="connsiteY3" fmla="*/ 666750 h 666750"/>
                    <a:gd name="connsiteX4" fmla="*/ 657225 w 657225"/>
                    <a:gd name="connsiteY4" fmla="*/ 609600 h 666750"/>
                    <a:gd name="connsiteX5" fmla="*/ 57150 w 657225"/>
                    <a:gd name="connsiteY5" fmla="*/ 609600 h 666750"/>
                    <a:gd name="connsiteX6" fmla="*/ 57150 w 657225"/>
                    <a:gd name="connsiteY6" fmla="*/ 0 h 666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7225" h="666750">
                      <a:moveTo>
                        <a:pt x="57150" y="0"/>
                      </a:moveTo>
                      <a:lnTo>
                        <a:pt x="0" y="0"/>
                      </a:lnTo>
                      <a:lnTo>
                        <a:pt x="0" y="666750"/>
                      </a:lnTo>
                      <a:lnTo>
                        <a:pt x="657225" y="666750"/>
                      </a:lnTo>
                      <a:lnTo>
                        <a:pt x="657225" y="609600"/>
                      </a:lnTo>
                      <a:lnTo>
                        <a:pt x="57150" y="609600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7AB0785-C244-1C2F-53FE-B4A476137DF0}"/>
                    </a:ext>
                  </a:extLst>
                </p:cNvPr>
                <p:cNvSpPr/>
                <p:nvPr/>
              </p:nvSpPr>
              <p:spPr>
                <a:xfrm rot="-10800000">
                  <a:off x="6286500" y="3095625"/>
                  <a:ext cx="142875" cy="552450"/>
                </a:xfrm>
                <a:custGeom>
                  <a:avLst/>
                  <a:gdLst>
                    <a:gd name="connsiteX0" fmla="*/ 0 w 142875"/>
                    <a:gd name="connsiteY0" fmla="*/ 0 h 552450"/>
                    <a:gd name="connsiteX1" fmla="*/ 142875 w 142875"/>
                    <a:gd name="connsiteY1" fmla="*/ 0 h 552450"/>
                    <a:gd name="connsiteX2" fmla="*/ 142875 w 142875"/>
                    <a:gd name="connsiteY2" fmla="*/ 552450 h 552450"/>
                    <a:gd name="connsiteX3" fmla="*/ 0 w 142875"/>
                    <a:gd name="connsiteY3" fmla="*/ 552450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552450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552450"/>
                      </a:lnTo>
                      <a:lnTo>
                        <a:pt x="0" y="5524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B1B2B33-8A58-721E-A27F-88D4722E2D8F}"/>
                    </a:ext>
                  </a:extLst>
                </p:cNvPr>
                <p:cNvSpPr/>
                <p:nvPr/>
              </p:nvSpPr>
              <p:spPr>
                <a:xfrm rot="-10800000">
                  <a:off x="6086475" y="3286125"/>
                  <a:ext cx="142875" cy="361950"/>
                </a:xfrm>
                <a:custGeom>
                  <a:avLst/>
                  <a:gdLst>
                    <a:gd name="connsiteX0" fmla="*/ 0 w 142875"/>
                    <a:gd name="connsiteY0" fmla="*/ 0 h 361950"/>
                    <a:gd name="connsiteX1" fmla="*/ 142875 w 142875"/>
                    <a:gd name="connsiteY1" fmla="*/ 0 h 361950"/>
                    <a:gd name="connsiteX2" fmla="*/ 142875 w 142875"/>
                    <a:gd name="connsiteY2" fmla="*/ 361950 h 361950"/>
                    <a:gd name="connsiteX3" fmla="*/ 0 w 142875"/>
                    <a:gd name="connsiteY3" fmla="*/ 36195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361950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361950"/>
                      </a:lnTo>
                      <a:lnTo>
                        <a:pt x="0" y="3619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D6C9A14-7E28-3747-AF5D-F2140FF6D385}"/>
                    </a:ext>
                  </a:extLst>
                </p:cNvPr>
                <p:cNvSpPr/>
                <p:nvPr/>
              </p:nvSpPr>
              <p:spPr>
                <a:xfrm rot="-10800000">
                  <a:off x="5886450" y="3457575"/>
                  <a:ext cx="142875" cy="190500"/>
                </a:xfrm>
                <a:custGeom>
                  <a:avLst/>
                  <a:gdLst>
                    <a:gd name="connsiteX0" fmla="*/ 0 w 142875"/>
                    <a:gd name="connsiteY0" fmla="*/ 0 h 190500"/>
                    <a:gd name="connsiteX1" fmla="*/ 142875 w 142875"/>
                    <a:gd name="connsiteY1" fmla="*/ 0 h 190500"/>
                    <a:gd name="connsiteX2" fmla="*/ 142875 w 142875"/>
                    <a:gd name="connsiteY2" fmla="*/ 190500 h 190500"/>
                    <a:gd name="connsiteX3" fmla="*/ 0 w 142875"/>
                    <a:gd name="connsiteY3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190500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190500"/>
                      </a:lnTo>
                      <a:lnTo>
                        <a:pt x="0" y="1905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FF7FBF94-2BD1-8829-F08C-3707D2DC5048}"/>
                    </a:ext>
                  </a:extLst>
                </p:cNvPr>
                <p:cNvSpPr/>
                <p:nvPr/>
              </p:nvSpPr>
              <p:spPr>
                <a:xfrm>
                  <a:off x="5882544" y="3095625"/>
                  <a:ext cx="308705" cy="308705"/>
                </a:xfrm>
                <a:custGeom>
                  <a:avLst/>
                  <a:gdLst>
                    <a:gd name="connsiteX0" fmla="*/ 308705 w 308705"/>
                    <a:gd name="connsiteY0" fmla="*/ 130874 h 308705"/>
                    <a:gd name="connsiteX1" fmla="*/ 308705 w 308705"/>
                    <a:gd name="connsiteY1" fmla="*/ 0 h 308705"/>
                    <a:gd name="connsiteX2" fmla="*/ 177832 w 308705"/>
                    <a:gd name="connsiteY2" fmla="*/ 0 h 308705"/>
                    <a:gd name="connsiteX3" fmla="*/ 229838 w 308705"/>
                    <a:gd name="connsiteY3" fmla="*/ 52006 h 308705"/>
                    <a:gd name="connsiteX4" fmla="*/ 0 w 308705"/>
                    <a:gd name="connsiteY4" fmla="*/ 281845 h 308705"/>
                    <a:gd name="connsiteX5" fmla="*/ 26860 w 308705"/>
                    <a:gd name="connsiteY5" fmla="*/ 308705 h 308705"/>
                    <a:gd name="connsiteX6" fmla="*/ 256699 w 308705"/>
                    <a:gd name="connsiteY6" fmla="*/ 78962 h 308705"/>
                    <a:gd name="connsiteX7" fmla="*/ 308705 w 308705"/>
                    <a:gd name="connsiteY7" fmla="*/ 130874 h 308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8705" h="308705">
                      <a:moveTo>
                        <a:pt x="308705" y="130874"/>
                      </a:moveTo>
                      <a:lnTo>
                        <a:pt x="308705" y="0"/>
                      </a:lnTo>
                      <a:lnTo>
                        <a:pt x="177832" y="0"/>
                      </a:lnTo>
                      <a:lnTo>
                        <a:pt x="229838" y="52006"/>
                      </a:lnTo>
                      <a:lnTo>
                        <a:pt x="0" y="281845"/>
                      </a:lnTo>
                      <a:lnTo>
                        <a:pt x="26860" y="308705"/>
                      </a:lnTo>
                      <a:lnTo>
                        <a:pt x="256699" y="78962"/>
                      </a:lnTo>
                      <a:lnTo>
                        <a:pt x="308705" y="1308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  <p:grpSp>
            <p:nvGrpSpPr>
              <p:cNvPr id="18" name="Graphic 38" descr="Ribbon">
                <a:extLst>
                  <a:ext uri="{FF2B5EF4-FFF2-40B4-BE49-F238E27FC236}">
                    <a16:creationId xmlns:a16="http://schemas.microsoft.com/office/drawing/2014/main" id="{94E53FAB-37FC-A563-3EB5-C83802819098}"/>
                  </a:ext>
                </a:extLst>
              </p:cNvPr>
              <p:cNvGrpSpPr/>
              <p:nvPr/>
            </p:nvGrpSpPr>
            <p:grpSpPr>
              <a:xfrm>
                <a:off x="14181484" y="3261819"/>
                <a:ext cx="874908" cy="874908"/>
                <a:chOff x="5788800" y="3121800"/>
                <a:chExt cx="914400" cy="914400"/>
              </a:xfrm>
              <a:grpFill/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29B5199E-1203-C60F-D0B9-4225701CB6F6}"/>
                    </a:ext>
                  </a:extLst>
                </p:cNvPr>
                <p:cNvSpPr/>
                <p:nvPr/>
              </p:nvSpPr>
              <p:spPr>
                <a:xfrm>
                  <a:off x="5965965" y="3695205"/>
                  <a:ext cx="263842" cy="293369"/>
                </a:xfrm>
                <a:custGeom>
                  <a:avLst/>
                  <a:gdLst>
                    <a:gd name="connsiteX0" fmla="*/ 205740 w 263842"/>
                    <a:gd name="connsiteY0" fmla="*/ 48578 h 293369"/>
                    <a:gd name="connsiteX1" fmla="*/ 167640 w 263842"/>
                    <a:gd name="connsiteY1" fmla="*/ 40957 h 293369"/>
                    <a:gd name="connsiteX2" fmla="*/ 118110 w 263842"/>
                    <a:gd name="connsiteY2" fmla="*/ 952 h 293369"/>
                    <a:gd name="connsiteX3" fmla="*/ 114300 w 263842"/>
                    <a:gd name="connsiteY3" fmla="*/ 0 h 293369"/>
                    <a:gd name="connsiteX4" fmla="*/ 0 w 263842"/>
                    <a:gd name="connsiteY4" fmla="*/ 224790 h 293369"/>
                    <a:gd name="connsiteX5" fmla="*/ 96203 w 263842"/>
                    <a:gd name="connsiteY5" fmla="*/ 202883 h 293369"/>
                    <a:gd name="connsiteX6" fmla="*/ 144780 w 263842"/>
                    <a:gd name="connsiteY6" fmla="*/ 293370 h 293369"/>
                    <a:gd name="connsiteX7" fmla="*/ 263843 w 263842"/>
                    <a:gd name="connsiteY7" fmla="*/ 60960 h 293369"/>
                    <a:gd name="connsiteX8" fmla="*/ 225742 w 263842"/>
                    <a:gd name="connsiteY8" fmla="*/ 46672 h 293369"/>
                    <a:gd name="connsiteX9" fmla="*/ 205740 w 263842"/>
                    <a:gd name="connsiteY9" fmla="*/ 48578 h 293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3842" h="293369">
                      <a:moveTo>
                        <a:pt x="205740" y="48578"/>
                      </a:moveTo>
                      <a:cubicBezTo>
                        <a:pt x="192405" y="48578"/>
                        <a:pt x="180023" y="45720"/>
                        <a:pt x="167640" y="40957"/>
                      </a:cubicBezTo>
                      <a:cubicBezTo>
                        <a:pt x="147637" y="33338"/>
                        <a:pt x="130492" y="19050"/>
                        <a:pt x="118110" y="952"/>
                      </a:cubicBezTo>
                      <a:cubicBezTo>
                        <a:pt x="117157" y="952"/>
                        <a:pt x="115253" y="0"/>
                        <a:pt x="114300" y="0"/>
                      </a:cubicBezTo>
                      <a:lnTo>
                        <a:pt x="0" y="224790"/>
                      </a:lnTo>
                      <a:lnTo>
                        <a:pt x="96203" y="202883"/>
                      </a:lnTo>
                      <a:lnTo>
                        <a:pt x="144780" y="293370"/>
                      </a:lnTo>
                      <a:lnTo>
                        <a:pt x="263843" y="60960"/>
                      </a:lnTo>
                      <a:cubicBezTo>
                        <a:pt x="250508" y="59055"/>
                        <a:pt x="237173" y="53340"/>
                        <a:pt x="225742" y="46672"/>
                      </a:cubicBezTo>
                      <a:cubicBezTo>
                        <a:pt x="219075" y="47625"/>
                        <a:pt x="212408" y="48578"/>
                        <a:pt x="205740" y="485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33D9255-2797-6D4C-80DD-1C853664EFA7}"/>
                    </a:ext>
                  </a:extLst>
                </p:cNvPr>
                <p:cNvSpPr/>
                <p:nvPr/>
              </p:nvSpPr>
              <p:spPr>
                <a:xfrm>
                  <a:off x="6259335" y="3700919"/>
                  <a:ext cx="272414" cy="281940"/>
                </a:xfrm>
                <a:custGeom>
                  <a:avLst/>
                  <a:gdLst>
                    <a:gd name="connsiteX0" fmla="*/ 111442 w 272414"/>
                    <a:gd name="connsiteY0" fmla="*/ 30480 h 281940"/>
                    <a:gd name="connsiteX1" fmla="*/ 69532 w 272414"/>
                    <a:gd name="connsiteY1" fmla="*/ 39053 h 281940"/>
                    <a:gd name="connsiteX2" fmla="*/ 47625 w 272414"/>
                    <a:gd name="connsiteY2" fmla="*/ 37147 h 281940"/>
                    <a:gd name="connsiteX3" fmla="*/ 0 w 272414"/>
                    <a:gd name="connsiteY3" fmla="*/ 55245 h 281940"/>
                    <a:gd name="connsiteX4" fmla="*/ 125730 w 272414"/>
                    <a:gd name="connsiteY4" fmla="*/ 281940 h 281940"/>
                    <a:gd name="connsiteX5" fmla="*/ 175260 w 272414"/>
                    <a:gd name="connsiteY5" fmla="*/ 200978 h 281940"/>
                    <a:gd name="connsiteX6" fmla="*/ 272415 w 272414"/>
                    <a:gd name="connsiteY6" fmla="*/ 217170 h 281940"/>
                    <a:gd name="connsiteX7" fmla="*/ 151448 w 272414"/>
                    <a:gd name="connsiteY7" fmla="*/ 0 h 281940"/>
                    <a:gd name="connsiteX8" fmla="*/ 111442 w 272414"/>
                    <a:gd name="connsiteY8" fmla="*/ 30480 h 281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2414" h="281940">
                      <a:moveTo>
                        <a:pt x="111442" y="30480"/>
                      </a:moveTo>
                      <a:cubicBezTo>
                        <a:pt x="98107" y="36195"/>
                        <a:pt x="83820" y="39053"/>
                        <a:pt x="69532" y="39053"/>
                      </a:cubicBezTo>
                      <a:cubicBezTo>
                        <a:pt x="61913" y="39053"/>
                        <a:pt x="55245" y="38100"/>
                        <a:pt x="47625" y="37147"/>
                      </a:cubicBezTo>
                      <a:cubicBezTo>
                        <a:pt x="33338" y="46672"/>
                        <a:pt x="17145" y="53340"/>
                        <a:pt x="0" y="55245"/>
                      </a:cubicBezTo>
                      <a:lnTo>
                        <a:pt x="125730" y="281940"/>
                      </a:lnTo>
                      <a:lnTo>
                        <a:pt x="175260" y="200978"/>
                      </a:lnTo>
                      <a:lnTo>
                        <a:pt x="272415" y="217170"/>
                      </a:lnTo>
                      <a:lnTo>
                        <a:pt x="151448" y="0"/>
                      </a:lnTo>
                      <a:cubicBezTo>
                        <a:pt x="140970" y="13335"/>
                        <a:pt x="127635" y="23813"/>
                        <a:pt x="111442" y="304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C661669A-95B4-0D2F-C386-C3CD5985A92A}"/>
                    </a:ext>
                  </a:extLst>
                </p:cNvPr>
                <p:cNvSpPr/>
                <p:nvPr/>
              </p:nvSpPr>
              <p:spPr>
                <a:xfrm>
                  <a:off x="5969775" y="3171329"/>
                  <a:ext cx="554354" cy="554355"/>
                </a:xfrm>
                <a:custGeom>
                  <a:avLst/>
                  <a:gdLst>
                    <a:gd name="connsiteX0" fmla="*/ 273368 w 554354"/>
                    <a:gd name="connsiteY0" fmla="*/ 441960 h 554355"/>
                    <a:gd name="connsiteX1" fmla="*/ 108585 w 554354"/>
                    <a:gd name="connsiteY1" fmla="*/ 277178 h 554355"/>
                    <a:gd name="connsiteX2" fmla="*/ 273368 w 554354"/>
                    <a:gd name="connsiteY2" fmla="*/ 112395 h 554355"/>
                    <a:gd name="connsiteX3" fmla="*/ 438150 w 554354"/>
                    <a:gd name="connsiteY3" fmla="*/ 277178 h 554355"/>
                    <a:gd name="connsiteX4" fmla="*/ 273368 w 554354"/>
                    <a:gd name="connsiteY4" fmla="*/ 441960 h 554355"/>
                    <a:gd name="connsiteX5" fmla="*/ 554355 w 554354"/>
                    <a:gd name="connsiteY5" fmla="*/ 277178 h 554355"/>
                    <a:gd name="connsiteX6" fmla="*/ 531495 w 554354"/>
                    <a:gd name="connsiteY6" fmla="*/ 223838 h 554355"/>
                    <a:gd name="connsiteX7" fmla="*/ 531495 w 554354"/>
                    <a:gd name="connsiteY7" fmla="*/ 165735 h 554355"/>
                    <a:gd name="connsiteX8" fmla="*/ 494348 w 554354"/>
                    <a:gd name="connsiteY8" fmla="*/ 128588 h 554355"/>
                    <a:gd name="connsiteX9" fmla="*/ 473392 w 554354"/>
                    <a:gd name="connsiteY9" fmla="*/ 80963 h 554355"/>
                    <a:gd name="connsiteX10" fmla="*/ 419100 w 554354"/>
                    <a:gd name="connsiteY10" fmla="*/ 60008 h 554355"/>
                    <a:gd name="connsiteX11" fmla="*/ 378143 w 554354"/>
                    <a:gd name="connsiteY11" fmla="*/ 19050 h 554355"/>
                    <a:gd name="connsiteX12" fmla="*/ 325755 w 554354"/>
                    <a:gd name="connsiteY12" fmla="*/ 19050 h 554355"/>
                    <a:gd name="connsiteX13" fmla="*/ 277178 w 554354"/>
                    <a:gd name="connsiteY13" fmla="*/ 0 h 554355"/>
                    <a:gd name="connsiteX14" fmla="*/ 223838 w 554354"/>
                    <a:gd name="connsiteY14" fmla="*/ 22860 h 554355"/>
                    <a:gd name="connsiteX15" fmla="*/ 165735 w 554354"/>
                    <a:gd name="connsiteY15" fmla="*/ 22860 h 554355"/>
                    <a:gd name="connsiteX16" fmla="*/ 128588 w 554354"/>
                    <a:gd name="connsiteY16" fmla="*/ 60008 h 554355"/>
                    <a:gd name="connsiteX17" fmla="*/ 80963 w 554354"/>
                    <a:gd name="connsiteY17" fmla="*/ 80963 h 554355"/>
                    <a:gd name="connsiteX18" fmla="*/ 60007 w 554354"/>
                    <a:gd name="connsiteY18" fmla="*/ 135255 h 554355"/>
                    <a:gd name="connsiteX19" fmla="*/ 19050 w 554354"/>
                    <a:gd name="connsiteY19" fmla="*/ 176213 h 554355"/>
                    <a:gd name="connsiteX20" fmla="*/ 19050 w 554354"/>
                    <a:gd name="connsiteY20" fmla="*/ 228600 h 554355"/>
                    <a:gd name="connsiteX21" fmla="*/ 0 w 554354"/>
                    <a:gd name="connsiteY21" fmla="*/ 277178 h 554355"/>
                    <a:gd name="connsiteX22" fmla="*/ 22860 w 554354"/>
                    <a:gd name="connsiteY22" fmla="*/ 330518 h 554355"/>
                    <a:gd name="connsiteX23" fmla="*/ 22860 w 554354"/>
                    <a:gd name="connsiteY23" fmla="*/ 388620 h 554355"/>
                    <a:gd name="connsiteX24" fmla="*/ 60007 w 554354"/>
                    <a:gd name="connsiteY24" fmla="*/ 425768 h 554355"/>
                    <a:gd name="connsiteX25" fmla="*/ 80963 w 554354"/>
                    <a:gd name="connsiteY25" fmla="*/ 473393 h 554355"/>
                    <a:gd name="connsiteX26" fmla="*/ 135255 w 554354"/>
                    <a:gd name="connsiteY26" fmla="*/ 494348 h 554355"/>
                    <a:gd name="connsiteX27" fmla="*/ 176213 w 554354"/>
                    <a:gd name="connsiteY27" fmla="*/ 535305 h 554355"/>
                    <a:gd name="connsiteX28" fmla="*/ 228600 w 554354"/>
                    <a:gd name="connsiteY28" fmla="*/ 535305 h 554355"/>
                    <a:gd name="connsiteX29" fmla="*/ 277178 w 554354"/>
                    <a:gd name="connsiteY29" fmla="*/ 554355 h 554355"/>
                    <a:gd name="connsiteX30" fmla="*/ 330518 w 554354"/>
                    <a:gd name="connsiteY30" fmla="*/ 531495 h 554355"/>
                    <a:gd name="connsiteX31" fmla="*/ 388620 w 554354"/>
                    <a:gd name="connsiteY31" fmla="*/ 531495 h 554355"/>
                    <a:gd name="connsiteX32" fmla="*/ 425768 w 554354"/>
                    <a:gd name="connsiteY32" fmla="*/ 494348 h 554355"/>
                    <a:gd name="connsiteX33" fmla="*/ 473392 w 554354"/>
                    <a:gd name="connsiteY33" fmla="*/ 473393 h 554355"/>
                    <a:gd name="connsiteX34" fmla="*/ 494348 w 554354"/>
                    <a:gd name="connsiteY34" fmla="*/ 419100 h 554355"/>
                    <a:gd name="connsiteX35" fmla="*/ 535305 w 554354"/>
                    <a:gd name="connsiteY35" fmla="*/ 378143 h 554355"/>
                    <a:gd name="connsiteX36" fmla="*/ 535305 w 554354"/>
                    <a:gd name="connsiteY36" fmla="*/ 325755 h 554355"/>
                    <a:gd name="connsiteX37" fmla="*/ 554355 w 554354"/>
                    <a:gd name="connsiteY37" fmla="*/ 277178 h 554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554354" h="554355">
                      <a:moveTo>
                        <a:pt x="273368" y="441960"/>
                      </a:moveTo>
                      <a:cubicBezTo>
                        <a:pt x="182880" y="441960"/>
                        <a:pt x="108585" y="368618"/>
                        <a:pt x="108585" y="277178"/>
                      </a:cubicBezTo>
                      <a:cubicBezTo>
                        <a:pt x="108585" y="185738"/>
                        <a:pt x="182880" y="112395"/>
                        <a:pt x="273368" y="112395"/>
                      </a:cubicBezTo>
                      <a:cubicBezTo>
                        <a:pt x="363855" y="112395"/>
                        <a:pt x="438150" y="185738"/>
                        <a:pt x="438150" y="277178"/>
                      </a:cubicBezTo>
                      <a:cubicBezTo>
                        <a:pt x="438150" y="368618"/>
                        <a:pt x="363855" y="441960"/>
                        <a:pt x="273368" y="441960"/>
                      </a:cubicBezTo>
                      <a:close/>
                      <a:moveTo>
                        <a:pt x="554355" y="277178"/>
                      </a:moveTo>
                      <a:cubicBezTo>
                        <a:pt x="554355" y="256222"/>
                        <a:pt x="545783" y="237173"/>
                        <a:pt x="531495" y="223838"/>
                      </a:cubicBezTo>
                      <a:cubicBezTo>
                        <a:pt x="539115" y="205740"/>
                        <a:pt x="540068" y="184785"/>
                        <a:pt x="531495" y="165735"/>
                      </a:cubicBezTo>
                      <a:cubicBezTo>
                        <a:pt x="523875" y="148590"/>
                        <a:pt x="510540" y="135255"/>
                        <a:pt x="494348" y="128588"/>
                      </a:cubicBezTo>
                      <a:cubicBezTo>
                        <a:pt x="493395" y="111443"/>
                        <a:pt x="486728" y="94298"/>
                        <a:pt x="473392" y="80963"/>
                      </a:cubicBezTo>
                      <a:cubicBezTo>
                        <a:pt x="458153" y="65723"/>
                        <a:pt x="439103" y="59055"/>
                        <a:pt x="419100" y="60008"/>
                      </a:cubicBezTo>
                      <a:cubicBezTo>
                        <a:pt x="412433" y="41910"/>
                        <a:pt x="398145" y="26670"/>
                        <a:pt x="378143" y="19050"/>
                      </a:cubicBezTo>
                      <a:cubicBezTo>
                        <a:pt x="360998" y="12383"/>
                        <a:pt x="341948" y="12383"/>
                        <a:pt x="325755" y="19050"/>
                      </a:cubicBezTo>
                      <a:cubicBezTo>
                        <a:pt x="312420" y="7620"/>
                        <a:pt x="296228" y="0"/>
                        <a:pt x="277178" y="0"/>
                      </a:cubicBezTo>
                      <a:cubicBezTo>
                        <a:pt x="256223" y="0"/>
                        <a:pt x="237173" y="8573"/>
                        <a:pt x="223838" y="22860"/>
                      </a:cubicBezTo>
                      <a:cubicBezTo>
                        <a:pt x="205740" y="15240"/>
                        <a:pt x="184785" y="14288"/>
                        <a:pt x="165735" y="22860"/>
                      </a:cubicBezTo>
                      <a:cubicBezTo>
                        <a:pt x="148590" y="30480"/>
                        <a:pt x="135255" y="43815"/>
                        <a:pt x="128588" y="60008"/>
                      </a:cubicBezTo>
                      <a:cubicBezTo>
                        <a:pt x="111443" y="60960"/>
                        <a:pt x="94298" y="67628"/>
                        <a:pt x="80963" y="80963"/>
                      </a:cubicBezTo>
                      <a:cubicBezTo>
                        <a:pt x="65723" y="96203"/>
                        <a:pt x="59055" y="115252"/>
                        <a:pt x="60007" y="135255"/>
                      </a:cubicBezTo>
                      <a:cubicBezTo>
                        <a:pt x="41910" y="141923"/>
                        <a:pt x="26670" y="156210"/>
                        <a:pt x="19050" y="176213"/>
                      </a:cubicBezTo>
                      <a:cubicBezTo>
                        <a:pt x="12382" y="193358"/>
                        <a:pt x="12382" y="212408"/>
                        <a:pt x="19050" y="228600"/>
                      </a:cubicBezTo>
                      <a:cubicBezTo>
                        <a:pt x="7620" y="241935"/>
                        <a:pt x="0" y="258128"/>
                        <a:pt x="0" y="277178"/>
                      </a:cubicBezTo>
                      <a:cubicBezTo>
                        <a:pt x="0" y="298133"/>
                        <a:pt x="8572" y="317183"/>
                        <a:pt x="22860" y="330518"/>
                      </a:cubicBezTo>
                      <a:cubicBezTo>
                        <a:pt x="15240" y="348615"/>
                        <a:pt x="14288" y="369570"/>
                        <a:pt x="22860" y="388620"/>
                      </a:cubicBezTo>
                      <a:cubicBezTo>
                        <a:pt x="30480" y="405765"/>
                        <a:pt x="43815" y="419100"/>
                        <a:pt x="60007" y="425768"/>
                      </a:cubicBezTo>
                      <a:cubicBezTo>
                        <a:pt x="60960" y="442913"/>
                        <a:pt x="67628" y="460058"/>
                        <a:pt x="80963" y="473393"/>
                      </a:cubicBezTo>
                      <a:cubicBezTo>
                        <a:pt x="96203" y="488633"/>
                        <a:pt x="115253" y="495300"/>
                        <a:pt x="135255" y="494348"/>
                      </a:cubicBezTo>
                      <a:cubicBezTo>
                        <a:pt x="141923" y="512445"/>
                        <a:pt x="156210" y="527685"/>
                        <a:pt x="176213" y="535305"/>
                      </a:cubicBezTo>
                      <a:cubicBezTo>
                        <a:pt x="193358" y="541973"/>
                        <a:pt x="212408" y="541973"/>
                        <a:pt x="228600" y="535305"/>
                      </a:cubicBezTo>
                      <a:cubicBezTo>
                        <a:pt x="241935" y="546735"/>
                        <a:pt x="258127" y="554355"/>
                        <a:pt x="277178" y="554355"/>
                      </a:cubicBezTo>
                      <a:cubicBezTo>
                        <a:pt x="298133" y="554355"/>
                        <a:pt x="317183" y="545783"/>
                        <a:pt x="330518" y="531495"/>
                      </a:cubicBezTo>
                      <a:cubicBezTo>
                        <a:pt x="348615" y="539115"/>
                        <a:pt x="369570" y="540068"/>
                        <a:pt x="388620" y="531495"/>
                      </a:cubicBezTo>
                      <a:cubicBezTo>
                        <a:pt x="405765" y="523875"/>
                        <a:pt x="419100" y="510540"/>
                        <a:pt x="425768" y="494348"/>
                      </a:cubicBezTo>
                      <a:cubicBezTo>
                        <a:pt x="442913" y="493395"/>
                        <a:pt x="460058" y="486728"/>
                        <a:pt x="473392" y="473393"/>
                      </a:cubicBezTo>
                      <a:cubicBezTo>
                        <a:pt x="488633" y="458153"/>
                        <a:pt x="495300" y="439103"/>
                        <a:pt x="494348" y="419100"/>
                      </a:cubicBezTo>
                      <a:cubicBezTo>
                        <a:pt x="512445" y="412433"/>
                        <a:pt x="527685" y="398145"/>
                        <a:pt x="535305" y="378143"/>
                      </a:cubicBezTo>
                      <a:cubicBezTo>
                        <a:pt x="541973" y="360998"/>
                        <a:pt x="541973" y="341948"/>
                        <a:pt x="535305" y="325755"/>
                      </a:cubicBezTo>
                      <a:cubicBezTo>
                        <a:pt x="546735" y="313373"/>
                        <a:pt x="554355" y="296228"/>
                        <a:pt x="554355" y="2771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  <p:grpSp>
            <p:nvGrpSpPr>
              <p:cNvPr id="19" name="Picture Placeholder 99" descr="Fingerprint">
                <a:extLst>
                  <a:ext uri="{FF2B5EF4-FFF2-40B4-BE49-F238E27FC236}">
                    <a16:creationId xmlns:a16="http://schemas.microsoft.com/office/drawing/2014/main" id="{C1F8B5AE-76C3-F19A-35C0-777ECA5B8F8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652989" y="6124155"/>
                <a:ext cx="874510" cy="875434"/>
                <a:chOff x="3994701" y="4959714"/>
                <a:chExt cx="1508480" cy="1510080"/>
              </a:xfrm>
              <a:grpFill/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AF4E3FB-A057-70A3-9604-DCE09186B49E}"/>
                    </a:ext>
                  </a:extLst>
                </p:cNvPr>
                <p:cNvSpPr/>
                <p:nvPr/>
              </p:nvSpPr>
              <p:spPr>
                <a:xfrm>
                  <a:off x="4764599" y="5730413"/>
                  <a:ext cx="282454" cy="492734"/>
                </a:xfrm>
                <a:custGeom>
                  <a:avLst/>
                  <a:gdLst>
                    <a:gd name="connsiteX0" fmla="*/ 251468 w 282454"/>
                    <a:gd name="connsiteY0" fmla="*/ 492735 h 492734"/>
                    <a:gd name="connsiteX1" fmla="*/ 229470 w 282454"/>
                    <a:gd name="connsiteY1" fmla="*/ 483769 h 492734"/>
                    <a:gd name="connsiteX2" fmla="*/ 67151 w 282454"/>
                    <a:gd name="connsiteY2" fmla="*/ 283211 h 492734"/>
                    <a:gd name="connsiteX3" fmla="*/ 55 w 282454"/>
                    <a:gd name="connsiteY3" fmla="*/ 29486 h 492734"/>
                    <a:gd name="connsiteX4" fmla="*/ 33392 w 282454"/>
                    <a:gd name="connsiteY4" fmla="*/ 63 h 492734"/>
                    <a:gd name="connsiteX5" fmla="*/ 33524 w 282454"/>
                    <a:gd name="connsiteY5" fmla="*/ 71 h 492734"/>
                    <a:gd name="connsiteX6" fmla="*/ 62916 w 282454"/>
                    <a:gd name="connsiteY6" fmla="*/ 33444 h 492734"/>
                    <a:gd name="connsiteX7" fmla="*/ 62908 w 282454"/>
                    <a:gd name="connsiteY7" fmla="*/ 33576 h 492734"/>
                    <a:gd name="connsiteX8" fmla="*/ 121519 w 282454"/>
                    <a:gd name="connsiteY8" fmla="*/ 251751 h 492734"/>
                    <a:gd name="connsiteX9" fmla="*/ 272996 w 282454"/>
                    <a:gd name="connsiteY9" fmla="*/ 438781 h 492734"/>
                    <a:gd name="connsiteX10" fmla="*/ 273500 w 282454"/>
                    <a:gd name="connsiteY10" fmla="*/ 483269 h 492734"/>
                    <a:gd name="connsiteX11" fmla="*/ 251468 w 282454"/>
                    <a:gd name="connsiteY11" fmla="*/ 492735 h 492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2454" h="492734">
                      <a:moveTo>
                        <a:pt x="251468" y="492735"/>
                      </a:moveTo>
                      <a:cubicBezTo>
                        <a:pt x="243245" y="492743"/>
                        <a:pt x="235348" y="489523"/>
                        <a:pt x="229470" y="483769"/>
                      </a:cubicBezTo>
                      <a:cubicBezTo>
                        <a:pt x="166948" y="424206"/>
                        <a:pt x="112390" y="356793"/>
                        <a:pt x="67151" y="283211"/>
                      </a:cubicBezTo>
                      <a:cubicBezTo>
                        <a:pt x="21929" y="206411"/>
                        <a:pt x="-1285" y="118625"/>
                        <a:pt x="55" y="29486"/>
                      </a:cubicBezTo>
                      <a:cubicBezTo>
                        <a:pt x="1144" y="12145"/>
                        <a:pt x="16070" y="-1028"/>
                        <a:pt x="33392" y="63"/>
                      </a:cubicBezTo>
                      <a:cubicBezTo>
                        <a:pt x="33436" y="65"/>
                        <a:pt x="33480" y="68"/>
                        <a:pt x="33524" y="71"/>
                      </a:cubicBezTo>
                      <a:cubicBezTo>
                        <a:pt x="50847" y="1161"/>
                        <a:pt x="64007" y="16103"/>
                        <a:pt x="62916" y="33444"/>
                      </a:cubicBezTo>
                      <a:cubicBezTo>
                        <a:pt x="62915" y="33488"/>
                        <a:pt x="62911" y="33532"/>
                        <a:pt x="62908" y="33576"/>
                      </a:cubicBezTo>
                      <a:cubicBezTo>
                        <a:pt x="62611" y="110238"/>
                        <a:pt x="82850" y="185578"/>
                        <a:pt x="121519" y="251751"/>
                      </a:cubicBezTo>
                      <a:cubicBezTo>
                        <a:pt x="163741" y="320375"/>
                        <a:pt x="214655" y="383240"/>
                        <a:pt x="272996" y="438781"/>
                      </a:cubicBezTo>
                      <a:cubicBezTo>
                        <a:pt x="285407" y="450926"/>
                        <a:pt x="285634" y="470845"/>
                        <a:pt x="273500" y="483269"/>
                      </a:cubicBezTo>
                      <a:cubicBezTo>
                        <a:pt x="267694" y="489215"/>
                        <a:pt x="259773" y="492619"/>
                        <a:pt x="251468" y="492735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D9C422A-D8E4-C970-5F25-265C3B686476}"/>
                    </a:ext>
                  </a:extLst>
                </p:cNvPr>
                <p:cNvSpPr/>
                <p:nvPr/>
              </p:nvSpPr>
              <p:spPr>
                <a:xfrm>
                  <a:off x="4654467" y="5620033"/>
                  <a:ext cx="456054" cy="678461"/>
                </a:xfrm>
                <a:custGeom>
                  <a:avLst/>
                  <a:gdLst>
                    <a:gd name="connsiteX0" fmla="*/ 280676 w 456054"/>
                    <a:gd name="connsiteY0" fmla="*/ 678461 h 678461"/>
                    <a:gd name="connsiteX1" fmla="*/ 258521 w 456054"/>
                    <a:gd name="connsiteY1" fmla="*/ 669338 h 678461"/>
                    <a:gd name="connsiteX2" fmla="*/ 82060 w 456054"/>
                    <a:gd name="connsiteY2" fmla="*/ 449118 h 678461"/>
                    <a:gd name="connsiteX3" fmla="*/ 193 w 456054"/>
                    <a:gd name="connsiteY3" fmla="*/ 132473 h 678461"/>
                    <a:gd name="connsiteX4" fmla="*/ 150415 w 456054"/>
                    <a:gd name="connsiteY4" fmla="*/ 298 h 678461"/>
                    <a:gd name="connsiteX5" fmla="*/ 151041 w 456054"/>
                    <a:gd name="connsiteY5" fmla="*/ 341 h 678461"/>
                    <a:gd name="connsiteX6" fmla="*/ 283033 w 456054"/>
                    <a:gd name="connsiteY6" fmla="*/ 150090 h 678461"/>
                    <a:gd name="connsiteX7" fmla="*/ 327031 w 456054"/>
                    <a:gd name="connsiteY7" fmla="*/ 307390 h 678461"/>
                    <a:gd name="connsiteX8" fmla="*/ 446924 w 456054"/>
                    <a:gd name="connsiteY8" fmla="*/ 457769 h 678461"/>
                    <a:gd name="connsiteX9" fmla="*/ 446766 w 456054"/>
                    <a:gd name="connsiteY9" fmla="*/ 502285 h 678461"/>
                    <a:gd name="connsiteX10" fmla="*/ 402298 w 456054"/>
                    <a:gd name="connsiteY10" fmla="*/ 502128 h 678461"/>
                    <a:gd name="connsiteX11" fmla="*/ 272663 w 456054"/>
                    <a:gd name="connsiteY11" fmla="*/ 338850 h 678461"/>
                    <a:gd name="connsiteX12" fmla="*/ 220180 w 456054"/>
                    <a:gd name="connsiteY12" fmla="*/ 147102 h 678461"/>
                    <a:gd name="connsiteX13" fmla="*/ 147072 w 456054"/>
                    <a:gd name="connsiteY13" fmla="*/ 63344 h 678461"/>
                    <a:gd name="connsiteX14" fmla="*/ 90074 w 456054"/>
                    <a:gd name="connsiteY14" fmla="*/ 82608 h 678461"/>
                    <a:gd name="connsiteX15" fmla="*/ 63047 w 456054"/>
                    <a:gd name="connsiteY15" fmla="*/ 136720 h 678461"/>
                    <a:gd name="connsiteX16" fmla="*/ 136271 w 456054"/>
                    <a:gd name="connsiteY16" fmla="*/ 417343 h 678461"/>
                    <a:gd name="connsiteX17" fmla="*/ 302675 w 456054"/>
                    <a:gd name="connsiteY17" fmla="*/ 624507 h 678461"/>
                    <a:gd name="connsiteX18" fmla="*/ 302700 w 456054"/>
                    <a:gd name="connsiteY18" fmla="*/ 668998 h 678461"/>
                    <a:gd name="connsiteX19" fmla="*/ 302675 w 456054"/>
                    <a:gd name="connsiteY19" fmla="*/ 669023 h 678461"/>
                    <a:gd name="connsiteX20" fmla="*/ 280676 w 456054"/>
                    <a:gd name="connsiteY20" fmla="*/ 678461 h 67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56054" h="678461">
                      <a:moveTo>
                        <a:pt x="280676" y="678461"/>
                      </a:moveTo>
                      <a:cubicBezTo>
                        <a:pt x="272378" y="678467"/>
                        <a:pt x="264413" y="675188"/>
                        <a:pt x="258521" y="669338"/>
                      </a:cubicBezTo>
                      <a:cubicBezTo>
                        <a:pt x="190608" y="603720"/>
                        <a:pt x="131312" y="529720"/>
                        <a:pt x="82060" y="449118"/>
                      </a:cubicBezTo>
                      <a:cubicBezTo>
                        <a:pt x="25721" y="353312"/>
                        <a:pt x="-2641" y="243608"/>
                        <a:pt x="193" y="132473"/>
                      </a:cubicBezTo>
                      <a:cubicBezTo>
                        <a:pt x="5215" y="54447"/>
                        <a:pt x="72472" y="-4729"/>
                        <a:pt x="150415" y="298"/>
                      </a:cubicBezTo>
                      <a:cubicBezTo>
                        <a:pt x="150623" y="312"/>
                        <a:pt x="150833" y="326"/>
                        <a:pt x="151041" y="341"/>
                      </a:cubicBezTo>
                      <a:cubicBezTo>
                        <a:pt x="228706" y="5395"/>
                        <a:pt x="287694" y="72319"/>
                        <a:pt x="283033" y="150090"/>
                      </a:cubicBezTo>
                      <a:cubicBezTo>
                        <a:pt x="284130" y="205411"/>
                        <a:pt x="299272" y="259543"/>
                        <a:pt x="327031" y="307390"/>
                      </a:cubicBezTo>
                      <a:cubicBezTo>
                        <a:pt x="360772" y="362186"/>
                        <a:pt x="401031" y="412682"/>
                        <a:pt x="446924" y="457769"/>
                      </a:cubicBezTo>
                      <a:cubicBezTo>
                        <a:pt x="459160" y="470105"/>
                        <a:pt x="459089" y="490036"/>
                        <a:pt x="446766" y="502285"/>
                      </a:cubicBezTo>
                      <a:cubicBezTo>
                        <a:pt x="434444" y="514534"/>
                        <a:pt x="414534" y="514463"/>
                        <a:pt x="402298" y="502128"/>
                      </a:cubicBezTo>
                      <a:cubicBezTo>
                        <a:pt x="352420" y="453357"/>
                        <a:pt x="308866" y="398500"/>
                        <a:pt x="272663" y="338850"/>
                      </a:cubicBezTo>
                      <a:cubicBezTo>
                        <a:pt x="238587" y="280684"/>
                        <a:pt x="220480" y="214531"/>
                        <a:pt x="220180" y="147102"/>
                      </a:cubicBezTo>
                      <a:cubicBezTo>
                        <a:pt x="223097" y="103762"/>
                        <a:pt x="190364" y="66263"/>
                        <a:pt x="147072" y="63344"/>
                      </a:cubicBezTo>
                      <a:cubicBezTo>
                        <a:pt x="126271" y="61941"/>
                        <a:pt x="105767" y="68871"/>
                        <a:pt x="90074" y="82608"/>
                      </a:cubicBezTo>
                      <a:cubicBezTo>
                        <a:pt x="74217" y="96317"/>
                        <a:pt x="64488" y="115797"/>
                        <a:pt x="63047" y="136720"/>
                      </a:cubicBezTo>
                      <a:cubicBezTo>
                        <a:pt x="60803" y="235270"/>
                        <a:pt x="86169" y="332481"/>
                        <a:pt x="136271" y="417343"/>
                      </a:cubicBezTo>
                      <a:cubicBezTo>
                        <a:pt x="182782" y="493152"/>
                        <a:pt x="238695" y="562761"/>
                        <a:pt x="302675" y="624507"/>
                      </a:cubicBezTo>
                      <a:cubicBezTo>
                        <a:pt x="314955" y="636786"/>
                        <a:pt x="314966" y="656705"/>
                        <a:pt x="302700" y="668998"/>
                      </a:cubicBezTo>
                      <a:cubicBezTo>
                        <a:pt x="302691" y="669007"/>
                        <a:pt x="302683" y="669015"/>
                        <a:pt x="302675" y="669023"/>
                      </a:cubicBezTo>
                      <a:cubicBezTo>
                        <a:pt x="296872" y="674950"/>
                        <a:pt x="288965" y="678343"/>
                        <a:pt x="280676" y="678461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330B1D7-6BBD-936D-D531-A85CC08D0F3A}"/>
                    </a:ext>
                  </a:extLst>
                </p:cNvPr>
                <p:cNvSpPr/>
                <p:nvPr/>
              </p:nvSpPr>
              <p:spPr>
                <a:xfrm>
                  <a:off x="4598432" y="6215125"/>
                  <a:ext cx="256743" cy="148808"/>
                </a:xfrm>
                <a:custGeom>
                  <a:avLst/>
                  <a:gdLst>
                    <a:gd name="connsiteX0" fmla="*/ 31401 w 256743"/>
                    <a:gd name="connsiteY0" fmla="*/ 148806 h 148808"/>
                    <a:gd name="connsiteX1" fmla="*/ 20873 w 256743"/>
                    <a:gd name="connsiteY1" fmla="*/ 146918 h 148808"/>
                    <a:gd name="connsiteX2" fmla="*/ 1836 w 256743"/>
                    <a:gd name="connsiteY2" fmla="*/ 106716 h 148808"/>
                    <a:gd name="connsiteX3" fmla="*/ 1860 w 256743"/>
                    <a:gd name="connsiteY3" fmla="*/ 106649 h 148808"/>
                    <a:gd name="connsiteX4" fmla="*/ 128981 w 256743"/>
                    <a:gd name="connsiteY4" fmla="*/ 0 h 148808"/>
                    <a:gd name="connsiteX5" fmla="*/ 254687 w 256743"/>
                    <a:gd name="connsiteY5" fmla="*/ 103032 h 148808"/>
                    <a:gd name="connsiteX6" fmla="*/ 236468 w 256743"/>
                    <a:gd name="connsiteY6" fmla="*/ 143612 h 148808"/>
                    <a:gd name="connsiteX7" fmla="*/ 236460 w 256743"/>
                    <a:gd name="connsiteY7" fmla="*/ 143615 h 148808"/>
                    <a:gd name="connsiteX8" fmla="*/ 195923 w 256743"/>
                    <a:gd name="connsiteY8" fmla="*/ 125376 h 148808"/>
                    <a:gd name="connsiteX9" fmla="*/ 195920 w 256743"/>
                    <a:gd name="connsiteY9" fmla="*/ 125368 h 148808"/>
                    <a:gd name="connsiteX10" fmla="*/ 129138 w 256743"/>
                    <a:gd name="connsiteY10" fmla="*/ 62448 h 148808"/>
                    <a:gd name="connsiteX11" fmla="*/ 61099 w 256743"/>
                    <a:gd name="connsiteY11" fmla="*/ 128829 h 148808"/>
                    <a:gd name="connsiteX12" fmla="*/ 31401 w 256743"/>
                    <a:gd name="connsiteY12" fmla="*/ 148806 h 148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43" h="148808">
                      <a:moveTo>
                        <a:pt x="31401" y="148806"/>
                      </a:moveTo>
                      <a:cubicBezTo>
                        <a:pt x="27809" y="148784"/>
                        <a:pt x="24248" y="148145"/>
                        <a:pt x="20873" y="146918"/>
                      </a:cubicBezTo>
                      <a:cubicBezTo>
                        <a:pt x="4526" y="141079"/>
                        <a:pt x="-3996" y="123079"/>
                        <a:pt x="1836" y="106716"/>
                      </a:cubicBezTo>
                      <a:cubicBezTo>
                        <a:pt x="1844" y="106693"/>
                        <a:pt x="1852" y="106672"/>
                        <a:pt x="1860" y="106649"/>
                      </a:cubicBezTo>
                      <a:cubicBezTo>
                        <a:pt x="25587" y="40898"/>
                        <a:pt x="74298" y="0"/>
                        <a:pt x="128981" y="0"/>
                      </a:cubicBezTo>
                      <a:cubicBezTo>
                        <a:pt x="183663" y="0"/>
                        <a:pt x="230332" y="39482"/>
                        <a:pt x="254687" y="103032"/>
                      </a:cubicBezTo>
                      <a:cubicBezTo>
                        <a:pt x="260850" y="119274"/>
                        <a:pt x="252693" y="137443"/>
                        <a:pt x="236468" y="143612"/>
                      </a:cubicBezTo>
                      <a:cubicBezTo>
                        <a:pt x="236465" y="143613"/>
                        <a:pt x="236463" y="143613"/>
                        <a:pt x="236460" y="143615"/>
                      </a:cubicBezTo>
                      <a:cubicBezTo>
                        <a:pt x="220234" y="149784"/>
                        <a:pt x="202085" y="141619"/>
                        <a:pt x="195923" y="125376"/>
                      </a:cubicBezTo>
                      <a:cubicBezTo>
                        <a:pt x="195921" y="125373"/>
                        <a:pt x="195921" y="125371"/>
                        <a:pt x="195920" y="125368"/>
                      </a:cubicBezTo>
                      <a:cubicBezTo>
                        <a:pt x="181306" y="86830"/>
                        <a:pt x="155693" y="62448"/>
                        <a:pt x="129138" y="62448"/>
                      </a:cubicBezTo>
                      <a:cubicBezTo>
                        <a:pt x="102582" y="62448"/>
                        <a:pt x="75241" y="88560"/>
                        <a:pt x="61099" y="128829"/>
                      </a:cubicBezTo>
                      <a:cubicBezTo>
                        <a:pt x="56322" y="141031"/>
                        <a:pt x="44490" y="148988"/>
                        <a:pt x="31401" y="148806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2F48FD3-E9AF-37D1-0EC7-48724DF7496A}"/>
                    </a:ext>
                  </a:extLst>
                </p:cNvPr>
                <p:cNvSpPr/>
                <p:nvPr/>
              </p:nvSpPr>
              <p:spPr>
                <a:xfrm>
                  <a:off x="4487991" y="5509655"/>
                  <a:ext cx="676468" cy="794817"/>
                </a:xfrm>
                <a:custGeom>
                  <a:avLst/>
                  <a:gdLst>
                    <a:gd name="connsiteX0" fmla="*/ 31692 w 676468"/>
                    <a:gd name="connsiteY0" fmla="*/ 794817 h 794817"/>
                    <a:gd name="connsiteX1" fmla="*/ 9536 w 676468"/>
                    <a:gd name="connsiteY1" fmla="*/ 785064 h 794817"/>
                    <a:gd name="connsiteX2" fmla="*/ 8878 w 676468"/>
                    <a:gd name="connsiteY2" fmla="*/ 740578 h 794817"/>
                    <a:gd name="connsiteX3" fmla="*/ 9536 w 676468"/>
                    <a:gd name="connsiteY3" fmla="*/ 739919 h 794817"/>
                    <a:gd name="connsiteX4" fmla="*/ 86532 w 676468"/>
                    <a:gd name="connsiteY4" fmla="*/ 475969 h 794817"/>
                    <a:gd name="connsiteX5" fmla="*/ 56676 w 676468"/>
                    <a:gd name="connsiteY5" fmla="*/ 238132 h 794817"/>
                    <a:gd name="connsiteX6" fmla="*/ 56676 w 676468"/>
                    <a:gd name="connsiteY6" fmla="*/ 235458 h 794817"/>
                    <a:gd name="connsiteX7" fmla="*/ 323781 w 676468"/>
                    <a:gd name="connsiteY7" fmla="*/ 533 h 794817"/>
                    <a:gd name="connsiteX8" fmla="*/ 324903 w 676468"/>
                    <a:gd name="connsiteY8" fmla="*/ 609 h 794817"/>
                    <a:gd name="connsiteX9" fmla="*/ 559503 w 676468"/>
                    <a:gd name="connsiteY9" fmla="*/ 264243 h 794817"/>
                    <a:gd name="connsiteX10" fmla="*/ 526583 w 676468"/>
                    <a:gd name="connsiteY10" fmla="*/ 294209 h 794817"/>
                    <a:gd name="connsiteX11" fmla="*/ 496650 w 676468"/>
                    <a:gd name="connsiteY11" fmla="*/ 261255 h 794817"/>
                    <a:gd name="connsiteX12" fmla="*/ 318853 w 676468"/>
                    <a:gd name="connsiteY12" fmla="*/ 61720 h 794817"/>
                    <a:gd name="connsiteX13" fmla="*/ 119530 w 676468"/>
                    <a:gd name="connsiteY13" fmla="*/ 239705 h 794817"/>
                    <a:gd name="connsiteX14" fmla="*/ 119530 w 676468"/>
                    <a:gd name="connsiteY14" fmla="*/ 242536 h 794817"/>
                    <a:gd name="connsiteX15" fmla="*/ 146714 w 676468"/>
                    <a:gd name="connsiteY15" fmla="*/ 456779 h 794817"/>
                    <a:gd name="connsiteX16" fmla="*/ 53376 w 676468"/>
                    <a:gd name="connsiteY16" fmla="*/ 786322 h 794817"/>
                    <a:gd name="connsiteX17" fmla="*/ 31692 w 676468"/>
                    <a:gd name="connsiteY17" fmla="*/ 794817 h 794817"/>
                    <a:gd name="connsiteX18" fmla="*/ 644512 w 676468"/>
                    <a:gd name="connsiteY18" fmla="*/ 518755 h 794817"/>
                    <a:gd name="connsiteX19" fmla="*/ 622356 w 676468"/>
                    <a:gd name="connsiteY19" fmla="*/ 508688 h 794817"/>
                    <a:gd name="connsiteX20" fmla="*/ 534047 w 676468"/>
                    <a:gd name="connsiteY20" fmla="*/ 393859 h 794817"/>
                    <a:gd name="connsiteX21" fmla="*/ 543709 w 676468"/>
                    <a:gd name="connsiteY21" fmla="*/ 350431 h 794817"/>
                    <a:gd name="connsiteX22" fmla="*/ 587091 w 676468"/>
                    <a:gd name="connsiteY22" fmla="*/ 360104 h 794817"/>
                    <a:gd name="connsiteX23" fmla="*/ 588415 w 676468"/>
                    <a:gd name="connsiteY23" fmla="*/ 362399 h 794817"/>
                    <a:gd name="connsiteX24" fmla="*/ 668082 w 676468"/>
                    <a:gd name="connsiteY24" fmla="*/ 466217 h 794817"/>
                    <a:gd name="connsiteX25" fmla="*/ 666413 w 676468"/>
                    <a:gd name="connsiteY25" fmla="*/ 510676 h 794817"/>
                    <a:gd name="connsiteX26" fmla="*/ 666354 w 676468"/>
                    <a:gd name="connsiteY26" fmla="*/ 510733 h 794817"/>
                    <a:gd name="connsiteX27" fmla="*/ 644983 w 676468"/>
                    <a:gd name="connsiteY27" fmla="*/ 518755 h 794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76468" h="794817">
                      <a:moveTo>
                        <a:pt x="31692" y="794817"/>
                      </a:moveTo>
                      <a:cubicBezTo>
                        <a:pt x="23303" y="794658"/>
                        <a:pt x="15325" y="791145"/>
                        <a:pt x="9536" y="785064"/>
                      </a:cubicBezTo>
                      <a:cubicBezTo>
                        <a:pt x="-2917" y="772961"/>
                        <a:pt x="-3212" y="753044"/>
                        <a:pt x="8878" y="740578"/>
                      </a:cubicBezTo>
                      <a:cubicBezTo>
                        <a:pt x="9095" y="740355"/>
                        <a:pt x="9313" y="740134"/>
                        <a:pt x="9536" y="739919"/>
                      </a:cubicBezTo>
                      <a:cubicBezTo>
                        <a:pt x="56676" y="695403"/>
                        <a:pt x="128486" y="601967"/>
                        <a:pt x="86532" y="475969"/>
                      </a:cubicBezTo>
                      <a:cubicBezTo>
                        <a:pt x="61098" y="399416"/>
                        <a:pt x="50953" y="318603"/>
                        <a:pt x="56676" y="238132"/>
                      </a:cubicBezTo>
                      <a:lnTo>
                        <a:pt x="56676" y="235458"/>
                      </a:lnTo>
                      <a:cubicBezTo>
                        <a:pt x="65631" y="96747"/>
                        <a:pt x="185218" y="-8432"/>
                        <a:pt x="323781" y="533"/>
                      </a:cubicBezTo>
                      <a:cubicBezTo>
                        <a:pt x="324155" y="558"/>
                        <a:pt x="324529" y="583"/>
                        <a:pt x="324903" y="609"/>
                      </a:cubicBezTo>
                      <a:cubicBezTo>
                        <a:pt x="461650" y="10119"/>
                        <a:pt x="565807" y="127166"/>
                        <a:pt x="559503" y="264243"/>
                      </a:cubicBezTo>
                      <a:cubicBezTo>
                        <a:pt x="558678" y="281619"/>
                        <a:pt x="543940" y="295035"/>
                        <a:pt x="526583" y="294209"/>
                      </a:cubicBezTo>
                      <a:cubicBezTo>
                        <a:pt x="509226" y="293383"/>
                        <a:pt x="495825" y="278630"/>
                        <a:pt x="496650" y="261255"/>
                      </a:cubicBezTo>
                      <a:cubicBezTo>
                        <a:pt x="502594" y="157006"/>
                        <a:pt x="422992" y="67670"/>
                        <a:pt x="318853" y="61720"/>
                      </a:cubicBezTo>
                      <a:cubicBezTo>
                        <a:pt x="214715" y="55769"/>
                        <a:pt x="125474" y="135456"/>
                        <a:pt x="119530" y="239705"/>
                      </a:cubicBezTo>
                      <a:lnTo>
                        <a:pt x="119530" y="242536"/>
                      </a:lnTo>
                      <a:cubicBezTo>
                        <a:pt x="114473" y="315043"/>
                        <a:pt x="123709" y="387839"/>
                        <a:pt x="146714" y="456779"/>
                      </a:cubicBezTo>
                      <a:cubicBezTo>
                        <a:pt x="199667" y="615966"/>
                        <a:pt x="111044" y="731582"/>
                        <a:pt x="53376" y="786322"/>
                      </a:cubicBezTo>
                      <a:cubicBezTo>
                        <a:pt x="47501" y="791830"/>
                        <a:pt x="39740" y="794869"/>
                        <a:pt x="31692" y="794817"/>
                      </a:cubicBezTo>
                      <a:close/>
                      <a:moveTo>
                        <a:pt x="644512" y="518755"/>
                      </a:moveTo>
                      <a:cubicBezTo>
                        <a:pt x="636076" y="518513"/>
                        <a:pt x="628092" y="514885"/>
                        <a:pt x="622356" y="508688"/>
                      </a:cubicBezTo>
                      <a:cubicBezTo>
                        <a:pt x="588898" y="473688"/>
                        <a:pt x="559291" y="435191"/>
                        <a:pt x="534047" y="393859"/>
                      </a:cubicBezTo>
                      <a:cubicBezTo>
                        <a:pt x="524736" y="379195"/>
                        <a:pt x="529061" y="359753"/>
                        <a:pt x="543709" y="350431"/>
                      </a:cubicBezTo>
                      <a:cubicBezTo>
                        <a:pt x="558356" y="341110"/>
                        <a:pt x="577779" y="345440"/>
                        <a:pt x="587091" y="360104"/>
                      </a:cubicBezTo>
                      <a:cubicBezTo>
                        <a:pt x="587564" y="360849"/>
                        <a:pt x="588005" y="361615"/>
                        <a:pt x="588415" y="362399"/>
                      </a:cubicBezTo>
                      <a:cubicBezTo>
                        <a:pt x="611145" y="399786"/>
                        <a:pt x="637856" y="434595"/>
                        <a:pt x="668082" y="466217"/>
                      </a:cubicBezTo>
                      <a:cubicBezTo>
                        <a:pt x="679886" y="478955"/>
                        <a:pt x="679139" y="498860"/>
                        <a:pt x="666413" y="510676"/>
                      </a:cubicBezTo>
                      <a:cubicBezTo>
                        <a:pt x="666394" y="510695"/>
                        <a:pt x="666374" y="510714"/>
                        <a:pt x="666354" y="510733"/>
                      </a:cubicBezTo>
                      <a:cubicBezTo>
                        <a:pt x="660486" y="515993"/>
                        <a:pt x="652859" y="518856"/>
                        <a:pt x="644983" y="518755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03AB124D-81CE-6068-5E0B-512014A6CB8B}"/>
                    </a:ext>
                  </a:extLst>
                </p:cNvPr>
                <p:cNvSpPr/>
                <p:nvPr/>
              </p:nvSpPr>
              <p:spPr>
                <a:xfrm>
                  <a:off x="4375486" y="5400091"/>
                  <a:ext cx="830904" cy="801349"/>
                </a:xfrm>
                <a:custGeom>
                  <a:avLst/>
                  <a:gdLst>
                    <a:gd name="connsiteX0" fmla="*/ 31532 w 830904"/>
                    <a:gd name="connsiteY0" fmla="*/ 801349 h 801349"/>
                    <a:gd name="connsiteX1" fmla="*/ 7962 w 830904"/>
                    <a:gd name="connsiteY1" fmla="*/ 790810 h 801349"/>
                    <a:gd name="connsiteX2" fmla="*/ 10522 w 830904"/>
                    <a:gd name="connsiteY2" fmla="*/ 746393 h 801349"/>
                    <a:gd name="connsiteX3" fmla="*/ 10633 w 830904"/>
                    <a:gd name="connsiteY3" fmla="*/ 746294 h 801349"/>
                    <a:gd name="connsiteX4" fmla="*/ 80715 w 830904"/>
                    <a:gd name="connsiteY4" fmla="*/ 570590 h 801349"/>
                    <a:gd name="connsiteX5" fmla="*/ 75372 w 830904"/>
                    <a:gd name="connsiteY5" fmla="*/ 536456 h 801349"/>
                    <a:gd name="connsiteX6" fmla="*/ 59659 w 830904"/>
                    <a:gd name="connsiteY6" fmla="*/ 339831 h 801349"/>
                    <a:gd name="connsiteX7" fmla="*/ 59659 w 830904"/>
                    <a:gd name="connsiteY7" fmla="*/ 337629 h 801349"/>
                    <a:gd name="connsiteX8" fmla="*/ 444408 w 830904"/>
                    <a:gd name="connsiteY8" fmla="*/ 822 h 801349"/>
                    <a:gd name="connsiteX9" fmla="*/ 444793 w 830904"/>
                    <a:gd name="connsiteY9" fmla="*/ 849 h 801349"/>
                    <a:gd name="connsiteX10" fmla="*/ 782001 w 830904"/>
                    <a:gd name="connsiteY10" fmla="*/ 337629 h 801349"/>
                    <a:gd name="connsiteX11" fmla="*/ 821284 w 830904"/>
                    <a:gd name="connsiteY11" fmla="*/ 419425 h 801349"/>
                    <a:gd name="connsiteX12" fmla="*/ 822227 w 830904"/>
                    <a:gd name="connsiteY12" fmla="*/ 463783 h 801349"/>
                    <a:gd name="connsiteX13" fmla="*/ 777798 w 830904"/>
                    <a:gd name="connsiteY13" fmla="*/ 464922 h 801349"/>
                    <a:gd name="connsiteX14" fmla="*/ 777758 w 830904"/>
                    <a:gd name="connsiteY14" fmla="*/ 464884 h 801349"/>
                    <a:gd name="connsiteX15" fmla="*/ 719148 w 830904"/>
                    <a:gd name="connsiteY15" fmla="*/ 339044 h 801349"/>
                    <a:gd name="connsiteX16" fmla="*/ 441336 w 830904"/>
                    <a:gd name="connsiteY16" fmla="*/ 64398 h 801349"/>
                    <a:gd name="connsiteX17" fmla="*/ 122101 w 830904"/>
                    <a:gd name="connsiteY17" fmla="*/ 341020 h 801349"/>
                    <a:gd name="connsiteX18" fmla="*/ 122041 w 830904"/>
                    <a:gd name="connsiteY18" fmla="*/ 341876 h 801349"/>
                    <a:gd name="connsiteX19" fmla="*/ 122041 w 830904"/>
                    <a:gd name="connsiteY19" fmla="*/ 344078 h 801349"/>
                    <a:gd name="connsiteX20" fmla="*/ 137754 w 830904"/>
                    <a:gd name="connsiteY20" fmla="*/ 526703 h 801349"/>
                    <a:gd name="connsiteX21" fmla="*/ 143097 w 830904"/>
                    <a:gd name="connsiteY21" fmla="*/ 561309 h 801349"/>
                    <a:gd name="connsiteX22" fmla="*/ 52588 w 830904"/>
                    <a:gd name="connsiteY22" fmla="*/ 793327 h 801349"/>
                    <a:gd name="connsiteX23" fmla="*/ 31532 w 830904"/>
                    <a:gd name="connsiteY23" fmla="*/ 801349 h 80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30904" h="801349">
                      <a:moveTo>
                        <a:pt x="31532" y="801349"/>
                      </a:moveTo>
                      <a:cubicBezTo>
                        <a:pt x="22530" y="801378"/>
                        <a:pt x="13949" y="797541"/>
                        <a:pt x="7962" y="790810"/>
                      </a:cubicBezTo>
                      <a:cubicBezTo>
                        <a:pt x="-3584" y="777838"/>
                        <a:pt x="-2437" y="757950"/>
                        <a:pt x="10522" y="746393"/>
                      </a:cubicBezTo>
                      <a:cubicBezTo>
                        <a:pt x="10559" y="746360"/>
                        <a:pt x="10596" y="746327"/>
                        <a:pt x="10633" y="746294"/>
                      </a:cubicBezTo>
                      <a:cubicBezTo>
                        <a:pt x="49445" y="711846"/>
                        <a:pt x="92971" y="653487"/>
                        <a:pt x="80715" y="570590"/>
                      </a:cubicBezTo>
                      <a:cubicBezTo>
                        <a:pt x="78986" y="559264"/>
                        <a:pt x="77101" y="547782"/>
                        <a:pt x="75372" y="536456"/>
                      </a:cubicBezTo>
                      <a:cubicBezTo>
                        <a:pt x="62638" y="471732"/>
                        <a:pt x="57365" y="405758"/>
                        <a:pt x="59659" y="339831"/>
                      </a:cubicBezTo>
                      <a:lnTo>
                        <a:pt x="59659" y="337629"/>
                      </a:lnTo>
                      <a:cubicBezTo>
                        <a:pt x="72996" y="138263"/>
                        <a:pt x="245255" y="-12529"/>
                        <a:pt x="444408" y="822"/>
                      </a:cubicBezTo>
                      <a:cubicBezTo>
                        <a:pt x="444537" y="832"/>
                        <a:pt x="444664" y="840"/>
                        <a:pt x="444793" y="849"/>
                      </a:cubicBezTo>
                      <a:cubicBezTo>
                        <a:pt x="628482" y="13119"/>
                        <a:pt x="779330" y="164284"/>
                        <a:pt x="782001" y="337629"/>
                      </a:cubicBezTo>
                      <a:cubicBezTo>
                        <a:pt x="783132" y="369183"/>
                        <a:pt x="797372" y="398833"/>
                        <a:pt x="821284" y="419425"/>
                      </a:cubicBezTo>
                      <a:cubicBezTo>
                        <a:pt x="833734" y="431435"/>
                        <a:pt x="834155" y="451254"/>
                        <a:pt x="822227" y="463783"/>
                      </a:cubicBezTo>
                      <a:cubicBezTo>
                        <a:pt x="810272" y="476380"/>
                        <a:pt x="790381" y="476890"/>
                        <a:pt x="777798" y="464922"/>
                      </a:cubicBezTo>
                      <a:cubicBezTo>
                        <a:pt x="777785" y="464910"/>
                        <a:pt x="777771" y="464897"/>
                        <a:pt x="777758" y="464884"/>
                      </a:cubicBezTo>
                      <a:cubicBezTo>
                        <a:pt x="741882" y="432704"/>
                        <a:pt x="720708" y="387241"/>
                        <a:pt x="719148" y="339044"/>
                      </a:cubicBezTo>
                      <a:cubicBezTo>
                        <a:pt x="717576" y="197474"/>
                        <a:pt x="593441" y="74623"/>
                        <a:pt x="441336" y="64398"/>
                      </a:cubicBezTo>
                      <a:cubicBezTo>
                        <a:pt x="276875" y="52538"/>
                        <a:pt x="133950" y="176385"/>
                        <a:pt x="122101" y="341020"/>
                      </a:cubicBezTo>
                      <a:cubicBezTo>
                        <a:pt x="122080" y="341305"/>
                        <a:pt x="122061" y="341591"/>
                        <a:pt x="122041" y="341876"/>
                      </a:cubicBezTo>
                      <a:lnTo>
                        <a:pt x="122041" y="344078"/>
                      </a:lnTo>
                      <a:cubicBezTo>
                        <a:pt x="120303" y="405354"/>
                        <a:pt x="125576" y="466627"/>
                        <a:pt x="137754" y="526703"/>
                      </a:cubicBezTo>
                      <a:cubicBezTo>
                        <a:pt x="139640" y="538186"/>
                        <a:pt x="141368" y="549669"/>
                        <a:pt x="143097" y="561309"/>
                      </a:cubicBezTo>
                      <a:cubicBezTo>
                        <a:pt x="160539" y="677869"/>
                        <a:pt x="93914" y="756676"/>
                        <a:pt x="52588" y="793327"/>
                      </a:cubicBezTo>
                      <a:cubicBezTo>
                        <a:pt x="46801" y="798515"/>
                        <a:pt x="39299" y="801373"/>
                        <a:pt x="31532" y="801349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022BEF13-5BA4-F4C3-5AE2-5A581CF820C3}"/>
                    </a:ext>
                  </a:extLst>
                </p:cNvPr>
                <p:cNvSpPr/>
                <p:nvPr/>
              </p:nvSpPr>
              <p:spPr>
                <a:xfrm>
                  <a:off x="4483959" y="5290024"/>
                  <a:ext cx="702278" cy="242418"/>
                </a:xfrm>
                <a:custGeom>
                  <a:avLst/>
                  <a:gdLst>
                    <a:gd name="connsiteX0" fmla="*/ 671171 w 702278"/>
                    <a:gd name="connsiteY0" fmla="*/ 242419 h 242418"/>
                    <a:gd name="connsiteX1" fmla="*/ 645872 w 702278"/>
                    <a:gd name="connsiteY1" fmla="*/ 229678 h 242418"/>
                    <a:gd name="connsiteX2" fmla="*/ 339462 w 702278"/>
                    <a:gd name="connsiteY2" fmla="*/ 63883 h 242418"/>
                    <a:gd name="connsiteX3" fmla="*/ 53165 w 702278"/>
                    <a:gd name="connsiteY3" fmla="*/ 155432 h 242418"/>
                    <a:gd name="connsiteX4" fmla="*/ 8731 w 702278"/>
                    <a:gd name="connsiteY4" fmla="*/ 154474 h 242418"/>
                    <a:gd name="connsiteX5" fmla="*/ 9688 w 702278"/>
                    <a:gd name="connsiteY5" fmla="*/ 109993 h 242418"/>
                    <a:gd name="connsiteX6" fmla="*/ 13568 w 702278"/>
                    <a:gd name="connsiteY6" fmla="*/ 106826 h 242418"/>
                    <a:gd name="connsiteX7" fmla="*/ 343548 w 702278"/>
                    <a:gd name="connsiteY7" fmla="*/ 1121 h 242418"/>
                    <a:gd name="connsiteX8" fmla="*/ 696469 w 702278"/>
                    <a:gd name="connsiteY8" fmla="*/ 192240 h 242418"/>
                    <a:gd name="connsiteX9" fmla="*/ 689241 w 702278"/>
                    <a:gd name="connsiteY9" fmla="*/ 235970 h 242418"/>
                    <a:gd name="connsiteX10" fmla="*/ 671171 w 702278"/>
                    <a:gd name="connsiteY10" fmla="*/ 242419 h 242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2278" h="242418">
                      <a:moveTo>
                        <a:pt x="671171" y="242419"/>
                      </a:moveTo>
                      <a:cubicBezTo>
                        <a:pt x="661196" y="242432"/>
                        <a:pt x="651807" y="237703"/>
                        <a:pt x="645872" y="229678"/>
                      </a:cubicBezTo>
                      <a:cubicBezTo>
                        <a:pt x="573138" y="131903"/>
                        <a:pt x="461017" y="71236"/>
                        <a:pt x="339462" y="63883"/>
                      </a:cubicBezTo>
                      <a:cubicBezTo>
                        <a:pt x="235861" y="56747"/>
                        <a:pt x="133449" y="89495"/>
                        <a:pt x="53165" y="155432"/>
                      </a:cubicBezTo>
                      <a:cubicBezTo>
                        <a:pt x="40631" y="167451"/>
                        <a:pt x="20738" y="167022"/>
                        <a:pt x="8731" y="154474"/>
                      </a:cubicBezTo>
                      <a:cubicBezTo>
                        <a:pt x="-3274" y="141926"/>
                        <a:pt x="-2846" y="122012"/>
                        <a:pt x="9688" y="109993"/>
                      </a:cubicBezTo>
                      <a:cubicBezTo>
                        <a:pt x="10895" y="108837"/>
                        <a:pt x="12193" y="107776"/>
                        <a:pt x="13568" y="106826"/>
                      </a:cubicBezTo>
                      <a:cubicBezTo>
                        <a:pt x="106023" y="30668"/>
                        <a:pt x="224101" y="-7158"/>
                        <a:pt x="343548" y="1121"/>
                      </a:cubicBezTo>
                      <a:cubicBezTo>
                        <a:pt x="483552" y="9733"/>
                        <a:pt x="612656" y="79646"/>
                        <a:pt x="696469" y="192240"/>
                      </a:cubicBezTo>
                      <a:cubicBezTo>
                        <a:pt x="706468" y="206330"/>
                        <a:pt x="703240" y="225855"/>
                        <a:pt x="689241" y="235970"/>
                      </a:cubicBezTo>
                      <a:cubicBezTo>
                        <a:pt x="684037" y="239952"/>
                        <a:pt x="677719" y="242207"/>
                        <a:pt x="671171" y="242419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52CED99-C06E-9751-C485-56309F0B3FA8}"/>
                    </a:ext>
                  </a:extLst>
                </p:cNvPr>
                <p:cNvSpPr/>
                <p:nvPr/>
              </p:nvSpPr>
              <p:spPr>
                <a:xfrm>
                  <a:off x="4255771" y="5179936"/>
                  <a:ext cx="790494" cy="404574"/>
                </a:xfrm>
                <a:custGeom>
                  <a:avLst/>
                  <a:gdLst>
                    <a:gd name="connsiteX0" fmla="*/ 31197 w 790494"/>
                    <a:gd name="connsiteY0" fmla="*/ 404574 h 404574"/>
                    <a:gd name="connsiteX1" fmla="*/ 19412 w 790494"/>
                    <a:gd name="connsiteY1" fmla="*/ 402214 h 404574"/>
                    <a:gd name="connsiteX2" fmla="*/ 2128 w 790494"/>
                    <a:gd name="connsiteY2" fmla="*/ 361788 h 404574"/>
                    <a:gd name="connsiteX3" fmla="*/ 579121 w 790494"/>
                    <a:gd name="connsiteY3" fmla="*/ 1256 h 404574"/>
                    <a:gd name="connsiteX4" fmla="*/ 770195 w 790494"/>
                    <a:gd name="connsiteY4" fmla="*/ 47188 h 404574"/>
                    <a:gd name="connsiteX5" fmla="*/ 788446 w 790494"/>
                    <a:gd name="connsiteY5" fmla="*/ 87754 h 404574"/>
                    <a:gd name="connsiteX6" fmla="*/ 747923 w 790494"/>
                    <a:gd name="connsiteY6" fmla="*/ 106026 h 404574"/>
                    <a:gd name="connsiteX7" fmla="*/ 745683 w 790494"/>
                    <a:gd name="connsiteY7" fmla="*/ 105074 h 404574"/>
                    <a:gd name="connsiteX8" fmla="*/ 575036 w 790494"/>
                    <a:gd name="connsiteY8" fmla="*/ 64648 h 404574"/>
                    <a:gd name="connsiteX9" fmla="*/ 60267 w 790494"/>
                    <a:gd name="connsiteY9" fmla="*/ 385540 h 404574"/>
                    <a:gd name="connsiteX10" fmla="*/ 31197 w 790494"/>
                    <a:gd name="connsiteY10" fmla="*/ 404574 h 404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90494" h="404574">
                      <a:moveTo>
                        <a:pt x="31197" y="404574"/>
                      </a:moveTo>
                      <a:cubicBezTo>
                        <a:pt x="27154" y="404553"/>
                        <a:pt x="23152" y="403753"/>
                        <a:pt x="19412" y="402214"/>
                      </a:cubicBezTo>
                      <a:cubicBezTo>
                        <a:pt x="3638" y="395677"/>
                        <a:pt x="-4037" y="377726"/>
                        <a:pt x="2128" y="361788"/>
                      </a:cubicBezTo>
                      <a:cubicBezTo>
                        <a:pt x="97121" y="130006"/>
                        <a:pt x="329392" y="-15127"/>
                        <a:pt x="579121" y="1256"/>
                      </a:cubicBezTo>
                      <a:cubicBezTo>
                        <a:pt x="644924" y="5799"/>
                        <a:pt x="709506" y="21325"/>
                        <a:pt x="770195" y="47188"/>
                      </a:cubicBezTo>
                      <a:cubicBezTo>
                        <a:pt x="786426" y="53345"/>
                        <a:pt x="794597" y="71506"/>
                        <a:pt x="788446" y="87754"/>
                      </a:cubicBezTo>
                      <a:cubicBezTo>
                        <a:pt x="782298" y="104001"/>
                        <a:pt x="764154" y="112183"/>
                        <a:pt x="747923" y="106026"/>
                      </a:cubicBezTo>
                      <a:cubicBezTo>
                        <a:pt x="747164" y="105738"/>
                        <a:pt x="746416" y="105420"/>
                        <a:pt x="745683" y="105074"/>
                      </a:cubicBezTo>
                      <a:cubicBezTo>
                        <a:pt x="691437" y="82209"/>
                        <a:pt x="633766" y="68548"/>
                        <a:pt x="575036" y="64648"/>
                      </a:cubicBezTo>
                      <a:cubicBezTo>
                        <a:pt x="352339" y="49555"/>
                        <a:pt x="144981" y="178815"/>
                        <a:pt x="60267" y="385540"/>
                      </a:cubicBezTo>
                      <a:cubicBezTo>
                        <a:pt x="55278" y="397155"/>
                        <a:pt x="43828" y="404654"/>
                        <a:pt x="31197" y="404574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494985E-EA6F-3FA3-6851-97DFDB75BD82}"/>
                    </a:ext>
                  </a:extLst>
                </p:cNvPr>
                <p:cNvSpPr/>
                <p:nvPr/>
              </p:nvSpPr>
              <p:spPr>
                <a:xfrm>
                  <a:off x="4420801" y="5069824"/>
                  <a:ext cx="450854" cy="159364"/>
                </a:xfrm>
                <a:custGeom>
                  <a:avLst/>
                  <a:gdLst>
                    <a:gd name="connsiteX0" fmla="*/ 31628 w 450854"/>
                    <a:gd name="connsiteY0" fmla="*/ 159345 h 159364"/>
                    <a:gd name="connsiteX1" fmla="*/ 1 w 450854"/>
                    <a:gd name="connsiteY1" fmla="*/ 128088 h 159364"/>
                    <a:gd name="connsiteX2" fmla="*/ 15129 w 450854"/>
                    <a:gd name="connsiteY2" fmla="*/ 100987 h 159364"/>
                    <a:gd name="connsiteX3" fmla="*/ 369151 w 450854"/>
                    <a:gd name="connsiteY3" fmla="*/ 0 h 159364"/>
                    <a:gd name="connsiteX4" fmla="*/ 421476 w 450854"/>
                    <a:gd name="connsiteY4" fmla="*/ 1573 h 159364"/>
                    <a:gd name="connsiteX5" fmla="*/ 450782 w 450854"/>
                    <a:gd name="connsiteY5" fmla="*/ 35157 h 159364"/>
                    <a:gd name="connsiteX6" fmla="*/ 417234 w 450854"/>
                    <a:gd name="connsiteY6" fmla="*/ 64493 h 159364"/>
                    <a:gd name="connsiteX7" fmla="*/ 370094 w 450854"/>
                    <a:gd name="connsiteY7" fmla="*/ 63077 h 159364"/>
                    <a:gd name="connsiteX8" fmla="*/ 48442 w 450854"/>
                    <a:gd name="connsiteY8" fmla="*/ 154783 h 159364"/>
                    <a:gd name="connsiteX9" fmla="*/ 31628 w 450854"/>
                    <a:gd name="connsiteY9" fmla="*/ 159345 h 159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50854" h="159364">
                      <a:moveTo>
                        <a:pt x="31628" y="159345"/>
                      </a:moveTo>
                      <a:cubicBezTo>
                        <a:pt x="14273" y="159457"/>
                        <a:pt x="112" y="145462"/>
                        <a:pt x="1" y="128088"/>
                      </a:cubicBezTo>
                      <a:cubicBezTo>
                        <a:pt x="-70" y="117019"/>
                        <a:pt x="5675" y="106727"/>
                        <a:pt x="15129" y="100987"/>
                      </a:cubicBezTo>
                      <a:cubicBezTo>
                        <a:pt x="121792" y="35778"/>
                        <a:pt x="244175" y="868"/>
                        <a:pt x="369151" y="0"/>
                      </a:cubicBezTo>
                      <a:cubicBezTo>
                        <a:pt x="386278" y="0"/>
                        <a:pt x="404034" y="0"/>
                        <a:pt x="421476" y="1573"/>
                      </a:cubicBezTo>
                      <a:cubicBezTo>
                        <a:pt x="438833" y="2746"/>
                        <a:pt x="451954" y="17782"/>
                        <a:pt x="450782" y="35157"/>
                      </a:cubicBezTo>
                      <a:cubicBezTo>
                        <a:pt x="449609" y="52532"/>
                        <a:pt x="434591" y="65666"/>
                        <a:pt x="417234" y="64493"/>
                      </a:cubicBezTo>
                      <a:cubicBezTo>
                        <a:pt x="401520" y="63392"/>
                        <a:pt x="385807" y="62920"/>
                        <a:pt x="370094" y="63077"/>
                      </a:cubicBezTo>
                      <a:cubicBezTo>
                        <a:pt x="256546" y="63832"/>
                        <a:pt x="145347" y="95536"/>
                        <a:pt x="48442" y="154783"/>
                      </a:cubicBezTo>
                      <a:cubicBezTo>
                        <a:pt x="43426" y="157970"/>
                        <a:pt x="37565" y="159560"/>
                        <a:pt x="31628" y="159345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7BD79145-69FC-D097-E5F4-67C6E06D8B32}"/>
                    </a:ext>
                  </a:extLst>
                </p:cNvPr>
                <p:cNvSpPr/>
                <p:nvPr/>
              </p:nvSpPr>
              <p:spPr>
                <a:xfrm>
                  <a:off x="4274560" y="5462639"/>
                  <a:ext cx="203096" cy="631680"/>
                </a:xfrm>
                <a:custGeom>
                  <a:avLst/>
                  <a:gdLst>
                    <a:gd name="connsiteX0" fmla="*/ 31422 w 203096"/>
                    <a:gd name="connsiteY0" fmla="*/ 631680 h 631680"/>
                    <a:gd name="connsiteX1" fmla="*/ 0 w 203096"/>
                    <a:gd name="connsiteY1" fmla="*/ 600215 h 631680"/>
                    <a:gd name="connsiteX2" fmla="*/ 13666 w 203096"/>
                    <a:gd name="connsiteY2" fmla="*/ 574265 h 631680"/>
                    <a:gd name="connsiteX3" fmla="*/ 63634 w 203096"/>
                    <a:gd name="connsiteY3" fmla="*/ 465571 h 631680"/>
                    <a:gd name="connsiteX4" fmla="*/ 59392 w 203096"/>
                    <a:gd name="connsiteY4" fmla="*/ 429234 h 631680"/>
                    <a:gd name="connsiteX5" fmla="*/ 51064 w 203096"/>
                    <a:gd name="connsiteY5" fmla="*/ 269575 h 631680"/>
                    <a:gd name="connsiteX6" fmla="*/ 51064 w 203096"/>
                    <a:gd name="connsiteY6" fmla="*/ 267845 h 631680"/>
                    <a:gd name="connsiteX7" fmla="*/ 145344 w 203096"/>
                    <a:gd name="connsiteY7" fmla="*/ 14277 h 631680"/>
                    <a:gd name="connsiteX8" fmla="*/ 188835 w 203096"/>
                    <a:gd name="connsiteY8" fmla="*/ 5114 h 631680"/>
                    <a:gd name="connsiteX9" fmla="*/ 197988 w 203096"/>
                    <a:gd name="connsiteY9" fmla="*/ 48652 h 631680"/>
                    <a:gd name="connsiteX10" fmla="*/ 195312 w 203096"/>
                    <a:gd name="connsiteY10" fmla="*/ 52186 h 631680"/>
                    <a:gd name="connsiteX11" fmla="*/ 113760 w 203096"/>
                    <a:gd name="connsiteY11" fmla="*/ 272406 h 631680"/>
                    <a:gd name="connsiteX12" fmla="*/ 113760 w 203096"/>
                    <a:gd name="connsiteY12" fmla="*/ 273979 h 631680"/>
                    <a:gd name="connsiteX13" fmla="*/ 121774 w 203096"/>
                    <a:gd name="connsiteY13" fmla="*/ 422156 h 631680"/>
                    <a:gd name="connsiteX14" fmla="*/ 126016 w 203096"/>
                    <a:gd name="connsiteY14" fmla="*/ 459279 h 631680"/>
                    <a:gd name="connsiteX15" fmla="*/ 49178 w 203096"/>
                    <a:gd name="connsiteY15" fmla="*/ 626331 h 631680"/>
                    <a:gd name="connsiteX16" fmla="*/ 31422 w 203096"/>
                    <a:gd name="connsiteY16" fmla="*/ 631680 h 63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3096" h="631680">
                      <a:moveTo>
                        <a:pt x="31422" y="631680"/>
                      </a:moveTo>
                      <a:cubicBezTo>
                        <a:pt x="14065" y="631678"/>
                        <a:pt x="-3" y="617590"/>
                        <a:pt x="0" y="600215"/>
                      </a:cubicBezTo>
                      <a:cubicBezTo>
                        <a:pt x="2" y="589838"/>
                        <a:pt x="5113" y="580129"/>
                        <a:pt x="13666" y="574265"/>
                      </a:cubicBezTo>
                      <a:cubicBezTo>
                        <a:pt x="48235" y="550355"/>
                        <a:pt x="70391" y="530064"/>
                        <a:pt x="63634" y="465571"/>
                      </a:cubicBezTo>
                      <a:cubicBezTo>
                        <a:pt x="62377" y="453616"/>
                        <a:pt x="60806" y="441504"/>
                        <a:pt x="59392" y="429234"/>
                      </a:cubicBezTo>
                      <a:cubicBezTo>
                        <a:pt x="51350" y="376421"/>
                        <a:pt x="48559" y="322939"/>
                        <a:pt x="51064" y="269575"/>
                      </a:cubicBezTo>
                      <a:lnTo>
                        <a:pt x="51064" y="267845"/>
                      </a:lnTo>
                      <a:cubicBezTo>
                        <a:pt x="56956" y="175893"/>
                        <a:pt x="89745" y="87708"/>
                        <a:pt x="145344" y="14277"/>
                      </a:cubicBezTo>
                      <a:cubicBezTo>
                        <a:pt x="154825" y="-277"/>
                        <a:pt x="174297" y="-4379"/>
                        <a:pt x="188835" y="5114"/>
                      </a:cubicBezTo>
                      <a:cubicBezTo>
                        <a:pt x="203373" y="14606"/>
                        <a:pt x="207471" y="34098"/>
                        <a:pt x="197988" y="48652"/>
                      </a:cubicBezTo>
                      <a:cubicBezTo>
                        <a:pt x="197180" y="49891"/>
                        <a:pt x="196286" y="51072"/>
                        <a:pt x="195312" y="52186"/>
                      </a:cubicBezTo>
                      <a:cubicBezTo>
                        <a:pt x="147122" y="115987"/>
                        <a:pt x="118760" y="192576"/>
                        <a:pt x="113760" y="272406"/>
                      </a:cubicBezTo>
                      <a:lnTo>
                        <a:pt x="113760" y="273979"/>
                      </a:lnTo>
                      <a:cubicBezTo>
                        <a:pt x="111700" y="323515"/>
                        <a:pt x="114384" y="373133"/>
                        <a:pt x="121774" y="422156"/>
                      </a:cubicBezTo>
                      <a:cubicBezTo>
                        <a:pt x="123345" y="434583"/>
                        <a:pt x="124759" y="447009"/>
                        <a:pt x="126016" y="459279"/>
                      </a:cubicBezTo>
                      <a:cubicBezTo>
                        <a:pt x="136544" y="557591"/>
                        <a:pt x="91918" y="597074"/>
                        <a:pt x="49178" y="626331"/>
                      </a:cubicBezTo>
                      <a:cubicBezTo>
                        <a:pt x="43931" y="629861"/>
                        <a:pt x="37743" y="631725"/>
                        <a:pt x="31422" y="631680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  <p:grpSp>
            <p:nvGrpSpPr>
              <p:cNvPr id="20" name="Picture Placeholder 101" descr="Rocket">
                <a:extLst>
                  <a:ext uri="{FF2B5EF4-FFF2-40B4-BE49-F238E27FC236}">
                    <a16:creationId xmlns:a16="http://schemas.microsoft.com/office/drawing/2014/main" id="{86AFC1D6-4E9D-5844-CA0F-C3A2484F375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181683" y="6124155"/>
                <a:ext cx="874510" cy="875434"/>
                <a:chOff x="6682491" y="3014774"/>
                <a:chExt cx="1508480" cy="1510080"/>
              </a:xfrm>
              <a:grpFill/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00178008-8AD5-9077-A424-85AA2CAD4191}"/>
                    </a:ext>
                  </a:extLst>
                </p:cNvPr>
                <p:cNvSpPr/>
                <p:nvPr/>
              </p:nvSpPr>
              <p:spPr>
                <a:xfrm>
                  <a:off x="7780853" y="3138578"/>
                  <a:ext cx="288279" cy="277310"/>
                </a:xfrm>
                <a:custGeom>
                  <a:avLst/>
                  <a:gdLst>
                    <a:gd name="connsiteX0" fmla="*/ 281269 w 288279"/>
                    <a:gd name="connsiteY0" fmla="*/ 8327 h 277310"/>
                    <a:gd name="connsiteX1" fmla="*/ 0 w 288279"/>
                    <a:gd name="connsiteY1" fmla="*/ 42933 h 277310"/>
                    <a:gd name="connsiteX2" fmla="*/ 128849 w 288279"/>
                    <a:gd name="connsiteY2" fmla="*/ 145178 h 277310"/>
                    <a:gd name="connsiteX3" fmla="*/ 232557 w 288279"/>
                    <a:gd name="connsiteY3" fmla="*/ 277310 h 277310"/>
                    <a:gd name="connsiteX4" fmla="*/ 281269 w 288279"/>
                    <a:gd name="connsiteY4" fmla="*/ 8327 h 277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279" h="277310">
                      <a:moveTo>
                        <a:pt x="281269" y="8327"/>
                      </a:moveTo>
                      <a:cubicBezTo>
                        <a:pt x="259270" y="-13695"/>
                        <a:pt x="117850" y="11473"/>
                        <a:pt x="0" y="42933"/>
                      </a:cubicBezTo>
                      <a:cubicBezTo>
                        <a:pt x="42426" y="68101"/>
                        <a:pt x="86423" y="102707"/>
                        <a:pt x="128849" y="145178"/>
                      </a:cubicBezTo>
                      <a:cubicBezTo>
                        <a:pt x="172847" y="189222"/>
                        <a:pt x="207416" y="233266"/>
                        <a:pt x="232557" y="277310"/>
                      </a:cubicBezTo>
                      <a:cubicBezTo>
                        <a:pt x="263984" y="156189"/>
                        <a:pt x="304839" y="30349"/>
                        <a:pt x="281269" y="8327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637A5BE-3704-EC34-7419-9538B1F814A5}"/>
                    </a:ext>
                  </a:extLst>
                </p:cNvPr>
                <p:cNvSpPr/>
                <p:nvPr/>
              </p:nvSpPr>
              <p:spPr>
                <a:xfrm>
                  <a:off x="6803589" y="3571026"/>
                  <a:ext cx="383299" cy="367003"/>
                </a:xfrm>
                <a:custGeom>
                  <a:avLst/>
                  <a:gdLst>
                    <a:gd name="connsiteX0" fmla="*/ 383299 w 383299"/>
                    <a:gd name="connsiteY0" fmla="*/ 24185 h 367003"/>
                    <a:gd name="connsiteX1" fmla="*/ 329874 w 383299"/>
                    <a:gd name="connsiteY1" fmla="*/ 3736 h 367003"/>
                    <a:gd name="connsiteX2" fmla="*/ 267021 w 383299"/>
                    <a:gd name="connsiteY2" fmla="*/ 16320 h 367003"/>
                    <a:gd name="connsiteX3" fmla="*/ 17179 w 383299"/>
                    <a:gd name="connsiteY3" fmla="*/ 266427 h 367003"/>
                    <a:gd name="connsiteX4" fmla="*/ 70604 w 383299"/>
                    <a:gd name="connsiteY4" fmla="*/ 365526 h 367003"/>
                    <a:gd name="connsiteX5" fmla="*/ 279591 w 383299"/>
                    <a:gd name="connsiteY5" fmla="*/ 318336 h 367003"/>
                    <a:gd name="connsiteX6" fmla="*/ 383299 w 383299"/>
                    <a:gd name="connsiteY6" fmla="*/ 24185 h 367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3299" h="367003">
                      <a:moveTo>
                        <a:pt x="383299" y="24185"/>
                      </a:moveTo>
                      <a:lnTo>
                        <a:pt x="329874" y="3736"/>
                      </a:lnTo>
                      <a:cubicBezTo>
                        <a:pt x="307875" y="-4129"/>
                        <a:pt x="284305" y="590"/>
                        <a:pt x="267021" y="16320"/>
                      </a:cubicBezTo>
                      <a:lnTo>
                        <a:pt x="17179" y="266427"/>
                      </a:lnTo>
                      <a:cubicBezTo>
                        <a:pt x="-23676" y="307325"/>
                        <a:pt x="14036" y="378110"/>
                        <a:pt x="70604" y="365526"/>
                      </a:cubicBezTo>
                      <a:lnTo>
                        <a:pt x="279591" y="318336"/>
                      </a:lnTo>
                      <a:cubicBezTo>
                        <a:pt x="296876" y="239686"/>
                        <a:pt x="325160" y="134295"/>
                        <a:pt x="383299" y="24185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F387FEF-AEBC-9696-F61D-677A36F3C6E2}"/>
                    </a:ext>
                  </a:extLst>
                </p:cNvPr>
                <p:cNvSpPr/>
                <p:nvPr/>
              </p:nvSpPr>
              <p:spPr>
                <a:xfrm>
                  <a:off x="7265522" y="4005764"/>
                  <a:ext cx="367340" cy="395408"/>
                </a:xfrm>
                <a:custGeom>
                  <a:avLst/>
                  <a:gdLst>
                    <a:gd name="connsiteX0" fmla="*/ 337769 w 367340"/>
                    <a:gd name="connsiteY0" fmla="*/ 0 h 395408"/>
                    <a:gd name="connsiteX1" fmla="*/ 50215 w 367340"/>
                    <a:gd name="connsiteY1" fmla="*/ 100672 h 395408"/>
                    <a:gd name="connsiteX2" fmla="*/ 1504 w 367340"/>
                    <a:gd name="connsiteY2" fmla="*/ 324038 h 395408"/>
                    <a:gd name="connsiteX3" fmla="*/ 100498 w 367340"/>
                    <a:gd name="connsiteY3" fmla="*/ 377520 h 395408"/>
                    <a:gd name="connsiteX4" fmla="*/ 350340 w 367340"/>
                    <a:gd name="connsiteY4" fmla="*/ 127413 h 395408"/>
                    <a:gd name="connsiteX5" fmla="*/ 362911 w 367340"/>
                    <a:gd name="connsiteY5" fmla="*/ 64493 h 395408"/>
                    <a:gd name="connsiteX6" fmla="*/ 337769 w 367340"/>
                    <a:gd name="connsiteY6" fmla="*/ 0 h 39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7340" h="395408">
                      <a:moveTo>
                        <a:pt x="337769" y="0"/>
                      </a:moveTo>
                      <a:cubicBezTo>
                        <a:pt x="232490" y="55055"/>
                        <a:pt x="131925" y="84942"/>
                        <a:pt x="50215" y="100672"/>
                      </a:cubicBezTo>
                      <a:lnTo>
                        <a:pt x="1504" y="324038"/>
                      </a:lnTo>
                      <a:cubicBezTo>
                        <a:pt x="-11067" y="380666"/>
                        <a:pt x="58072" y="419991"/>
                        <a:pt x="100498" y="377520"/>
                      </a:cubicBezTo>
                      <a:lnTo>
                        <a:pt x="350340" y="127413"/>
                      </a:lnTo>
                      <a:cubicBezTo>
                        <a:pt x="366053" y="111683"/>
                        <a:pt x="372339" y="86515"/>
                        <a:pt x="362911" y="64493"/>
                      </a:cubicBezTo>
                      <a:lnTo>
                        <a:pt x="337769" y="0"/>
                      </a:ln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51407C6-A953-8B6E-3C42-174CE0DE5937}"/>
                    </a:ext>
                  </a:extLst>
                </p:cNvPr>
                <p:cNvSpPr/>
                <p:nvPr/>
              </p:nvSpPr>
              <p:spPr>
                <a:xfrm>
                  <a:off x="7138177" y="3209826"/>
                  <a:ext cx="845377" cy="844701"/>
                </a:xfrm>
                <a:custGeom>
                  <a:avLst/>
                  <a:gdLst>
                    <a:gd name="connsiteX0" fmla="*/ 557823 w 845377"/>
                    <a:gd name="connsiteY0" fmla="*/ 0 h 844701"/>
                    <a:gd name="connsiteX1" fmla="*/ 257699 w 845377"/>
                    <a:gd name="connsiteY1" fmla="*/ 204490 h 844701"/>
                    <a:gd name="connsiteX2" fmla="*/ 0 w 845377"/>
                    <a:gd name="connsiteY2" fmla="*/ 747175 h 844701"/>
                    <a:gd name="connsiteX3" fmla="*/ 97423 w 845377"/>
                    <a:gd name="connsiteY3" fmla="*/ 844701 h 844701"/>
                    <a:gd name="connsiteX4" fmla="*/ 641104 w 845377"/>
                    <a:gd name="connsiteY4" fmla="*/ 588302 h 844701"/>
                    <a:gd name="connsiteX5" fmla="*/ 845377 w 845377"/>
                    <a:gd name="connsiteY5" fmla="*/ 289432 h 844701"/>
                    <a:gd name="connsiteX6" fmla="*/ 725956 w 845377"/>
                    <a:gd name="connsiteY6" fmla="*/ 116402 h 844701"/>
                    <a:gd name="connsiteX7" fmla="*/ 557823 w 845377"/>
                    <a:gd name="connsiteY7" fmla="*/ 0 h 844701"/>
                    <a:gd name="connsiteX8" fmla="*/ 637961 w 845377"/>
                    <a:gd name="connsiteY8" fmla="*/ 339768 h 844701"/>
                    <a:gd name="connsiteX9" fmla="*/ 504398 w 845377"/>
                    <a:gd name="connsiteY9" fmla="*/ 339768 h 844701"/>
                    <a:gd name="connsiteX10" fmla="*/ 504398 w 845377"/>
                    <a:gd name="connsiteY10" fmla="*/ 206063 h 844701"/>
                    <a:gd name="connsiteX11" fmla="*/ 637961 w 845377"/>
                    <a:gd name="connsiteY11" fmla="*/ 206063 h 844701"/>
                    <a:gd name="connsiteX12" fmla="*/ 637961 w 845377"/>
                    <a:gd name="connsiteY12" fmla="*/ 339768 h 844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45377" h="844701">
                      <a:moveTo>
                        <a:pt x="557823" y="0"/>
                      </a:moveTo>
                      <a:cubicBezTo>
                        <a:pt x="465115" y="37752"/>
                        <a:pt x="359835" y="102245"/>
                        <a:pt x="257699" y="204490"/>
                      </a:cubicBezTo>
                      <a:cubicBezTo>
                        <a:pt x="70710" y="391677"/>
                        <a:pt x="15713" y="618189"/>
                        <a:pt x="0" y="747175"/>
                      </a:cubicBezTo>
                      <a:lnTo>
                        <a:pt x="97423" y="844701"/>
                      </a:lnTo>
                      <a:cubicBezTo>
                        <a:pt x="226272" y="828971"/>
                        <a:pt x="454115" y="775489"/>
                        <a:pt x="641104" y="588302"/>
                      </a:cubicBezTo>
                      <a:cubicBezTo>
                        <a:pt x="743241" y="486057"/>
                        <a:pt x="807665" y="382239"/>
                        <a:pt x="845377" y="289432"/>
                      </a:cubicBezTo>
                      <a:cubicBezTo>
                        <a:pt x="824950" y="237523"/>
                        <a:pt x="784095" y="176176"/>
                        <a:pt x="725956" y="116402"/>
                      </a:cubicBezTo>
                      <a:cubicBezTo>
                        <a:pt x="669388" y="61347"/>
                        <a:pt x="609677" y="20449"/>
                        <a:pt x="557823" y="0"/>
                      </a:cubicBezTo>
                      <a:close/>
                      <a:moveTo>
                        <a:pt x="637961" y="339768"/>
                      </a:moveTo>
                      <a:cubicBezTo>
                        <a:pt x="601821" y="375947"/>
                        <a:pt x="542110" y="375947"/>
                        <a:pt x="504398" y="339768"/>
                      </a:cubicBezTo>
                      <a:cubicBezTo>
                        <a:pt x="468257" y="303589"/>
                        <a:pt x="468257" y="243815"/>
                        <a:pt x="504398" y="206063"/>
                      </a:cubicBezTo>
                      <a:cubicBezTo>
                        <a:pt x="540539" y="169884"/>
                        <a:pt x="600249" y="169884"/>
                        <a:pt x="637961" y="206063"/>
                      </a:cubicBezTo>
                      <a:cubicBezTo>
                        <a:pt x="674102" y="243815"/>
                        <a:pt x="674102" y="303589"/>
                        <a:pt x="637961" y="339768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3A3E734-D149-F566-E889-AAFEB4935806}"/>
                    </a:ext>
                  </a:extLst>
                </p:cNvPr>
                <p:cNvSpPr/>
                <p:nvPr/>
              </p:nvSpPr>
              <p:spPr>
                <a:xfrm>
                  <a:off x="6953102" y="4015759"/>
                  <a:ext cx="223802" cy="224503"/>
                </a:xfrm>
                <a:custGeom>
                  <a:avLst/>
                  <a:gdLst>
                    <a:gd name="connsiteX0" fmla="*/ 183504 w 223802"/>
                    <a:gd name="connsiteY0" fmla="*/ 40341 h 224503"/>
                    <a:gd name="connsiteX1" fmla="*/ 109651 w 223802"/>
                    <a:gd name="connsiteY1" fmla="*/ 24611 h 224503"/>
                    <a:gd name="connsiteX2" fmla="*/ 4372 w 223802"/>
                    <a:gd name="connsiteY2" fmla="*/ 219663 h 224503"/>
                    <a:gd name="connsiteX3" fmla="*/ 199217 w 223802"/>
                    <a:gd name="connsiteY3" fmla="*/ 114272 h 224503"/>
                    <a:gd name="connsiteX4" fmla="*/ 183504 w 223802"/>
                    <a:gd name="connsiteY4" fmla="*/ 40341 h 224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3802" h="224503">
                      <a:moveTo>
                        <a:pt x="183504" y="40341"/>
                      </a:moveTo>
                      <a:cubicBezTo>
                        <a:pt x="158362" y="15173"/>
                        <a:pt x="161505" y="-27298"/>
                        <a:pt x="109651" y="24611"/>
                      </a:cubicBezTo>
                      <a:cubicBezTo>
                        <a:pt x="57797" y="76520"/>
                        <a:pt x="-19198" y="194495"/>
                        <a:pt x="4372" y="219663"/>
                      </a:cubicBezTo>
                      <a:cubicBezTo>
                        <a:pt x="29513" y="244831"/>
                        <a:pt x="147363" y="166181"/>
                        <a:pt x="199217" y="114272"/>
                      </a:cubicBezTo>
                      <a:cubicBezTo>
                        <a:pt x="251071" y="60790"/>
                        <a:pt x="208645" y="63936"/>
                        <a:pt x="183504" y="40341"/>
                      </a:cubicBezTo>
                      <a:close/>
                    </a:path>
                  </a:pathLst>
                </a:custGeom>
                <a:grpFill/>
                <a:ln w="15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</p:grp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47D7196-1137-C992-B9BA-2F51287DA2EB}"/>
                </a:ext>
              </a:extLst>
            </p:cNvPr>
            <p:cNvSpPr/>
            <p:nvPr/>
          </p:nvSpPr>
          <p:spPr>
            <a:xfrm>
              <a:off x="5483609" y="3079756"/>
              <a:ext cx="919493" cy="881358"/>
            </a:xfrm>
            <a:custGeom>
              <a:avLst/>
              <a:gdLst>
                <a:gd name="connsiteX0" fmla="*/ 485014 w 740538"/>
                <a:gd name="connsiteY0" fmla="*/ 643149 h 709824"/>
                <a:gd name="connsiteX1" fmla="*/ 518351 w 740538"/>
                <a:gd name="connsiteY1" fmla="*/ 676487 h 709824"/>
                <a:gd name="connsiteX2" fmla="*/ 485014 w 740538"/>
                <a:gd name="connsiteY2" fmla="*/ 709824 h 709824"/>
                <a:gd name="connsiteX3" fmla="*/ 451676 w 740538"/>
                <a:gd name="connsiteY3" fmla="*/ 676487 h 709824"/>
                <a:gd name="connsiteX4" fmla="*/ 485014 w 740538"/>
                <a:gd name="connsiteY4" fmla="*/ 643149 h 709824"/>
                <a:gd name="connsiteX5" fmla="*/ 323089 w 740538"/>
                <a:gd name="connsiteY5" fmla="*/ 643149 h 709824"/>
                <a:gd name="connsiteX6" fmla="*/ 337376 w 740538"/>
                <a:gd name="connsiteY6" fmla="*/ 657437 h 709824"/>
                <a:gd name="connsiteX7" fmla="*/ 323089 w 740538"/>
                <a:gd name="connsiteY7" fmla="*/ 671724 h 709824"/>
                <a:gd name="connsiteX8" fmla="*/ 308801 w 740538"/>
                <a:gd name="connsiteY8" fmla="*/ 657437 h 709824"/>
                <a:gd name="connsiteX9" fmla="*/ 323089 w 740538"/>
                <a:gd name="connsiteY9" fmla="*/ 643149 h 709824"/>
                <a:gd name="connsiteX10" fmla="*/ 70676 w 740538"/>
                <a:gd name="connsiteY10" fmla="*/ 519324 h 709824"/>
                <a:gd name="connsiteX11" fmla="*/ 89726 w 740538"/>
                <a:gd name="connsiteY11" fmla="*/ 538374 h 709824"/>
                <a:gd name="connsiteX12" fmla="*/ 70676 w 740538"/>
                <a:gd name="connsiteY12" fmla="*/ 557424 h 709824"/>
                <a:gd name="connsiteX13" fmla="*/ 51626 w 740538"/>
                <a:gd name="connsiteY13" fmla="*/ 538374 h 709824"/>
                <a:gd name="connsiteX14" fmla="*/ 70676 w 740538"/>
                <a:gd name="connsiteY14" fmla="*/ 519324 h 709824"/>
                <a:gd name="connsiteX15" fmla="*/ 632651 w 740538"/>
                <a:gd name="connsiteY15" fmla="*/ 357399 h 709824"/>
                <a:gd name="connsiteX16" fmla="*/ 651701 w 740538"/>
                <a:gd name="connsiteY16" fmla="*/ 376449 h 709824"/>
                <a:gd name="connsiteX17" fmla="*/ 632651 w 740538"/>
                <a:gd name="connsiteY17" fmla="*/ 395499 h 709824"/>
                <a:gd name="connsiteX18" fmla="*/ 613601 w 740538"/>
                <a:gd name="connsiteY18" fmla="*/ 376449 h 709824"/>
                <a:gd name="connsiteX19" fmla="*/ 632651 w 740538"/>
                <a:gd name="connsiteY19" fmla="*/ 357399 h 709824"/>
                <a:gd name="connsiteX20" fmla="*/ 49625 w 740538"/>
                <a:gd name="connsiteY20" fmla="*/ 176424 h 709824"/>
                <a:gd name="connsiteX21" fmla="*/ 99251 w 740538"/>
                <a:gd name="connsiteY21" fmla="*/ 226049 h 709824"/>
                <a:gd name="connsiteX22" fmla="*/ 49625 w 740538"/>
                <a:gd name="connsiteY22" fmla="*/ 275674 h 709824"/>
                <a:gd name="connsiteX23" fmla="*/ 0 w 740538"/>
                <a:gd name="connsiteY23" fmla="*/ 226049 h 709824"/>
                <a:gd name="connsiteX24" fmla="*/ 49625 w 740538"/>
                <a:gd name="connsiteY24" fmla="*/ 176424 h 709824"/>
                <a:gd name="connsiteX25" fmla="*/ 365951 w 740538"/>
                <a:gd name="connsiteY25" fmla="*/ 43074 h 709824"/>
                <a:gd name="connsiteX26" fmla="*/ 404051 w 740538"/>
                <a:gd name="connsiteY26" fmla="*/ 81174 h 709824"/>
                <a:gd name="connsiteX27" fmla="*/ 365951 w 740538"/>
                <a:gd name="connsiteY27" fmla="*/ 119274 h 709824"/>
                <a:gd name="connsiteX28" fmla="*/ 327851 w 740538"/>
                <a:gd name="connsiteY28" fmla="*/ 81174 h 709824"/>
                <a:gd name="connsiteX29" fmla="*/ 365951 w 740538"/>
                <a:gd name="connsiteY29" fmla="*/ 43074 h 709824"/>
                <a:gd name="connsiteX30" fmla="*/ 147136 w 740538"/>
                <a:gd name="connsiteY30" fmla="*/ 449 h 709824"/>
                <a:gd name="connsiteX31" fmla="*/ 223457 w 740538"/>
                <a:gd name="connsiteY31" fmla="*/ 39930 h 709824"/>
                <a:gd name="connsiteX32" fmla="*/ 281750 w 740538"/>
                <a:gd name="connsiteY32" fmla="*/ 196045 h 709824"/>
                <a:gd name="connsiteX33" fmla="*/ 330803 w 740538"/>
                <a:gd name="connsiteY33" fmla="*/ 232526 h 709824"/>
                <a:gd name="connsiteX34" fmla="*/ 436626 w 740538"/>
                <a:gd name="connsiteY34" fmla="*/ 157564 h 709824"/>
                <a:gd name="connsiteX35" fmla="*/ 473202 w 740538"/>
                <a:gd name="connsiteY35" fmla="*/ 109082 h 709824"/>
                <a:gd name="connsiteX36" fmla="*/ 475543 w 740538"/>
                <a:gd name="connsiteY36" fmla="*/ 106740 h 709824"/>
                <a:gd name="connsiteX37" fmla="*/ 610227 w 740538"/>
                <a:gd name="connsiteY37" fmla="*/ 109082 h 709824"/>
                <a:gd name="connsiteX38" fmla="*/ 607886 w 740538"/>
                <a:gd name="connsiteY38" fmla="*/ 243765 h 709824"/>
                <a:gd name="connsiteX39" fmla="*/ 494157 w 740538"/>
                <a:gd name="connsiteY39" fmla="*/ 316155 h 709824"/>
                <a:gd name="connsiteX40" fmla="*/ 464249 w 740538"/>
                <a:gd name="connsiteY40" fmla="*/ 371686 h 709824"/>
                <a:gd name="connsiteX41" fmla="*/ 503682 w 740538"/>
                <a:gd name="connsiteY41" fmla="*/ 413501 h 709824"/>
                <a:gd name="connsiteX42" fmla="*/ 697516 w 740538"/>
                <a:gd name="connsiteY42" fmla="*/ 487224 h 709824"/>
                <a:gd name="connsiteX43" fmla="*/ 697135 w 740538"/>
                <a:gd name="connsiteY43" fmla="*/ 487224 h 709824"/>
                <a:gd name="connsiteX44" fmla="*/ 700953 w 740538"/>
                <a:gd name="connsiteY44" fmla="*/ 489238 h 709824"/>
                <a:gd name="connsiteX45" fmla="*/ 730517 w 740538"/>
                <a:gd name="connsiteY45" fmla="*/ 595105 h 709824"/>
                <a:gd name="connsiteX46" fmla="*/ 624650 w 740538"/>
                <a:gd name="connsiteY46" fmla="*/ 624670 h 709824"/>
                <a:gd name="connsiteX47" fmla="*/ 449580 w 740538"/>
                <a:gd name="connsiteY47" fmla="*/ 476747 h 709824"/>
                <a:gd name="connsiteX48" fmla="*/ 421005 w 740538"/>
                <a:gd name="connsiteY48" fmla="*/ 473794 h 709824"/>
                <a:gd name="connsiteX49" fmla="*/ 416243 w 740538"/>
                <a:gd name="connsiteY49" fmla="*/ 503607 h 709824"/>
                <a:gd name="connsiteX50" fmla="*/ 422910 w 740538"/>
                <a:gd name="connsiteY50" fmla="*/ 515894 h 709824"/>
                <a:gd name="connsiteX51" fmla="*/ 401841 w 740538"/>
                <a:gd name="connsiteY51" fmla="*/ 563623 h 709824"/>
                <a:gd name="connsiteX52" fmla="*/ 346710 w 740538"/>
                <a:gd name="connsiteY52" fmla="*/ 545422 h 709824"/>
                <a:gd name="connsiteX53" fmla="*/ 338900 w 740538"/>
                <a:gd name="connsiteY53" fmla="*/ 521895 h 709824"/>
                <a:gd name="connsiteX54" fmla="*/ 337536 w 740538"/>
                <a:gd name="connsiteY54" fmla="*/ 517992 h 709824"/>
                <a:gd name="connsiteX55" fmla="*/ 295466 w 740538"/>
                <a:gd name="connsiteY55" fmla="*/ 500940 h 709824"/>
                <a:gd name="connsiteX56" fmla="*/ 277844 w 740538"/>
                <a:gd name="connsiteY56" fmla="*/ 519990 h 709824"/>
                <a:gd name="connsiteX57" fmla="*/ 237173 w 740538"/>
                <a:gd name="connsiteY57" fmla="*/ 624765 h 709824"/>
                <a:gd name="connsiteX58" fmla="*/ 178596 w 740538"/>
                <a:gd name="connsiteY58" fmla="*/ 640500 h 709824"/>
                <a:gd name="connsiteX59" fmla="*/ 159353 w 740538"/>
                <a:gd name="connsiteY59" fmla="*/ 579902 h 709824"/>
                <a:gd name="connsiteX60" fmla="*/ 181166 w 740538"/>
                <a:gd name="connsiteY60" fmla="*/ 541802 h 709824"/>
                <a:gd name="connsiteX61" fmla="*/ 190691 w 740538"/>
                <a:gd name="connsiteY61" fmla="*/ 481128 h 709824"/>
                <a:gd name="connsiteX62" fmla="*/ 133541 w 740538"/>
                <a:gd name="connsiteY62" fmla="*/ 450077 h 709824"/>
                <a:gd name="connsiteX63" fmla="*/ 72390 w 740538"/>
                <a:gd name="connsiteY63" fmla="*/ 455696 h 709824"/>
                <a:gd name="connsiteX64" fmla="*/ 13716 w 740538"/>
                <a:gd name="connsiteY64" fmla="*/ 397022 h 709824"/>
                <a:gd name="connsiteX65" fmla="*/ 72390 w 740538"/>
                <a:gd name="connsiteY65" fmla="*/ 338348 h 709824"/>
                <a:gd name="connsiteX66" fmla="*/ 93345 w 740538"/>
                <a:gd name="connsiteY66" fmla="*/ 339587 h 709824"/>
                <a:gd name="connsiteX67" fmla="*/ 180689 w 740538"/>
                <a:gd name="connsiteY67" fmla="*/ 274436 h 709824"/>
                <a:gd name="connsiteX68" fmla="*/ 157544 w 740538"/>
                <a:gd name="connsiteY68" fmla="*/ 199760 h 709824"/>
                <a:gd name="connsiteX69" fmla="*/ 87630 w 740538"/>
                <a:gd name="connsiteY69" fmla="*/ 115559 h 709824"/>
                <a:gd name="connsiteX70" fmla="*/ 117729 w 740538"/>
                <a:gd name="connsiteY70" fmla="*/ 9831 h 709824"/>
                <a:gd name="connsiteX71" fmla="*/ 147136 w 740538"/>
                <a:gd name="connsiteY71" fmla="*/ 449 h 70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740538" h="709824">
                  <a:moveTo>
                    <a:pt x="485014" y="643149"/>
                  </a:moveTo>
                  <a:cubicBezTo>
                    <a:pt x="503425" y="643149"/>
                    <a:pt x="518351" y="658075"/>
                    <a:pt x="518351" y="676487"/>
                  </a:cubicBezTo>
                  <a:cubicBezTo>
                    <a:pt x="518351" y="694898"/>
                    <a:pt x="503425" y="709824"/>
                    <a:pt x="485014" y="709824"/>
                  </a:cubicBezTo>
                  <a:cubicBezTo>
                    <a:pt x="466602" y="709824"/>
                    <a:pt x="451676" y="694898"/>
                    <a:pt x="451676" y="676487"/>
                  </a:cubicBezTo>
                  <a:cubicBezTo>
                    <a:pt x="451676" y="658075"/>
                    <a:pt x="466602" y="643149"/>
                    <a:pt x="485014" y="643149"/>
                  </a:cubicBezTo>
                  <a:close/>
                  <a:moveTo>
                    <a:pt x="323089" y="643149"/>
                  </a:moveTo>
                  <a:cubicBezTo>
                    <a:pt x="330979" y="643149"/>
                    <a:pt x="337376" y="649546"/>
                    <a:pt x="337376" y="657437"/>
                  </a:cubicBezTo>
                  <a:cubicBezTo>
                    <a:pt x="337376" y="665327"/>
                    <a:pt x="330979" y="671724"/>
                    <a:pt x="323089" y="671724"/>
                  </a:cubicBezTo>
                  <a:cubicBezTo>
                    <a:pt x="315198" y="671724"/>
                    <a:pt x="308801" y="665327"/>
                    <a:pt x="308801" y="657437"/>
                  </a:cubicBezTo>
                  <a:cubicBezTo>
                    <a:pt x="308801" y="649546"/>
                    <a:pt x="315198" y="643149"/>
                    <a:pt x="323089" y="643149"/>
                  </a:cubicBezTo>
                  <a:close/>
                  <a:moveTo>
                    <a:pt x="70676" y="519324"/>
                  </a:moveTo>
                  <a:cubicBezTo>
                    <a:pt x="81197" y="519324"/>
                    <a:pt x="89726" y="527853"/>
                    <a:pt x="89726" y="538374"/>
                  </a:cubicBezTo>
                  <a:cubicBezTo>
                    <a:pt x="89726" y="548895"/>
                    <a:pt x="81197" y="557424"/>
                    <a:pt x="70676" y="557424"/>
                  </a:cubicBezTo>
                  <a:cubicBezTo>
                    <a:pt x="60155" y="557424"/>
                    <a:pt x="51626" y="548895"/>
                    <a:pt x="51626" y="538374"/>
                  </a:cubicBezTo>
                  <a:cubicBezTo>
                    <a:pt x="51626" y="527853"/>
                    <a:pt x="60155" y="519324"/>
                    <a:pt x="70676" y="519324"/>
                  </a:cubicBezTo>
                  <a:close/>
                  <a:moveTo>
                    <a:pt x="632651" y="357399"/>
                  </a:moveTo>
                  <a:cubicBezTo>
                    <a:pt x="643172" y="357399"/>
                    <a:pt x="651701" y="365928"/>
                    <a:pt x="651701" y="376449"/>
                  </a:cubicBezTo>
                  <a:cubicBezTo>
                    <a:pt x="651701" y="386970"/>
                    <a:pt x="643172" y="395499"/>
                    <a:pt x="632651" y="395499"/>
                  </a:cubicBezTo>
                  <a:cubicBezTo>
                    <a:pt x="622130" y="395499"/>
                    <a:pt x="613601" y="386970"/>
                    <a:pt x="613601" y="376449"/>
                  </a:cubicBezTo>
                  <a:cubicBezTo>
                    <a:pt x="613601" y="365928"/>
                    <a:pt x="622130" y="357399"/>
                    <a:pt x="632651" y="357399"/>
                  </a:cubicBezTo>
                  <a:close/>
                  <a:moveTo>
                    <a:pt x="49625" y="176424"/>
                  </a:moveTo>
                  <a:cubicBezTo>
                    <a:pt x="77033" y="176424"/>
                    <a:pt x="99251" y="198642"/>
                    <a:pt x="99251" y="226049"/>
                  </a:cubicBezTo>
                  <a:cubicBezTo>
                    <a:pt x="99251" y="253457"/>
                    <a:pt x="77033" y="275674"/>
                    <a:pt x="49625" y="275674"/>
                  </a:cubicBezTo>
                  <a:cubicBezTo>
                    <a:pt x="22218" y="275674"/>
                    <a:pt x="0" y="253457"/>
                    <a:pt x="0" y="226049"/>
                  </a:cubicBezTo>
                  <a:cubicBezTo>
                    <a:pt x="0" y="198642"/>
                    <a:pt x="22218" y="176424"/>
                    <a:pt x="49625" y="176424"/>
                  </a:cubicBezTo>
                  <a:close/>
                  <a:moveTo>
                    <a:pt x="365951" y="43074"/>
                  </a:moveTo>
                  <a:cubicBezTo>
                    <a:pt x="386993" y="43074"/>
                    <a:pt x="404051" y="60132"/>
                    <a:pt x="404051" y="81174"/>
                  </a:cubicBezTo>
                  <a:cubicBezTo>
                    <a:pt x="404051" y="102216"/>
                    <a:pt x="386993" y="119274"/>
                    <a:pt x="365951" y="119274"/>
                  </a:cubicBezTo>
                  <a:cubicBezTo>
                    <a:pt x="344909" y="119274"/>
                    <a:pt x="327851" y="102216"/>
                    <a:pt x="327851" y="81174"/>
                  </a:cubicBezTo>
                  <a:cubicBezTo>
                    <a:pt x="327851" y="60132"/>
                    <a:pt x="344909" y="43074"/>
                    <a:pt x="365951" y="43074"/>
                  </a:cubicBezTo>
                  <a:close/>
                  <a:moveTo>
                    <a:pt x="147136" y="449"/>
                  </a:moveTo>
                  <a:cubicBezTo>
                    <a:pt x="177251" y="-2813"/>
                    <a:pt x="207793" y="11800"/>
                    <a:pt x="223457" y="39930"/>
                  </a:cubicBezTo>
                  <a:cubicBezTo>
                    <a:pt x="234125" y="59837"/>
                    <a:pt x="259937" y="134894"/>
                    <a:pt x="281750" y="196045"/>
                  </a:cubicBezTo>
                  <a:cubicBezTo>
                    <a:pt x="288748" y="217350"/>
                    <a:pt x="308385" y="231954"/>
                    <a:pt x="330803" y="232526"/>
                  </a:cubicBezTo>
                  <a:cubicBezTo>
                    <a:pt x="369094" y="232526"/>
                    <a:pt x="382619" y="225287"/>
                    <a:pt x="436626" y="157564"/>
                  </a:cubicBezTo>
                  <a:cubicBezTo>
                    <a:pt x="452247" y="137657"/>
                    <a:pt x="463677" y="118607"/>
                    <a:pt x="473202" y="109082"/>
                  </a:cubicBezTo>
                  <a:cubicBezTo>
                    <a:pt x="473969" y="108288"/>
                    <a:pt x="474749" y="107507"/>
                    <a:pt x="475543" y="106740"/>
                  </a:cubicBezTo>
                  <a:cubicBezTo>
                    <a:pt x="513381" y="70195"/>
                    <a:pt x="573681" y="71244"/>
                    <a:pt x="610227" y="109082"/>
                  </a:cubicBezTo>
                  <a:cubicBezTo>
                    <a:pt x="646771" y="146920"/>
                    <a:pt x="645724" y="207220"/>
                    <a:pt x="607886" y="243765"/>
                  </a:cubicBezTo>
                  <a:cubicBezTo>
                    <a:pt x="588836" y="262815"/>
                    <a:pt x="541782" y="274055"/>
                    <a:pt x="494157" y="316155"/>
                  </a:cubicBezTo>
                  <a:cubicBezTo>
                    <a:pt x="476726" y="331395"/>
                    <a:pt x="460343" y="348064"/>
                    <a:pt x="464249" y="371686"/>
                  </a:cubicBezTo>
                  <a:cubicBezTo>
                    <a:pt x="467582" y="392069"/>
                    <a:pt x="484632" y="405976"/>
                    <a:pt x="503682" y="413501"/>
                  </a:cubicBezTo>
                  <a:cubicBezTo>
                    <a:pt x="581406" y="443695"/>
                    <a:pt x="673894" y="474842"/>
                    <a:pt x="697516" y="487224"/>
                  </a:cubicBezTo>
                  <a:lnTo>
                    <a:pt x="697135" y="487224"/>
                  </a:lnTo>
                  <a:cubicBezTo>
                    <a:pt x="698426" y="487859"/>
                    <a:pt x="699699" y="488531"/>
                    <a:pt x="700953" y="489238"/>
                  </a:cubicBezTo>
                  <a:cubicBezTo>
                    <a:pt x="738351" y="510309"/>
                    <a:pt x="751588" y="557707"/>
                    <a:pt x="730517" y="595105"/>
                  </a:cubicBezTo>
                  <a:cubicBezTo>
                    <a:pt x="709447" y="632504"/>
                    <a:pt x="662048" y="645740"/>
                    <a:pt x="624650" y="624670"/>
                  </a:cubicBezTo>
                  <a:cubicBezTo>
                    <a:pt x="599408" y="611240"/>
                    <a:pt x="517779" y="535421"/>
                    <a:pt x="449580" y="476747"/>
                  </a:cubicBezTo>
                  <a:cubicBezTo>
                    <a:pt x="441991" y="469047"/>
                    <a:pt x="430008" y="467808"/>
                    <a:pt x="421005" y="473794"/>
                  </a:cubicBezTo>
                  <a:cubicBezTo>
                    <a:pt x="411904" y="480980"/>
                    <a:pt x="409833" y="493944"/>
                    <a:pt x="416243" y="503607"/>
                  </a:cubicBezTo>
                  <a:cubicBezTo>
                    <a:pt x="418785" y="507521"/>
                    <a:pt x="421015" y="511629"/>
                    <a:pt x="422910" y="515894"/>
                  </a:cubicBezTo>
                  <a:cubicBezTo>
                    <a:pt x="428199" y="534795"/>
                    <a:pt x="419371" y="554796"/>
                    <a:pt x="401841" y="563623"/>
                  </a:cubicBezTo>
                  <a:cubicBezTo>
                    <a:pt x="381591" y="573822"/>
                    <a:pt x="356907" y="565672"/>
                    <a:pt x="346710" y="545422"/>
                  </a:cubicBezTo>
                  <a:cubicBezTo>
                    <a:pt x="344805" y="540945"/>
                    <a:pt x="341948" y="532182"/>
                    <a:pt x="338900" y="521895"/>
                  </a:cubicBezTo>
                  <a:cubicBezTo>
                    <a:pt x="338530" y="520566"/>
                    <a:pt x="338075" y="519262"/>
                    <a:pt x="337536" y="517992"/>
                  </a:cubicBezTo>
                  <a:cubicBezTo>
                    <a:pt x="330628" y="501665"/>
                    <a:pt x="311791" y="494031"/>
                    <a:pt x="295466" y="500940"/>
                  </a:cubicBezTo>
                  <a:cubicBezTo>
                    <a:pt x="287466" y="504930"/>
                    <a:pt x="281200" y="511704"/>
                    <a:pt x="277844" y="519990"/>
                  </a:cubicBezTo>
                  <a:cubicBezTo>
                    <a:pt x="251174" y="573425"/>
                    <a:pt x="244412" y="612192"/>
                    <a:pt x="237173" y="624765"/>
                  </a:cubicBezTo>
                  <a:cubicBezTo>
                    <a:pt x="224659" y="644375"/>
                    <a:pt x="199252" y="651200"/>
                    <a:pt x="178596" y="640500"/>
                  </a:cubicBezTo>
                  <a:cubicBezTo>
                    <a:pt x="156548" y="629081"/>
                    <a:pt x="147933" y="601950"/>
                    <a:pt x="159353" y="579902"/>
                  </a:cubicBezTo>
                  <a:cubicBezTo>
                    <a:pt x="167601" y="567787"/>
                    <a:pt x="174893" y="555049"/>
                    <a:pt x="181166" y="541802"/>
                  </a:cubicBezTo>
                  <a:cubicBezTo>
                    <a:pt x="190691" y="521419"/>
                    <a:pt x="200216" y="501416"/>
                    <a:pt x="190691" y="481128"/>
                  </a:cubicBezTo>
                  <a:cubicBezTo>
                    <a:pt x="180444" y="459428"/>
                    <a:pt x="157322" y="446866"/>
                    <a:pt x="133541" y="450077"/>
                  </a:cubicBezTo>
                  <a:cubicBezTo>
                    <a:pt x="104585" y="453696"/>
                    <a:pt x="81343" y="455696"/>
                    <a:pt x="72390" y="455696"/>
                  </a:cubicBezTo>
                  <a:cubicBezTo>
                    <a:pt x="39985" y="455696"/>
                    <a:pt x="13716" y="429427"/>
                    <a:pt x="13716" y="397022"/>
                  </a:cubicBezTo>
                  <a:cubicBezTo>
                    <a:pt x="13716" y="364617"/>
                    <a:pt x="39985" y="338348"/>
                    <a:pt x="72390" y="338348"/>
                  </a:cubicBezTo>
                  <a:cubicBezTo>
                    <a:pt x="76581" y="338348"/>
                    <a:pt x="83820" y="338825"/>
                    <a:pt x="93345" y="339587"/>
                  </a:cubicBezTo>
                  <a:cubicBezTo>
                    <a:pt x="134815" y="343324"/>
                    <a:pt x="172452" y="315251"/>
                    <a:pt x="180689" y="274436"/>
                  </a:cubicBezTo>
                  <a:cubicBezTo>
                    <a:pt x="185664" y="247255"/>
                    <a:pt x="177019" y="219361"/>
                    <a:pt x="157544" y="199760"/>
                  </a:cubicBezTo>
                  <a:cubicBezTo>
                    <a:pt x="131579" y="174013"/>
                    <a:pt x="108166" y="145814"/>
                    <a:pt x="87630" y="115559"/>
                  </a:cubicBezTo>
                  <a:cubicBezTo>
                    <a:pt x="66745" y="78051"/>
                    <a:pt x="80221" y="30716"/>
                    <a:pt x="117729" y="9831"/>
                  </a:cubicBezTo>
                  <a:cubicBezTo>
                    <a:pt x="127106" y="4610"/>
                    <a:pt x="137097" y="1536"/>
                    <a:pt x="147136" y="449"/>
                  </a:cubicBezTo>
                  <a:close/>
                </a:path>
              </a:pathLst>
            </a:custGeom>
            <a:gradFill>
              <a:gsLst>
                <a:gs pos="100000">
                  <a:srgbClr val="7A4EFE"/>
                </a:gs>
                <a:gs pos="10000">
                  <a:srgbClr val="200E86"/>
                </a:gs>
              </a:gsLst>
              <a:lin ang="135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E2E0CB72-0F83-38D1-D02C-F2D105025A6D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D1F8F7-E416-CE77-D3E0-1B6B56019600}"/>
              </a:ext>
            </a:extLst>
          </p:cNvPr>
          <p:cNvSpPr txBox="1"/>
          <p:nvPr/>
        </p:nvSpPr>
        <p:spPr>
          <a:xfrm>
            <a:off x="8312087" y="1587587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453C30-E9E4-1B33-B0D4-A166A5E4EB90}"/>
              </a:ext>
            </a:extLst>
          </p:cNvPr>
          <p:cNvSpPr txBox="1"/>
          <p:nvPr/>
        </p:nvSpPr>
        <p:spPr>
          <a:xfrm>
            <a:off x="8312087" y="3901104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25FAEE2-9553-3214-19B8-4314A09E9EEF}"/>
              </a:ext>
            </a:extLst>
          </p:cNvPr>
          <p:cNvSpPr txBox="1"/>
          <p:nvPr/>
        </p:nvSpPr>
        <p:spPr>
          <a:xfrm>
            <a:off x="934804" y="1739379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5AD1E96-3C71-AA2B-BDE4-D92B8D43792D}"/>
              </a:ext>
            </a:extLst>
          </p:cNvPr>
          <p:cNvSpPr txBox="1"/>
          <p:nvPr/>
        </p:nvSpPr>
        <p:spPr>
          <a:xfrm>
            <a:off x="934804" y="3887937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7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4;p40">
            <a:extLst>
              <a:ext uri="{FF2B5EF4-FFF2-40B4-BE49-F238E27FC236}">
                <a16:creationId xmlns:a16="http://schemas.microsoft.com/office/drawing/2014/main" id="{7C15D3F0-75DB-CA3E-E60C-4D8DDCEF62F5}"/>
              </a:ext>
            </a:extLst>
          </p:cNvPr>
          <p:cNvSpPr/>
          <p:nvPr/>
        </p:nvSpPr>
        <p:spPr>
          <a:xfrm flipH="1">
            <a:off x="6700651" y="1979294"/>
            <a:ext cx="2335287" cy="350728"/>
          </a:xfrm>
          <a:custGeom>
            <a:avLst/>
            <a:gdLst/>
            <a:ahLst/>
            <a:cxnLst/>
            <a:rect l="l" t="t" r="r" b="b"/>
            <a:pathLst>
              <a:path w="61270" h="21925" extrusionOk="0">
                <a:moveTo>
                  <a:pt x="0" y="0"/>
                </a:moveTo>
                <a:lnTo>
                  <a:pt x="10267" y="0"/>
                </a:lnTo>
                <a:lnTo>
                  <a:pt x="10267" y="21925"/>
                </a:lnTo>
                <a:lnTo>
                  <a:pt x="61270" y="21925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non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3" name="Google Shape;1235;p40">
            <a:extLst>
              <a:ext uri="{FF2B5EF4-FFF2-40B4-BE49-F238E27FC236}">
                <a16:creationId xmlns:a16="http://schemas.microsoft.com/office/drawing/2014/main" id="{6DAB0866-8BAA-1684-0CC1-2B1F5DE0EE7E}"/>
              </a:ext>
            </a:extLst>
          </p:cNvPr>
          <p:cNvSpPr/>
          <p:nvPr/>
        </p:nvSpPr>
        <p:spPr>
          <a:xfrm>
            <a:off x="8073466" y="3575994"/>
            <a:ext cx="962472" cy="654986"/>
          </a:xfrm>
          <a:custGeom>
            <a:avLst/>
            <a:gdLst/>
            <a:ahLst/>
            <a:cxnLst/>
            <a:rect l="l" t="t" r="r" b="b"/>
            <a:pathLst>
              <a:path w="25252" h="17618" extrusionOk="0">
                <a:moveTo>
                  <a:pt x="0" y="0"/>
                </a:moveTo>
                <a:lnTo>
                  <a:pt x="14877" y="0"/>
                </a:lnTo>
                <a:lnTo>
                  <a:pt x="14877" y="17618"/>
                </a:lnTo>
                <a:lnTo>
                  <a:pt x="25252" y="17618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4" name="Google Shape;1245;p40">
            <a:extLst>
              <a:ext uri="{FF2B5EF4-FFF2-40B4-BE49-F238E27FC236}">
                <a16:creationId xmlns:a16="http://schemas.microsoft.com/office/drawing/2014/main" id="{EA314116-A6B3-1637-5A53-30A74A5708DE}"/>
              </a:ext>
            </a:extLst>
          </p:cNvPr>
          <p:cNvSpPr/>
          <p:nvPr/>
        </p:nvSpPr>
        <p:spPr>
          <a:xfrm>
            <a:off x="3162045" y="4240028"/>
            <a:ext cx="2335287" cy="835665"/>
          </a:xfrm>
          <a:custGeom>
            <a:avLst/>
            <a:gdLst/>
            <a:ahLst/>
            <a:cxnLst/>
            <a:rect l="l" t="t" r="r" b="b"/>
            <a:pathLst>
              <a:path w="61270" h="21925" extrusionOk="0">
                <a:moveTo>
                  <a:pt x="0" y="0"/>
                </a:moveTo>
                <a:lnTo>
                  <a:pt x="10267" y="0"/>
                </a:lnTo>
                <a:lnTo>
                  <a:pt x="10267" y="21925"/>
                </a:lnTo>
                <a:lnTo>
                  <a:pt x="61270" y="21925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oval" w="med" len="med"/>
            <a:tailEnd type="non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5" name="Google Shape;1253;p40">
            <a:extLst>
              <a:ext uri="{FF2B5EF4-FFF2-40B4-BE49-F238E27FC236}">
                <a16:creationId xmlns:a16="http://schemas.microsoft.com/office/drawing/2014/main" id="{E1A15944-530E-A9E7-08A7-CEE0145BF802}"/>
              </a:ext>
            </a:extLst>
          </p:cNvPr>
          <p:cNvSpPr/>
          <p:nvPr/>
        </p:nvSpPr>
        <p:spPr>
          <a:xfrm rot="10800000">
            <a:off x="3156061" y="1979276"/>
            <a:ext cx="962472" cy="1605903"/>
          </a:xfrm>
          <a:custGeom>
            <a:avLst/>
            <a:gdLst/>
            <a:ahLst/>
            <a:cxnLst/>
            <a:rect l="l" t="t" r="r" b="b"/>
            <a:pathLst>
              <a:path w="25252" h="17618" extrusionOk="0">
                <a:moveTo>
                  <a:pt x="0" y="0"/>
                </a:moveTo>
                <a:lnTo>
                  <a:pt x="14877" y="0"/>
                </a:lnTo>
                <a:lnTo>
                  <a:pt x="14877" y="17618"/>
                </a:lnTo>
                <a:lnTo>
                  <a:pt x="25252" y="17618"/>
                </a:ln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oval" w="med" len="med"/>
          </a:ln>
        </p:spPr>
        <p:txBody>
          <a:bodyPr/>
          <a:lstStyle/>
          <a:p>
            <a:endParaRPr lang="id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636C57F-0850-DE16-D8E1-EF641F0585EE}"/>
              </a:ext>
            </a:extLst>
          </p:cNvPr>
          <p:cNvGrpSpPr/>
          <p:nvPr/>
        </p:nvGrpSpPr>
        <p:grpSpPr>
          <a:xfrm>
            <a:off x="5441442" y="1665226"/>
            <a:ext cx="1314486" cy="1314486"/>
            <a:chOff x="5441442" y="1665226"/>
            <a:chExt cx="1314486" cy="1314486"/>
          </a:xfrm>
        </p:grpSpPr>
        <p:sp>
          <p:nvSpPr>
            <p:cNvPr id="7" name="Google Shape;1219;p40">
              <a:extLst>
                <a:ext uri="{FF2B5EF4-FFF2-40B4-BE49-F238E27FC236}">
                  <a16:creationId xmlns:a16="http://schemas.microsoft.com/office/drawing/2014/main" id="{A6857499-3606-D603-FCF5-D8BCF87360D0}"/>
                </a:ext>
              </a:extLst>
            </p:cNvPr>
            <p:cNvSpPr/>
            <p:nvPr/>
          </p:nvSpPr>
          <p:spPr>
            <a:xfrm>
              <a:off x="5441442" y="1665226"/>
              <a:ext cx="1314486" cy="1314486"/>
            </a:xfrm>
            <a:custGeom>
              <a:avLst/>
              <a:gdLst/>
              <a:ahLst/>
              <a:cxnLst/>
              <a:rect l="l" t="t" r="r" b="b"/>
              <a:pathLst>
                <a:path w="49388" h="49388" extrusionOk="0">
                  <a:moveTo>
                    <a:pt x="24694" y="0"/>
                  </a:moveTo>
                  <a:cubicBezTo>
                    <a:pt x="11061" y="0"/>
                    <a:pt x="0" y="11061"/>
                    <a:pt x="0" y="24694"/>
                  </a:cubicBezTo>
                  <a:cubicBezTo>
                    <a:pt x="0" y="38338"/>
                    <a:pt x="11061" y="49387"/>
                    <a:pt x="24694" y="49387"/>
                  </a:cubicBezTo>
                  <a:cubicBezTo>
                    <a:pt x="38327" y="49387"/>
                    <a:pt x="49388" y="38338"/>
                    <a:pt x="49388" y="24694"/>
                  </a:cubicBezTo>
                  <a:cubicBezTo>
                    <a:pt x="49388" y="11061"/>
                    <a:pt x="38327" y="0"/>
                    <a:pt x="24694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/>
            </a:p>
          </p:txBody>
        </p:sp>
        <p:sp>
          <p:nvSpPr>
            <p:cNvPr id="8" name="Google Shape;1220;p40">
              <a:extLst>
                <a:ext uri="{FF2B5EF4-FFF2-40B4-BE49-F238E27FC236}">
                  <a16:creationId xmlns:a16="http://schemas.microsoft.com/office/drawing/2014/main" id="{724A6D13-69BE-16E5-8D83-1578FD841DFD}"/>
                </a:ext>
              </a:extLst>
            </p:cNvPr>
            <p:cNvSpPr/>
            <p:nvPr/>
          </p:nvSpPr>
          <p:spPr>
            <a:xfrm>
              <a:off x="5675622" y="1899375"/>
              <a:ext cx="846106" cy="846132"/>
            </a:xfrm>
            <a:custGeom>
              <a:avLst/>
              <a:gdLst/>
              <a:ahLst/>
              <a:cxnLst/>
              <a:rect l="l" t="t" r="r" b="b"/>
              <a:pathLst>
                <a:path w="31790" h="31791" extrusionOk="0">
                  <a:moveTo>
                    <a:pt x="15895" y="1"/>
                  </a:moveTo>
                  <a:cubicBezTo>
                    <a:pt x="7120" y="1"/>
                    <a:pt x="0" y="7121"/>
                    <a:pt x="0" y="15896"/>
                  </a:cubicBezTo>
                  <a:cubicBezTo>
                    <a:pt x="0" y="24682"/>
                    <a:pt x="7120" y="31790"/>
                    <a:pt x="15895" y="31790"/>
                  </a:cubicBezTo>
                  <a:cubicBezTo>
                    <a:pt x="24670" y="31790"/>
                    <a:pt x="31790" y="24682"/>
                    <a:pt x="31790" y="15896"/>
                  </a:cubicBezTo>
                  <a:cubicBezTo>
                    <a:pt x="31790" y="7121"/>
                    <a:pt x="24670" y="1"/>
                    <a:pt x="15895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9" name="Google Shape;1221;p40">
              <a:extLst>
                <a:ext uri="{FF2B5EF4-FFF2-40B4-BE49-F238E27FC236}">
                  <a16:creationId xmlns:a16="http://schemas.microsoft.com/office/drawing/2014/main" id="{2900C2B4-62FF-5689-91D8-D03F9E9ADEF4}"/>
                </a:ext>
              </a:extLst>
            </p:cNvPr>
            <p:cNvSpPr/>
            <p:nvPr/>
          </p:nvSpPr>
          <p:spPr>
            <a:xfrm>
              <a:off x="5721239" y="1945018"/>
              <a:ext cx="754869" cy="755162"/>
            </a:xfrm>
            <a:custGeom>
              <a:avLst/>
              <a:gdLst/>
              <a:ahLst/>
              <a:cxnLst/>
              <a:rect l="l" t="t" r="r" b="b"/>
              <a:pathLst>
                <a:path w="28362" h="28373" extrusionOk="0">
                  <a:moveTo>
                    <a:pt x="14181" y="0"/>
                  </a:moveTo>
                  <a:cubicBezTo>
                    <a:pt x="6347" y="0"/>
                    <a:pt x="1" y="6346"/>
                    <a:pt x="1" y="14181"/>
                  </a:cubicBezTo>
                  <a:cubicBezTo>
                    <a:pt x="1" y="22015"/>
                    <a:pt x="6347" y="28373"/>
                    <a:pt x="14181" y="28373"/>
                  </a:cubicBezTo>
                  <a:cubicBezTo>
                    <a:pt x="22015" y="28373"/>
                    <a:pt x="28361" y="22015"/>
                    <a:pt x="28361" y="14181"/>
                  </a:cubicBezTo>
                  <a:cubicBezTo>
                    <a:pt x="28361" y="6346"/>
                    <a:pt x="22015" y="0"/>
                    <a:pt x="14181" y="0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D3FC67C-090C-0C4A-99F9-0E3BE8A5B023}"/>
              </a:ext>
            </a:extLst>
          </p:cNvPr>
          <p:cNvGrpSpPr/>
          <p:nvPr/>
        </p:nvGrpSpPr>
        <p:grpSpPr>
          <a:xfrm>
            <a:off x="6724445" y="2948230"/>
            <a:ext cx="1314486" cy="1314486"/>
            <a:chOff x="6724445" y="2948230"/>
            <a:chExt cx="1314486" cy="1314486"/>
          </a:xfrm>
        </p:grpSpPr>
        <p:sp>
          <p:nvSpPr>
            <p:cNvPr id="10" name="Google Shape;1230;p40">
              <a:extLst>
                <a:ext uri="{FF2B5EF4-FFF2-40B4-BE49-F238E27FC236}">
                  <a16:creationId xmlns:a16="http://schemas.microsoft.com/office/drawing/2014/main" id="{680CD4A9-FF9E-D39F-997D-48C8D3059AF1}"/>
                </a:ext>
              </a:extLst>
            </p:cNvPr>
            <p:cNvSpPr/>
            <p:nvPr/>
          </p:nvSpPr>
          <p:spPr>
            <a:xfrm>
              <a:off x="6724445" y="2948230"/>
              <a:ext cx="1314486" cy="1314486"/>
            </a:xfrm>
            <a:custGeom>
              <a:avLst/>
              <a:gdLst/>
              <a:ahLst/>
              <a:cxnLst/>
              <a:rect l="l" t="t" r="r" b="b"/>
              <a:pathLst>
                <a:path w="49388" h="49388" extrusionOk="0">
                  <a:moveTo>
                    <a:pt x="24694" y="0"/>
                  </a:moveTo>
                  <a:cubicBezTo>
                    <a:pt x="11050" y="0"/>
                    <a:pt x="1" y="11061"/>
                    <a:pt x="1" y="24694"/>
                  </a:cubicBezTo>
                  <a:cubicBezTo>
                    <a:pt x="1" y="38327"/>
                    <a:pt x="11050" y="49387"/>
                    <a:pt x="24694" y="49387"/>
                  </a:cubicBezTo>
                  <a:cubicBezTo>
                    <a:pt x="38327" y="49387"/>
                    <a:pt x="49388" y="38327"/>
                    <a:pt x="49388" y="24694"/>
                  </a:cubicBezTo>
                  <a:cubicBezTo>
                    <a:pt x="49388" y="11061"/>
                    <a:pt x="38327" y="0"/>
                    <a:pt x="24694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/>
            </a:p>
          </p:txBody>
        </p:sp>
        <p:sp>
          <p:nvSpPr>
            <p:cNvPr id="11" name="Google Shape;1231;p40">
              <a:extLst>
                <a:ext uri="{FF2B5EF4-FFF2-40B4-BE49-F238E27FC236}">
                  <a16:creationId xmlns:a16="http://schemas.microsoft.com/office/drawing/2014/main" id="{CF4A4A95-D1D8-88A2-9685-490D9AF4A44C}"/>
                </a:ext>
              </a:extLst>
            </p:cNvPr>
            <p:cNvSpPr/>
            <p:nvPr/>
          </p:nvSpPr>
          <p:spPr>
            <a:xfrm>
              <a:off x="6958636" y="3182413"/>
              <a:ext cx="846132" cy="846106"/>
            </a:xfrm>
            <a:custGeom>
              <a:avLst/>
              <a:gdLst/>
              <a:ahLst/>
              <a:cxnLst/>
              <a:rect l="l" t="t" r="r" b="b"/>
              <a:pathLst>
                <a:path w="31791" h="31790" extrusionOk="0">
                  <a:moveTo>
                    <a:pt x="15895" y="0"/>
                  </a:moveTo>
                  <a:cubicBezTo>
                    <a:pt x="7109" y="0"/>
                    <a:pt x="1" y="7120"/>
                    <a:pt x="1" y="15895"/>
                  </a:cubicBezTo>
                  <a:cubicBezTo>
                    <a:pt x="1" y="24670"/>
                    <a:pt x="7109" y="31790"/>
                    <a:pt x="15895" y="31790"/>
                  </a:cubicBezTo>
                  <a:cubicBezTo>
                    <a:pt x="24670" y="31790"/>
                    <a:pt x="31790" y="24670"/>
                    <a:pt x="31790" y="15895"/>
                  </a:cubicBezTo>
                  <a:cubicBezTo>
                    <a:pt x="31790" y="7120"/>
                    <a:pt x="24670" y="0"/>
                    <a:pt x="15895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2" name="Google Shape;1232;p40">
              <a:extLst>
                <a:ext uri="{FF2B5EF4-FFF2-40B4-BE49-F238E27FC236}">
                  <a16:creationId xmlns:a16="http://schemas.microsoft.com/office/drawing/2014/main" id="{7F52D84F-39D1-693E-D485-DB978EE4BE08}"/>
                </a:ext>
              </a:extLst>
            </p:cNvPr>
            <p:cNvSpPr/>
            <p:nvPr/>
          </p:nvSpPr>
          <p:spPr>
            <a:xfrm>
              <a:off x="7003962" y="3227711"/>
              <a:ext cx="755480" cy="755508"/>
            </a:xfrm>
            <a:custGeom>
              <a:avLst/>
              <a:gdLst/>
              <a:ahLst/>
              <a:cxnLst/>
              <a:rect l="l" t="t" r="r" b="b"/>
              <a:pathLst>
                <a:path w="28385" h="28386" extrusionOk="0">
                  <a:moveTo>
                    <a:pt x="14192" y="1"/>
                  </a:moveTo>
                  <a:cubicBezTo>
                    <a:pt x="6346" y="1"/>
                    <a:pt x="0" y="6359"/>
                    <a:pt x="0" y="14193"/>
                  </a:cubicBezTo>
                  <a:cubicBezTo>
                    <a:pt x="0" y="22027"/>
                    <a:pt x="6346" y="28385"/>
                    <a:pt x="14192" y="28385"/>
                  </a:cubicBezTo>
                  <a:cubicBezTo>
                    <a:pt x="22027" y="28385"/>
                    <a:pt x="28385" y="22027"/>
                    <a:pt x="28385" y="14193"/>
                  </a:cubicBezTo>
                  <a:cubicBezTo>
                    <a:pt x="28385" y="6359"/>
                    <a:pt x="22027" y="1"/>
                    <a:pt x="14192" y="1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Fira Sans Extra Condensed Medium"/>
                </a:rPr>
                <a:t>01</a:t>
              </a:r>
              <a:endParaRPr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B6DA9AB-93E2-0B46-F1B6-D45FF8CFB6A6}"/>
              </a:ext>
            </a:extLst>
          </p:cNvPr>
          <p:cNvGrpSpPr/>
          <p:nvPr/>
        </p:nvGrpSpPr>
        <p:grpSpPr>
          <a:xfrm>
            <a:off x="5441427" y="4244047"/>
            <a:ext cx="1314486" cy="1314486"/>
            <a:chOff x="5441427" y="4244047"/>
            <a:chExt cx="1314486" cy="1314486"/>
          </a:xfrm>
        </p:grpSpPr>
        <p:sp>
          <p:nvSpPr>
            <p:cNvPr id="13" name="Google Shape;1240;p40">
              <a:extLst>
                <a:ext uri="{FF2B5EF4-FFF2-40B4-BE49-F238E27FC236}">
                  <a16:creationId xmlns:a16="http://schemas.microsoft.com/office/drawing/2014/main" id="{0F02841D-492A-3544-0962-A72E6148BFAC}"/>
                </a:ext>
              </a:extLst>
            </p:cNvPr>
            <p:cNvSpPr/>
            <p:nvPr/>
          </p:nvSpPr>
          <p:spPr>
            <a:xfrm>
              <a:off x="5441427" y="4244047"/>
              <a:ext cx="1314486" cy="1314486"/>
            </a:xfrm>
            <a:custGeom>
              <a:avLst/>
              <a:gdLst/>
              <a:ahLst/>
              <a:cxnLst/>
              <a:rect l="l" t="t" r="r" b="b"/>
              <a:pathLst>
                <a:path w="49388" h="49388" extrusionOk="0">
                  <a:moveTo>
                    <a:pt x="24694" y="1"/>
                  </a:moveTo>
                  <a:cubicBezTo>
                    <a:pt x="11061" y="1"/>
                    <a:pt x="0" y="11050"/>
                    <a:pt x="0" y="24694"/>
                  </a:cubicBezTo>
                  <a:cubicBezTo>
                    <a:pt x="0" y="38327"/>
                    <a:pt x="11061" y="49388"/>
                    <a:pt x="24694" y="49388"/>
                  </a:cubicBezTo>
                  <a:cubicBezTo>
                    <a:pt x="38327" y="49388"/>
                    <a:pt x="49388" y="38327"/>
                    <a:pt x="49388" y="24694"/>
                  </a:cubicBezTo>
                  <a:cubicBezTo>
                    <a:pt x="49388" y="11050"/>
                    <a:pt x="38327" y="1"/>
                    <a:pt x="24694" y="1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1241;p40">
              <a:extLst>
                <a:ext uri="{FF2B5EF4-FFF2-40B4-BE49-F238E27FC236}">
                  <a16:creationId xmlns:a16="http://schemas.microsoft.com/office/drawing/2014/main" id="{CB7DE2CE-B1ED-3E68-8E67-F38EDBC27B4E}"/>
                </a:ext>
              </a:extLst>
            </p:cNvPr>
            <p:cNvSpPr/>
            <p:nvPr/>
          </p:nvSpPr>
          <p:spPr>
            <a:xfrm>
              <a:off x="5675613" y="4478228"/>
              <a:ext cx="846106" cy="846132"/>
            </a:xfrm>
            <a:custGeom>
              <a:avLst/>
              <a:gdLst/>
              <a:ahLst/>
              <a:cxnLst/>
              <a:rect l="l" t="t" r="r" b="b"/>
              <a:pathLst>
                <a:path w="31790" h="31791" extrusionOk="0">
                  <a:moveTo>
                    <a:pt x="15895" y="1"/>
                  </a:moveTo>
                  <a:cubicBezTo>
                    <a:pt x="7120" y="1"/>
                    <a:pt x="0" y="7121"/>
                    <a:pt x="0" y="15895"/>
                  </a:cubicBezTo>
                  <a:cubicBezTo>
                    <a:pt x="0" y="24670"/>
                    <a:pt x="7120" y="31790"/>
                    <a:pt x="15895" y="31790"/>
                  </a:cubicBezTo>
                  <a:cubicBezTo>
                    <a:pt x="24670" y="31790"/>
                    <a:pt x="31790" y="24670"/>
                    <a:pt x="31790" y="15895"/>
                  </a:cubicBezTo>
                  <a:cubicBezTo>
                    <a:pt x="31790" y="7121"/>
                    <a:pt x="24670" y="1"/>
                    <a:pt x="15895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5" name="Google Shape;1242;p40">
              <a:extLst>
                <a:ext uri="{FF2B5EF4-FFF2-40B4-BE49-F238E27FC236}">
                  <a16:creationId xmlns:a16="http://schemas.microsoft.com/office/drawing/2014/main" id="{A5201E1F-74D1-4EDD-FF07-0CF7A2AF5DA8}"/>
                </a:ext>
              </a:extLst>
            </p:cNvPr>
            <p:cNvSpPr/>
            <p:nvPr/>
          </p:nvSpPr>
          <p:spPr>
            <a:xfrm>
              <a:off x="5721231" y="4523873"/>
              <a:ext cx="754869" cy="754842"/>
            </a:xfrm>
            <a:custGeom>
              <a:avLst/>
              <a:gdLst/>
              <a:ahLst/>
              <a:cxnLst/>
              <a:rect l="l" t="t" r="r" b="b"/>
              <a:pathLst>
                <a:path w="28362" h="28361" extrusionOk="0">
                  <a:moveTo>
                    <a:pt x="14181" y="0"/>
                  </a:moveTo>
                  <a:cubicBezTo>
                    <a:pt x="6347" y="0"/>
                    <a:pt x="1" y="6346"/>
                    <a:pt x="1" y="14180"/>
                  </a:cubicBezTo>
                  <a:cubicBezTo>
                    <a:pt x="1" y="22015"/>
                    <a:pt x="6347" y="28361"/>
                    <a:pt x="14181" y="28361"/>
                  </a:cubicBezTo>
                  <a:cubicBezTo>
                    <a:pt x="22015" y="28361"/>
                    <a:pt x="28361" y="22015"/>
                    <a:pt x="28361" y="14180"/>
                  </a:cubicBezTo>
                  <a:cubicBezTo>
                    <a:pt x="28361" y="6346"/>
                    <a:pt x="22015" y="0"/>
                    <a:pt x="14181" y="0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Fira Sans Extra Condensed Medium"/>
                </a:rPr>
                <a:t>04</a:t>
              </a:r>
              <a:endParaRPr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E6E01B-D4F6-AADD-4AFF-1EA86B571273}"/>
              </a:ext>
            </a:extLst>
          </p:cNvPr>
          <p:cNvGrpSpPr/>
          <p:nvPr/>
        </p:nvGrpSpPr>
        <p:grpSpPr>
          <a:xfrm>
            <a:off x="4153060" y="2948245"/>
            <a:ext cx="1314167" cy="1314486"/>
            <a:chOff x="4153060" y="2948245"/>
            <a:chExt cx="1314167" cy="1314486"/>
          </a:xfrm>
        </p:grpSpPr>
        <p:sp>
          <p:nvSpPr>
            <p:cNvPr id="16" name="Google Shape;1248;p40">
              <a:extLst>
                <a:ext uri="{FF2B5EF4-FFF2-40B4-BE49-F238E27FC236}">
                  <a16:creationId xmlns:a16="http://schemas.microsoft.com/office/drawing/2014/main" id="{DA31F4D0-1668-A6D7-08C4-AF70E01B1C04}"/>
                </a:ext>
              </a:extLst>
            </p:cNvPr>
            <p:cNvSpPr/>
            <p:nvPr/>
          </p:nvSpPr>
          <p:spPr>
            <a:xfrm>
              <a:off x="4153060" y="2948245"/>
              <a:ext cx="1314167" cy="1314486"/>
            </a:xfrm>
            <a:custGeom>
              <a:avLst/>
              <a:gdLst/>
              <a:ahLst/>
              <a:cxnLst/>
              <a:rect l="l" t="t" r="r" b="b"/>
              <a:pathLst>
                <a:path w="49376" h="49388" extrusionOk="0">
                  <a:moveTo>
                    <a:pt x="24694" y="0"/>
                  </a:moveTo>
                  <a:cubicBezTo>
                    <a:pt x="11050" y="0"/>
                    <a:pt x="1" y="11061"/>
                    <a:pt x="1" y="24694"/>
                  </a:cubicBezTo>
                  <a:cubicBezTo>
                    <a:pt x="1" y="38327"/>
                    <a:pt x="11050" y="49387"/>
                    <a:pt x="24694" y="49387"/>
                  </a:cubicBezTo>
                  <a:cubicBezTo>
                    <a:pt x="38327" y="49387"/>
                    <a:pt x="49376" y="38327"/>
                    <a:pt x="49376" y="24694"/>
                  </a:cubicBezTo>
                  <a:cubicBezTo>
                    <a:pt x="49376" y="11061"/>
                    <a:pt x="38327" y="0"/>
                    <a:pt x="24694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1249;p40">
              <a:extLst>
                <a:ext uri="{FF2B5EF4-FFF2-40B4-BE49-F238E27FC236}">
                  <a16:creationId xmlns:a16="http://schemas.microsoft.com/office/drawing/2014/main" id="{F7EFED0C-D4DC-526D-DB1D-3174AFBEF170}"/>
                </a:ext>
              </a:extLst>
            </p:cNvPr>
            <p:cNvSpPr/>
            <p:nvPr/>
          </p:nvSpPr>
          <p:spPr>
            <a:xfrm>
              <a:off x="4387246" y="3182421"/>
              <a:ext cx="846132" cy="846106"/>
            </a:xfrm>
            <a:custGeom>
              <a:avLst/>
              <a:gdLst/>
              <a:ahLst/>
              <a:cxnLst/>
              <a:rect l="l" t="t" r="r" b="b"/>
              <a:pathLst>
                <a:path w="31791" h="31790" extrusionOk="0">
                  <a:moveTo>
                    <a:pt x="15895" y="0"/>
                  </a:moveTo>
                  <a:cubicBezTo>
                    <a:pt x="7108" y="0"/>
                    <a:pt x="0" y="7120"/>
                    <a:pt x="0" y="15895"/>
                  </a:cubicBezTo>
                  <a:cubicBezTo>
                    <a:pt x="0" y="24670"/>
                    <a:pt x="7108" y="31790"/>
                    <a:pt x="15895" y="31790"/>
                  </a:cubicBezTo>
                  <a:cubicBezTo>
                    <a:pt x="24670" y="31790"/>
                    <a:pt x="31790" y="24670"/>
                    <a:pt x="31790" y="15895"/>
                  </a:cubicBezTo>
                  <a:cubicBezTo>
                    <a:pt x="31790" y="7120"/>
                    <a:pt x="24670" y="0"/>
                    <a:pt x="15895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5400"/>
            </a:p>
          </p:txBody>
        </p:sp>
        <p:sp>
          <p:nvSpPr>
            <p:cNvPr id="18" name="Google Shape;1250;p40">
              <a:extLst>
                <a:ext uri="{FF2B5EF4-FFF2-40B4-BE49-F238E27FC236}">
                  <a16:creationId xmlns:a16="http://schemas.microsoft.com/office/drawing/2014/main" id="{94107F8E-6FC9-7F84-F622-64C36302189E}"/>
                </a:ext>
              </a:extLst>
            </p:cNvPr>
            <p:cNvSpPr/>
            <p:nvPr/>
          </p:nvSpPr>
          <p:spPr>
            <a:xfrm>
              <a:off x="4432545" y="3227718"/>
              <a:ext cx="755508" cy="755508"/>
            </a:xfrm>
            <a:custGeom>
              <a:avLst/>
              <a:gdLst/>
              <a:ahLst/>
              <a:cxnLst/>
              <a:rect l="l" t="t" r="r" b="b"/>
              <a:pathLst>
                <a:path w="28386" h="28386" extrusionOk="0">
                  <a:moveTo>
                    <a:pt x="14193" y="1"/>
                  </a:moveTo>
                  <a:cubicBezTo>
                    <a:pt x="6347" y="1"/>
                    <a:pt x="1" y="6359"/>
                    <a:pt x="1" y="14193"/>
                  </a:cubicBezTo>
                  <a:cubicBezTo>
                    <a:pt x="1" y="22027"/>
                    <a:pt x="6347" y="28385"/>
                    <a:pt x="14193" y="28385"/>
                  </a:cubicBezTo>
                  <a:cubicBezTo>
                    <a:pt x="22028" y="28385"/>
                    <a:pt x="28385" y="22027"/>
                    <a:pt x="28385" y="14193"/>
                  </a:cubicBezTo>
                  <a:cubicBezTo>
                    <a:pt x="28385" y="6359"/>
                    <a:pt x="22028" y="1"/>
                    <a:pt x="14193" y="1"/>
                  </a:cubicBezTo>
                  <a:close/>
                </a:path>
              </a:pathLst>
            </a:custGeom>
            <a:solidFill>
              <a:srgbClr val="7A4EF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8110AA3-17AF-A197-186D-5D359DC2C73E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622FC9-07DB-E26E-70A8-43FA05465D36}"/>
              </a:ext>
            </a:extLst>
          </p:cNvPr>
          <p:cNvSpPr txBox="1"/>
          <p:nvPr/>
        </p:nvSpPr>
        <p:spPr>
          <a:xfrm>
            <a:off x="8763849" y="1432430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166D47-10EB-AC53-3418-40096A848DE2}"/>
              </a:ext>
            </a:extLst>
          </p:cNvPr>
          <p:cNvSpPr txBox="1"/>
          <p:nvPr/>
        </p:nvSpPr>
        <p:spPr>
          <a:xfrm>
            <a:off x="8763848" y="3808560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F9E179-6777-0753-AFD8-D220BFADAFAC}"/>
              </a:ext>
            </a:extLst>
          </p:cNvPr>
          <p:cNvSpPr txBox="1"/>
          <p:nvPr/>
        </p:nvSpPr>
        <p:spPr>
          <a:xfrm>
            <a:off x="510473" y="4240028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348857-5090-CBF3-6A0D-1C9D3E515F1B}"/>
              </a:ext>
            </a:extLst>
          </p:cNvPr>
          <p:cNvSpPr txBox="1"/>
          <p:nvPr/>
        </p:nvSpPr>
        <p:spPr>
          <a:xfrm>
            <a:off x="319857" y="1996397"/>
            <a:ext cx="2998403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377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35F1889-5B65-C36A-A5FB-D20CA3737A50}"/>
              </a:ext>
            </a:extLst>
          </p:cNvPr>
          <p:cNvSpPr/>
          <p:nvPr/>
        </p:nvSpPr>
        <p:spPr>
          <a:xfrm>
            <a:off x="7757928" y="2081533"/>
            <a:ext cx="3011842" cy="38837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355600" dist="279400" dir="13200000" algn="ctr" rotWithShape="0">
              <a:schemeClr val="bg1">
                <a:alpha val="3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AE562F-D7A2-8643-B127-B2B44F989A24}"/>
              </a:ext>
            </a:extLst>
          </p:cNvPr>
          <p:cNvSpPr txBox="1"/>
          <p:nvPr/>
        </p:nvSpPr>
        <p:spPr>
          <a:xfrm>
            <a:off x="7784054" y="4420360"/>
            <a:ext cx="296233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7877F51-CA68-464D-C6C2-B3C80FFC734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6" r="24896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940DBCA-5F5F-7B18-32A0-7A3BC7062C6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4" r="28884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6A11EB7-430E-03C9-FBBF-713551B178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0" r="23350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EC42DCF-203E-FFD3-2F1C-F0271B2B04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4" r="28884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047E4FE1-4DC2-8CCB-E72D-74329D18DE8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8" b="18728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812639-874D-E99B-4ED2-D9B5D3C01FA2}"/>
              </a:ext>
            </a:extLst>
          </p:cNvPr>
          <p:cNvSpPr txBox="1"/>
          <p:nvPr/>
        </p:nvSpPr>
        <p:spPr>
          <a:xfrm>
            <a:off x="0" y="15151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 </a:t>
            </a: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236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C126F59B-A53C-AEF0-7477-6BE9882BEFD2}"/>
              </a:ext>
            </a:extLst>
          </p:cNvPr>
          <p:cNvGrpSpPr/>
          <p:nvPr/>
        </p:nvGrpSpPr>
        <p:grpSpPr>
          <a:xfrm>
            <a:off x="901699" y="2882900"/>
            <a:ext cx="10379601" cy="1167668"/>
            <a:chOff x="901699" y="2882900"/>
            <a:chExt cx="10379601" cy="1167668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D9C9691D-9CC4-466A-0F37-B254655F8F7D}"/>
                </a:ext>
              </a:extLst>
            </p:cNvPr>
            <p:cNvCxnSpPr>
              <a:cxnSpLocks/>
            </p:cNvCxnSpPr>
            <p:nvPr/>
          </p:nvCxnSpPr>
          <p:spPr>
            <a:xfrm>
              <a:off x="901699" y="3281265"/>
              <a:ext cx="10379601" cy="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C869F40-AFA3-ABFB-0E6F-598102A013C2}"/>
                </a:ext>
              </a:extLst>
            </p:cNvPr>
            <p:cNvCxnSpPr>
              <a:cxnSpLocks/>
            </p:cNvCxnSpPr>
            <p:nvPr/>
          </p:nvCxnSpPr>
          <p:spPr>
            <a:xfrm>
              <a:off x="6057900" y="2882900"/>
              <a:ext cx="0" cy="398365"/>
            </a:xfrm>
            <a:prstGeom prst="line">
              <a:avLst/>
            </a:prstGeom>
            <a:ln>
              <a:solidFill>
                <a:schemeClr val="bg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5A0607B-0F59-DD60-BD9A-0F1630AEB678}"/>
                </a:ext>
              </a:extLst>
            </p:cNvPr>
            <p:cNvCxnSpPr/>
            <p:nvPr/>
          </p:nvCxnSpPr>
          <p:spPr>
            <a:xfrm>
              <a:off x="1283607" y="3281265"/>
              <a:ext cx="0" cy="769303"/>
            </a:xfrm>
            <a:prstGeom prst="line">
              <a:avLst/>
            </a:prstGeom>
            <a:ln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4354116-C2D5-937B-EE5C-F79B83718A84}"/>
                </a:ext>
              </a:extLst>
            </p:cNvPr>
            <p:cNvCxnSpPr>
              <a:cxnSpLocks/>
            </p:cNvCxnSpPr>
            <p:nvPr/>
          </p:nvCxnSpPr>
          <p:spPr>
            <a:xfrm>
              <a:off x="10834950" y="3281265"/>
              <a:ext cx="0" cy="769303"/>
            </a:xfrm>
            <a:prstGeom prst="line">
              <a:avLst/>
            </a:prstGeom>
            <a:ln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177C8C5-8F2E-016F-7DED-84093B953C21}"/>
                </a:ext>
              </a:extLst>
            </p:cNvPr>
            <p:cNvCxnSpPr/>
            <p:nvPr/>
          </p:nvCxnSpPr>
          <p:spPr>
            <a:xfrm>
              <a:off x="6059279" y="3281265"/>
              <a:ext cx="0" cy="769303"/>
            </a:xfrm>
            <a:prstGeom prst="line">
              <a:avLst/>
            </a:prstGeom>
            <a:ln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560F02-0B39-0273-91F4-CCB31D5E039A}"/>
                </a:ext>
              </a:extLst>
            </p:cNvPr>
            <p:cNvCxnSpPr>
              <a:cxnSpLocks/>
            </p:cNvCxnSpPr>
            <p:nvPr/>
          </p:nvCxnSpPr>
          <p:spPr>
            <a:xfrm>
              <a:off x="3671443" y="3281265"/>
              <a:ext cx="0" cy="769303"/>
            </a:xfrm>
            <a:prstGeom prst="line">
              <a:avLst/>
            </a:prstGeom>
            <a:ln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57A8425-8E4F-E3DD-ED55-C8FC468077C3}"/>
                </a:ext>
              </a:extLst>
            </p:cNvPr>
            <p:cNvCxnSpPr>
              <a:cxnSpLocks/>
            </p:cNvCxnSpPr>
            <p:nvPr/>
          </p:nvCxnSpPr>
          <p:spPr>
            <a:xfrm>
              <a:off x="8447115" y="3281265"/>
              <a:ext cx="0" cy="769303"/>
            </a:xfrm>
            <a:prstGeom prst="line">
              <a:avLst/>
            </a:prstGeom>
            <a:ln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3D4BC2-E968-A9C4-62DB-2492F4EF0782}"/>
              </a:ext>
            </a:extLst>
          </p:cNvPr>
          <p:cNvGrpSpPr/>
          <p:nvPr/>
        </p:nvGrpSpPr>
        <p:grpSpPr>
          <a:xfrm>
            <a:off x="5207001" y="823244"/>
            <a:ext cx="1790698" cy="1790766"/>
            <a:chOff x="5207001" y="823244"/>
            <a:chExt cx="1790698" cy="17907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4432048-E8F0-9868-4AC9-82D734383347}"/>
                </a:ext>
              </a:extLst>
            </p:cNvPr>
            <p:cNvGrpSpPr/>
            <p:nvPr/>
          </p:nvGrpSpPr>
          <p:grpSpPr>
            <a:xfrm>
              <a:off x="5207001" y="823244"/>
              <a:ext cx="1790698" cy="1790766"/>
              <a:chOff x="2667000" y="0"/>
              <a:chExt cx="6861564" cy="6861824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EEE7CE6-20ED-CC9B-EC01-2AADD6537504}"/>
                  </a:ext>
                </a:extLst>
              </p:cNvPr>
              <p:cNvSpPr/>
              <p:nvPr/>
            </p:nvSpPr>
            <p:spPr>
              <a:xfrm>
                <a:off x="4827657" y="2160788"/>
                <a:ext cx="2540249" cy="2540249"/>
              </a:xfrm>
              <a:custGeom>
                <a:avLst/>
                <a:gdLst>
                  <a:gd name="connsiteX0" fmla="*/ 1676429 w 1897814"/>
                  <a:gd name="connsiteY0" fmla="*/ 52674 h 1897814"/>
                  <a:gd name="connsiteX1" fmla="*/ 1549352 w 1897814"/>
                  <a:gd name="connsiteY1" fmla="*/ 0 h 1897814"/>
                  <a:gd name="connsiteX2" fmla="*/ 348463 w 1897814"/>
                  <a:gd name="connsiteY2" fmla="*/ 0 h 1897814"/>
                  <a:gd name="connsiteX3" fmla="*/ 221386 w 1897814"/>
                  <a:gd name="connsiteY3" fmla="*/ 52674 h 1897814"/>
                  <a:gd name="connsiteX4" fmla="*/ 52674 w 1897814"/>
                  <a:gd name="connsiteY4" fmla="*/ 221386 h 1897814"/>
                  <a:gd name="connsiteX5" fmla="*/ 0 w 1897814"/>
                  <a:gd name="connsiteY5" fmla="*/ 348463 h 1897814"/>
                  <a:gd name="connsiteX6" fmla="*/ 0 w 1897814"/>
                  <a:gd name="connsiteY6" fmla="*/ 1549352 h 1897814"/>
                  <a:gd name="connsiteX7" fmla="*/ 52674 w 1897814"/>
                  <a:gd name="connsiteY7" fmla="*/ 1676429 h 1897814"/>
                  <a:gd name="connsiteX8" fmla="*/ 221386 w 1897814"/>
                  <a:gd name="connsiteY8" fmla="*/ 1845141 h 1897814"/>
                  <a:gd name="connsiteX9" fmla="*/ 348463 w 1897814"/>
                  <a:gd name="connsiteY9" fmla="*/ 1897815 h 1897814"/>
                  <a:gd name="connsiteX10" fmla="*/ 1549352 w 1897814"/>
                  <a:gd name="connsiteY10" fmla="*/ 1897815 h 1897814"/>
                  <a:gd name="connsiteX11" fmla="*/ 1676429 w 1897814"/>
                  <a:gd name="connsiteY11" fmla="*/ 1845141 h 1897814"/>
                  <a:gd name="connsiteX12" fmla="*/ 1845141 w 1897814"/>
                  <a:gd name="connsiteY12" fmla="*/ 1676429 h 1897814"/>
                  <a:gd name="connsiteX13" fmla="*/ 1897815 w 1897814"/>
                  <a:gd name="connsiteY13" fmla="*/ 1549352 h 1897814"/>
                  <a:gd name="connsiteX14" fmla="*/ 1897815 w 1897814"/>
                  <a:gd name="connsiteY14" fmla="*/ 348463 h 1897814"/>
                  <a:gd name="connsiteX15" fmla="*/ 1845141 w 1897814"/>
                  <a:gd name="connsiteY15" fmla="*/ 221386 h 1897814"/>
                  <a:gd name="connsiteX16" fmla="*/ 1676429 w 1897814"/>
                  <a:gd name="connsiteY16" fmla="*/ 52674 h 1897814"/>
                  <a:gd name="connsiteX17" fmla="*/ 1825758 w 1897814"/>
                  <a:gd name="connsiteY17" fmla="*/ 1549352 h 1897814"/>
                  <a:gd name="connsiteX18" fmla="*/ 1794206 w 1897814"/>
                  <a:gd name="connsiteY18" fmla="*/ 1625494 h 1897814"/>
                  <a:gd name="connsiteX19" fmla="*/ 1625494 w 1897814"/>
                  <a:gd name="connsiteY19" fmla="*/ 1794206 h 1897814"/>
                  <a:gd name="connsiteX20" fmla="*/ 1549352 w 1897814"/>
                  <a:gd name="connsiteY20" fmla="*/ 1825758 h 1897814"/>
                  <a:gd name="connsiteX21" fmla="*/ 348463 w 1897814"/>
                  <a:gd name="connsiteY21" fmla="*/ 1825758 h 1897814"/>
                  <a:gd name="connsiteX22" fmla="*/ 272321 w 1897814"/>
                  <a:gd name="connsiteY22" fmla="*/ 1794206 h 1897814"/>
                  <a:gd name="connsiteX23" fmla="*/ 103609 w 1897814"/>
                  <a:gd name="connsiteY23" fmla="*/ 1625494 h 1897814"/>
                  <a:gd name="connsiteX24" fmla="*/ 72057 w 1897814"/>
                  <a:gd name="connsiteY24" fmla="*/ 1549352 h 1897814"/>
                  <a:gd name="connsiteX25" fmla="*/ 72057 w 1897814"/>
                  <a:gd name="connsiteY25" fmla="*/ 348463 h 1897814"/>
                  <a:gd name="connsiteX26" fmla="*/ 103609 w 1897814"/>
                  <a:gd name="connsiteY26" fmla="*/ 272321 h 1897814"/>
                  <a:gd name="connsiteX27" fmla="*/ 272321 w 1897814"/>
                  <a:gd name="connsiteY27" fmla="*/ 103609 h 1897814"/>
                  <a:gd name="connsiteX28" fmla="*/ 348463 w 1897814"/>
                  <a:gd name="connsiteY28" fmla="*/ 72057 h 1897814"/>
                  <a:gd name="connsiteX29" fmla="*/ 1549352 w 1897814"/>
                  <a:gd name="connsiteY29" fmla="*/ 72057 h 1897814"/>
                  <a:gd name="connsiteX30" fmla="*/ 1625494 w 1897814"/>
                  <a:gd name="connsiteY30" fmla="*/ 103609 h 1897814"/>
                  <a:gd name="connsiteX31" fmla="*/ 1794206 w 1897814"/>
                  <a:gd name="connsiteY31" fmla="*/ 272321 h 1897814"/>
                  <a:gd name="connsiteX32" fmla="*/ 1825758 w 1897814"/>
                  <a:gd name="connsiteY32" fmla="*/ 348463 h 1897814"/>
                  <a:gd name="connsiteX33" fmla="*/ 1825758 w 1897814"/>
                  <a:gd name="connsiteY33" fmla="*/ 1549352 h 1897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97814" h="1897814">
                    <a:moveTo>
                      <a:pt x="1676429" y="52674"/>
                    </a:moveTo>
                    <a:cubicBezTo>
                      <a:pt x="1642443" y="18688"/>
                      <a:pt x="1597332" y="0"/>
                      <a:pt x="1549352" y="0"/>
                    </a:cubicBezTo>
                    <a:lnTo>
                      <a:pt x="348463" y="0"/>
                    </a:lnTo>
                    <a:cubicBezTo>
                      <a:pt x="300483" y="0"/>
                      <a:pt x="255284" y="18688"/>
                      <a:pt x="221386" y="52674"/>
                    </a:cubicBezTo>
                    <a:lnTo>
                      <a:pt x="52674" y="221386"/>
                    </a:lnTo>
                    <a:cubicBezTo>
                      <a:pt x="18688" y="255371"/>
                      <a:pt x="0" y="300483"/>
                      <a:pt x="0" y="348463"/>
                    </a:cubicBezTo>
                    <a:lnTo>
                      <a:pt x="0" y="1549352"/>
                    </a:lnTo>
                    <a:cubicBezTo>
                      <a:pt x="0" y="1597332"/>
                      <a:pt x="18688" y="1642530"/>
                      <a:pt x="52674" y="1676429"/>
                    </a:cubicBezTo>
                    <a:lnTo>
                      <a:pt x="221386" y="1845141"/>
                    </a:lnTo>
                    <a:cubicBezTo>
                      <a:pt x="255371" y="1879127"/>
                      <a:pt x="300483" y="1897815"/>
                      <a:pt x="348463" y="1897815"/>
                    </a:cubicBezTo>
                    <a:lnTo>
                      <a:pt x="1549352" y="1897815"/>
                    </a:lnTo>
                    <a:cubicBezTo>
                      <a:pt x="1597332" y="1897815"/>
                      <a:pt x="1642530" y="1879127"/>
                      <a:pt x="1676429" y="1845141"/>
                    </a:cubicBezTo>
                    <a:lnTo>
                      <a:pt x="1845141" y="1676429"/>
                    </a:lnTo>
                    <a:cubicBezTo>
                      <a:pt x="1879127" y="1642443"/>
                      <a:pt x="1897815" y="1597332"/>
                      <a:pt x="1897815" y="1549352"/>
                    </a:cubicBezTo>
                    <a:lnTo>
                      <a:pt x="1897815" y="348463"/>
                    </a:lnTo>
                    <a:cubicBezTo>
                      <a:pt x="1897815" y="300483"/>
                      <a:pt x="1879127" y="255284"/>
                      <a:pt x="1845141" y="221386"/>
                    </a:cubicBezTo>
                    <a:lnTo>
                      <a:pt x="1676429" y="52674"/>
                    </a:lnTo>
                    <a:close/>
                    <a:moveTo>
                      <a:pt x="1825758" y="1549352"/>
                    </a:moveTo>
                    <a:cubicBezTo>
                      <a:pt x="1825758" y="1578122"/>
                      <a:pt x="1814545" y="1605155"/>
                      <a:pt x="1794206" y="1625494"/>
                    </a:cubicBezTo>
                    <a:lnTo>
                      <a:pt x="1625494" y="1794206"/>
                    </a:lnTo>
                    <a:cubicBezTo>
                      <a:pt x="1605155" y="1814545"/>
                      <a:pt x="1578122" y="1825758"/>
                      <a:pt x="1549352" y="1825758"/>
                    </a:cubicBezTo>
                    <a:lnTo>
                      <a:pt x="348463" y="1825758"/>
                    </a:lnTo>
                    <a:cubicBezTo>
                      <a:pt x="319692" y="1825758"/>
                      <a:pt x="292660" y="1814545"/>
                      <a:pt x="272321" y="1794206"/>
                    </a:cubicBezTo>
                    <a:lnTo>
                      <a:pt x="103609" y="1625494"/>
                    </a:lnTo>
                    <a:cubicBezTo>
                      <a:pt x="83270" y="1605155"/>
                      <a:pt x="72057" y="1578122"/>
                      <a:pt x="72057" y="1549352"/>
                    </a:cubicBezTo>
                    <a:lnTo>
                      <a:pt x="72057" y="348463"/>
                    </a:lnTo>
                    <a:cubicBezTo>
                      <a:pt x="72057" y="319692"/>
                      <a:pt x="83270" y="292660"/>
                      <a:pt x="103609" y="272321"/>
                    </a:cubicBezTo>
                    <a:lnTo>
                      <a:pt x="272321" y="103609"/>
                    </a:lnTo>
                    <a:cubicBezTo>
                      <a:pt x="292660" y="83270"/>
                      <a:pt x="319692" y="72057"/>
                      <a:pt x="348463" y="72057"/>
                    </a:cubicBezTo>
                    <a:lnTo>
                      <a:pt x="1549352" y="72057"/>
                    </a:lnTo>
                    <a:cubicBezTo>
                      <a:pt x="1578122" y="72057"/>
                      <a:pt x="1605155" y="83270"/>
                      <a:pt x="1625494" y="103609"/>
                    </a:cubicBezTo>
                    <a:lnTo>
                      <a:pt x="1794206" y="272321"/>
                    </a:lnTo>
                    <a:cubicBezTo>
                      <a:pt x="1814545" y="292660"/>
                      <a:pt x="1825758" y="319692"/>
                      <a:pt x="1825758" y="348463"/>
                    </a:cubicBezTo>
                    <a:lnTo>
                      <a:pt x="1825758" y="1549352"/>
                    </a:lnTo>
                    <a:close/>
                  </a:path>
                </a:pathLst>
              </a:custGeom>
              <a:gradFill>
                <a:gsLst>
                  <a:gs pos="0">
                    <a:srgbClr val="00B7FF"/>
                  </a:gs>
                  <a:gs pos="50000">
                    <a:srgbClr val="4577FF"/>
                  </a:gs>
                  <a:gs pos="100000">
                    <a:srgbClr val="8B38FF"/>
                  </a:gs>
                </a:gsLst>
                <a:lin ang="0" scaled="1"/>
              </a:gradFill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632AA1CD-174E-1D08-1367-ED28C410CAB4}"/>
                  </a:ext>
                </a:extLst>
              </p:cNvPr>
              <p:cNvGrpSpPr/>
              <p:nvPr/>
            </p:nvGrpSpPr>
            <p:grpSpPr>
              <a:xfrm>
                <a:off x="2667000" y="0"/>
                <a:ext cx="6861564" cy="6861824"/>
                <a:chOff x="2667000" y="0"/>
                <a:chExt cx="6861564" cy="6861824"/>
              </a:xfrm>
              <a:solidFill>
                <a:schemeClr val="bg1">
                  <a:alpha val="41000"/>
                </a:schemeClr>
              </a:solidFill>
            </p:grpSpPr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ED9221CD-31B3-8B35-FFF8-6AB6CD65D7F8}"/>
                    </a:ext>
                  </a:extLst>
                </p:cNvPr>
                <p:cNvSpPr/>
                <p:nvPr/>
              </p:nvSpPr>
              <p:spPr>
                <a:xfrm>
                  <a:off x="2667000" y="0"/>
                  <a:ext cx="6861564" cy="6861824"/>
                </a:xfrm>
                <a:custGeom>
                  <a:avLst/>
                  <a:gdLst>
                    <a:gd name="connsiteX0" fmla="*/ 6665559 w 6861564"/>
                    <a:gd name="connsiteY0" fmla="*/ 3234560 h 6861824"/>
                    <a:gd name="connsiteX1" fmla="*/ 6472510 w 6861564"/>
                    <a:gd name="connsiteY1" fmla="*/ 3394927 h 6861824"/>
                    <a:gd name="connsiteX2" fmla="*/ 5336289 w 6861564"/>
                    <a:gd name="connsiteY2" fmla="*/ 3394927 h 6861824"/>
                    <a:gd name="connsiteX3" fmla="*/ 5336289 w 6861564"/>
                    <a:gd name="connsiteY3" fmla="*/ 2907479 h 6861824"/>
                    <a:gd name="connsiteX4" fmla="*/ 5944383 w 6861564"/>
                    <a:gd name="connsiteY4" fmla="*/ 2907479 h 6861824"/>
                    <a:gd name="connsiteX5" fmla="*/ 6137432 w 6861564"/>
                    <a:gd name="connsiteY5" fmla="*/ 3067847 h 6861824"/>
                    <a:gd name="connsiteX6" fmla="*/ 6333785 w 6861564"/>
                    <a:gd name="connsiteY6" fmla="*/ 2871494 h 6861824"/>
                    <a:gd name="connsiteX7" fmla="*/ 6137432 w 6861564"/>
                    <a:gd name="connsiteY7" fmla="*/ 2675142 h 6861824"/>
                    <a:gd name="connsiteX8" fmla="*/ 5944383 w 6861564"/>
                    <a:gd name="connsiteY8" fmla="*/ 2835509 h 6861824"/>
                    <a:gd name="connsiteX9" fmla="*/ 5336289 w 6861564"/>
                    <a:gd name="connsiteY9" fmla="*/ 2835509 h 6861824"/>
                    <a:gd name="connsiteX10" fmla="*/ 5336289 w 6861564"/>
                    <a:gd name="connsiteY10" fmla="*/ 2415424 h 6861824"/>
                    <a:gd name="connsiteX11" fmla="*/ 6008790 w 6861564"/>
                    <a:gd name="connsiteY11" fmla="*/ 2415424 h 6861824"/>
                    <a:gd name="connsiteX12" fmla="*/ 6233914 w 6861564"/>
                    <a:gd name="connsiteY12" fmla="*/ 2190301 h 6861824"/>
                    <a:gd name="connsiteX13" fmla="*/ 6344910 w 6861564"/>
                    <a:gd name="connsiteY13" fmla="*/ 2224808 h 6861824"/>
                    <a:gd name="connsiteX14" fmla="*/ 6541263 w 6861564"/>
                    <a:gd name="connsiteY14" fmla="*/ 2028456 h 6861824"/>
                    <a:gd name="connsiteX15" fmla="*/ 6344910 w 6861564"/>
                    <a:gd name="connsiteY15" fmla="*/ 1832103 h 6861824"/>
                    <a:gd name="connsiteX16" fmla="*/ 6148558 w 6861564"/>
                    <a:gd name="connsiteY16" fmla="*/ 2028456 h 6861824"/>
                    <a:gd name="connsiteX17" fmla="*/ 6183065 w 6861564"/>
                    <a:gd name="connsiteY17" fmla="*/ 2139453 h 6861824"/>
                    <a:gd name="connsiteX18" fmla="*/ 5978977 w 6861564"/>
                    <a:gd name="connsiteY18" fmla="*/ 2343541 h 6861824"/>
                    <a:gd name="connsiteX19" fmla="*/ 5336376 w 6861564"/>
                    <a:gd name="connsiteY19" fmla="*/ 2343541 h 6861824"/>
                    <a:gd name="connsiteX20" fmla="*/ 5336376 w 6861564"/>
                    <a:gd name="connsiteY20" fmla="*/ 2201601 h 6861824"/>
                    <a:gd name="connsiteX21" fmla="*/ 5239634 w 6861564"/>
                    <a:gd name="connsiteY21" fmla="*/ 1967959 h 6861824"/>
                    <a:gd name="connsiteX22" fmla="*/ 4894213 w 6861564"/>
                    <a:gd name="connsiteY22" fmla="*/ 1622539 h 6861824"/>
                    <a:gd name="connsiteX23" fmla="*/ 4660572 w 6861564"/>
                    <a:gd name="connsiteY23" fmla="*/ 1525796 h 6861824"/>
                    <a:gd name="connsiteX24" fmla="*/ 4518631 w 6861564"/>
                    <a:gd name="connsiteY24" fmla="*/ 1525796 h 6861824"/>
                    <a:gd name="connsiteX25" fmla="*/ 4518631 w 6861564"/>
                    <a:gd name="connsiteY25" fmla="*/ 798275 h 6861824"/>
                    <a:gd name="connsiteX26" fmla="*/ 4722720 w 6861564"/>
                    <a:gd name="connsiteY26" fmla="*/ 594186 h 6861824"/>
                    <a:gd name="connsiteX27" fmla="*/ 4833717 w 6861564"/>
                    <a:gd name="connsiteY27" fmla="*/ 628694 h 6861824"/>
                    <a:gd name="connsiteX28" fmla="*/ 5030070 w 6861564"/>
                    <a:gd name="connsiteY28" fmla="*/ 432341 h 6861824"/>
                    <a:gd name="connsiteX29" fmla="*/ 4833717 w 6861564"/>
                    <a:gd name="connsiteY29" fmla="*/ 235988 h 6861824"/>
                    <a:gd name="connsiteX30" fmla="*/ 4637364 w 6861564"/>
                    <a:gd name="connsiteY30" fmla="*/ 432341 h 6861824"/>
                    <a:gd name="connsiteX31" fmla="*/ 4671871 w 6861564"/>
                    <a:gd name="connsiteY31" fmla="*/ 543338 h 6861824"/>
                    <a:gd name="connsiteX32" fmla="*/ 4446748 w 6861564"/>
                    <a:gd name="connsiteY32" fmla="*/ 768461 h 6861824"/>
                    <a:gd name="connsiteX33" fmla="*/ 4446748 w 6861564"/>
                    <a:gd name="connsiteY33" fmla="*/ 1525709 h 6861824"/>
                    <a:gd name="connsiteX34" fmla="*/ 4026663 w 6861564"/>
                    <a:gd name="connsiteY34" fmla="*/ 1525709 h 6861824"/>
                    <a:gd name="connsiteX35" fmla="*/ 4026663 w 6861564"/>
                    <a:gd name="connsiteY35" fmla="*/ 1043650 h 6861824"/>
                    <a:gd name="connsiteX36" fmla="*/ 4187031 w 6861564"/>
                    <a:gd name="connsiteY36" fmla="*/ 850601 h 6861824"/>
                    <a:gd name="connsiteX37" fmla="*/ 3990678 w 6861564"/>
                    <a:gd name="connsiteY37" fmla="*/ 654248 h 6861824"/>
                    <a:gd name="connsiteX38" fmla="*/ 3794326 w 6861564"/>
                    <a:gd name="connsiteY38" fmla="*/ 850601 h 6861824"/>
                    <a:gd name="connsiteX39" fmla="*/ 3954693 w 6861564"/>
                    <a:gd name="connsiteY39" fmla="*/ 1043650 h 6861824"/>
                    <a:gd name="connsiteX40" fmla="*/ 3954693 w 6861564"/>
                    <a:gd name="connsiteY40" fmla="*/ 1525709 h 6861824"/>
                    <a:gd name="connsiteX41" fmla="*/ 3467245 w 6861564"/>
                    <a:gd name="connsiteY41" fmla="*/ 1525709 h 6861824"/>
                    <a:gd name="connsiteX42" fmla="*/ 3467245 w 6861564"/>
                    <a:gd name="connsiteY42" fmla="*/ 389402 h 6861824"/>
                    <a:gd name="connsiteX43" fmla="*/ 3627613 w 6861564"/>
                    <a:gd name="connsiteY43" fmla="*/ 196353 h 6861824"/>
                    <a:gd name="connsiteX44" fmla="*/ 3430999 w 6861564"/>
                    <a:gd name="connsiteY44" fmla="*/ 0 h 6861824"/>
                    <a:gd name="connsiteX45" fmla="*/ 3234647 w 6861564"/>
                    <a:gd name="connsiteY45" fmla="*/ 196353 h 6861824"/>
                    <a:gd name="connsiteX46" fmla="*/ 3395014 w 6861564"/>
                    <a:gd name="connsiteY46" fmla="*/ 389402 h 6861824"/>
                    <a:gd name="connsiteX47" fmla="*/ 3395014 w 6861564"/>
                    <a:gd name="connsiteY47" fmla="*/ 1525709 h 6861824"/>
                    <a:gd name="connsiteX48" fmla="*/ 2907566 w 6861564"/>
                    <a:gd name="connsiteY48" fmla="*/ 1525709 h 6861824"/>
                    <a:gd name="connsiteX49" fmla="*/ 2907566 w 6861564"/>
                    <a:gd name="connsiteY49" fmla="*/ 917616 h 6861824"/>
                    <a:gd name="connsiteX50" fmla="*/ 3067934 w 6861564"/>
                    <a:gd name="connsiteY50" fmla="*/ 724566 h 6861824"/>
                    <a:gd name="connsiteX51" fmla="*/ 2871581 w 6861564"/>
                    <a:gd name="connsiteY51" fmla="*/ 528214 h 6861824"/>
                    <a:gd name="connsiteX52" fmla="*/ 2675229 w 6861564"/>
                    <a:gd name="connsiteY52" fmla="*/ 724566 h 6861824"/>
                    <a:gd name="connsiteX53" fmla="*/ 2835596 w 6861564"/>
                    <a:gd name="connsiteY53" fmla="*/ 917616 h 6861824"/>
                    <a:gd name="connsiteX54" fmla="*/ 2835596 w 6861564"/>
                    <a:gd name="connsiteY54" fmla="*/ 1525709 h 6861824"/>
                    <a:gd name="connsiteX55" fmla="*/ 2415511 w 6861564"/>
                    <a:gd name="connsiteY55" fmla="*/ 1525709 h 6861824"/>
                    <a:gd name="connsiteX56" fmla="*/ 2415511 w 6861564"/>
                    <a:gd name="connsiteY56" fmla="*/ 853208 h 6861824"/>
                    <a:gd name="connsiteX57" fmla="*/ 2190388 w 6861564"/>
                    <a:gd name="connsiteY57" fmla="*/ 628085 h 6861824"/>
                    <a:gd name="connsiteX58" fmla="*/ 2224895 w 6861564"/>
                    <a:gd name="connsiteY58" fmla="*/ 517088 h 6861824"/>
                    <a:gd name="connsiteX59" fmla="*/ 2028543 w 6861564"/>
                    <a:gd name="connsiteY59" fmla="*/ 320735 h 6861824"/>
                    <a:gd name="connsiteX60" fmla="*/ 1832190 w 6861564"/>
                    <a:gd name="connsiteY60" fmla="*/ 517088 h 6861824"/>
                    <a:gd name="connsiteX61" fmla="*/ 2028543 w 6861564"/>
                    <a:gd name="connsiteY61" fmla="*/ 713441 h 6861824"/>
                    <a:gd name="connsiteX62" fmla="*/ 2139540 w 6861564"/>
                    <a:gd name="connsiteY62" fmla="*/ 678933 h 6861824"/>
                    <a:gd name="connsiteX63" fmla="*/ 2343628 w 6861564"/>
                    <a:gd name="connsiteY63" fmla="*/ 883022 h 6861824"/>
                    <a:gd name="connsiteX64" fmla="*/ 2343628 w 6861564"/>
                    <a:gd name="connsiteY64" fmla="*/ 1525623 h 6861824"/>
                    <a:gd name="connsiteX65" fmla="*/ 2201688 w 6861564"/>
                    <a:gd name="connsiteY65" fmla="*/ 1525623 h 6861824"/>
                    <a:gd name="connsiteX66" fmla="*/ 1968046 w 6861564"/>
                    <a:gd name="connsiteY66" fmla="*/ 1622365 h 6861824"/>
                    <a:gd name="connsiteX67" fmla="*/ 1622625 w 6861564"/>
                    <a:gd name="connsiteY67" fmla="*/ 1967785 h 6861824"/>
                    <a:gd name="connsiteX68" fmla="*/ 1525883 w 6861564"/>
                    <a:gd name="connsiteY68" fmla="*/ 2201427 h 6861824"/>
                    <a:gd name="connsiteX69" fmla="*/ 1525883 w 6861564"/>
                    <a:gd name="connsiteY69" fmla="*/ 2343367 h 6861824"/>
                    <a:gd name="connsiteX70" fmla="*/ 798275 w 6861564"/>
                    <a:gd name="connsiteY70" fmla="*/ 2343367 h 6861824"/>
                    <a:gd name="connsiteX71" fmla="*/ 594186 w 6861564"/>
                    <a:gd name="connsiteY71" fmla="*/ 2139279 h 6861824"/>
                    <a:gd name="connsiteX72" fmla="*/ 628694 w 6861564"/>
                    <a:gd name="connsiteY72" fmla="*/ 2028282 h 6861824"/>
                    <a:gd name="connsiteX73" fmla="*/ 432341 w 6861564"/>
                    <a:gd name="connsiteY73" fmla="*/ 1831929 h 6861824"/>
                    <a:gd name="connsiteX74" fmla="*/ 235988 w 6861564"/>
                    <a:gd name="connsiteY74" fmla="*/ 2028282 h 6861824"/>
                    <a:gd name="connsiteX75" fmla="*/ 432341 w 6861564"/>
                    <a:gd name="connsiteY75" fmla="*/ 2224635 h 6861824"/>
                    <a:gd name="connsiteX76" fmla="*/ 543338 w 6861564"/>
                    <a:gd name="connsiteY76" fmla="*/ 2190127 h 6861824"/>
                    <a:gd name="connsiteX77" fmla="*/ 768461 w 6861564"/>
                    <a:gd name="connsiteY77" fmla="*/ 2415250 h 6861824"/>
                    <a:gd name="connsiteX78" fmla="*/ 1525709 w 6861564"/>
                    <a:gd name="connsiteY78" fmla="*/ 2415250 h 6861824"/>
                    <a:gd name="connsiteX79" fmla="*/ 1525709 w 6861564"/>
                    <a:gd name="connsiteY79" fmla="*/ 2835336 h 6861824"/>
                    <a:gd name="connsiteX80" fmla="*/ 1043650 w 6861564"/>
                    <a:gd name="connsiteY80" fmla="*/ 2835336 h 6861824"/>
                    <a:gd name="connsiteX81" fmla="*/ 850601 w 6861564"/>
                    <a:gd name="connsiteY81" fmla="*/ 2674968 h 6861824"/>
                    <a:gd name="connsiteX82" fmla="*/ 654248 w 6861564"/>
                    <a:gd name="connsiteY82" fmla="*/ 2871320 h 6861824"/>
                    <a:gd name="connsiteX83" fmla="*/ 850601 w 6861564"/>
                    <a:gd name="connsiteY83" fmla="*/ 3067673 h 6861824"/>
                    <a:gd name="connsiteX84" fmla="*/ 1043650 w 6861564"/>
                    <a:gd name="connsiteY84" fmla="*/ 2907305 h 6861824"/>
                    <a:gd name="connsiteX85" fmla="*/ 1525709 w 6861564"/>
                    <a:gd name="connsiteY85" fmla="*/ 2907305 h 6861824"/>
                    <a:gd name="connsiteX86" fmla="*/ 1525709 w 6861564"/>
                    <a:gd name="connsiteY86" fmla="*/ 3394754 h 6861824"/>
                    <a:gd name="connsiteX87" fmla="*/ 389402 w 6861564"/>
                    <a:gd name="connsiteY87" fmla="*/ 3394754 h 6861824"/>
                    <a:gd name="connsiteX88" fmla="*/ 196353 w 6861564"/>
                    <a:gd name="connsiteY88" fmla="*/ 3234386 h 6861824"/>
                    <a:gd name="connsiteX89" fmla="*/ 0 w 6861564"/>
                    <a:gd name="connsiteY89" fmla="*/ 3430999 h 6861824"/>
                    <a:gd name="connsiteX90" fmla="*/ 196353 w 6861564"/>
                    <a:gd name="connsiteY90" fmla="*/ 3627352 h 6861824"/>
                    <a:gd name="connsiteX91" fmla="*/ 389402 w 6861564"/>
                    <a:gd name="connsiteY91" fmla="*/ 3466984 h 6861824"/>
                    <a:gd name="connsiteX92" fmla="*/ 1525709 w 6861564"/>
                    <a:gd name="connsiteY92" fmla="*/ 3466984 h 6861824"/>
                    <a:gd name="connsiteX93" fmla="*/ 1525709 w 6861564"/>
                    <a:gd name="connsiteY93" fmla="*/ 3954433 h 6861824"/>
                    <a:gd name="connsiteX94" fmla="*/ 917616 w 6861564"/>
                    <a:gd name="connsiteY94" fmla="*/ 3954433 h 6861824"/>
                    <a:gd name="connsiteX95" fmla="*/ 724566 w 6861564"/>
                    <a:gd name="connsiteY95" fmla="*/ 3794065 h 6861824"/>
                    <a:gd name="connsiteX96" fmla="*/ 528214 w 6861564"/>
                    <a:gd name="connsiteY96" fmla="*/ 3990417 h 6861824"/>
                    <a:gd name="connsiteX97" fmla="*/ 724566 w 6861564"/>
                    <a:gd name="connsiteY97" fmla="*/ 4186770 h 6861824"/>
                    <a:gd name="connsiteX98" fmla="*/ 917616 w 6861564"/>
                    <a:gd name="connsiteY98" fmla="*/ 4026402 h 6861824"/>
                    <a:gd name="connsiteX99" fmla="*/ 1525709 w 6861564"/>
                    <a:gd name="connsiteY99" fmla="*/ 4026402 h 6861824"/>
                    <a:gd name="connsiteX100" fmla="*/ 1525709 w 6861564"/>
                    <a:gd name="connsiteY100" fmla="*/ 4446488 h 6861824"/>
                    <a:gd name="connsiteX101" fmla="*/ 853208 w 6861564"/>
                    <a:gd name="connsiteY101" fmla="*/ 4446488 h 6861824"/>
                    <a:gd name="connsiteX102" fmla="*/ 628085 w 6861564"/>
                    <a:gd name="connsiteY102" fmla="*/ 4671611 h 6861824"/>
                    <a:gd name="connsiteX103" fmla="*/ 517088 w 6861564"/>
                    <a:gd name="connsiteY103" fmla="*/ 4637103 h 6861824"/>
                    <a:gd name="connsiteX104" fmla="*/ 320735 w 6861564"/>
                    <a:gd name="connsiteY104" fmla="*/ 4833456 h 6861824"/>
                    <a:gd name="connsiteX105" fmla="*/ 517088 w 6861564"/>
                    <a:gd name="connsiteY105" fmla="*/ 5029809 h 6861824"/>
                    <a:gd name="connsiteX106" fmla="*/ 713441 w 6861564"/>
                    <a:gd name="connsiteY106" fmla="*/ 4833456 h 6861824"/>
                    <a:gd name="connsiteX107" fmla="*/ 678933 w 6861564"/>
                    <a:gd name="connsiteY107" fmla="*/ 4722459 h 6861824"/>
                    <a:gd name="connsiteX108" fmla="*/ 883022 w 6861564"/>
                    <a:gd name="connsiteY108" fmla="*/ 4518371 h 6861824"/>
                    <a:gd name="connsiteX109" fmla="*/ 1525623 w 6861564"/>
                    <a:gd name="connsiteY109" fmla="*/ 4518371 h 6861824"/>
                    <a:gd name="connsiteX110" fmla="*/ 1525623 w 6861564"/>
                    <a:gd name="connsiteY110" fmla="*/ 4660311 h 6861824"/>
                    <a:gd name="connsiteX111" fmla="*/ 1622365 w 6861564"/>
                    <a:gd name="connsiteY111" fmla="*/ 4893952 h 6861824"/>
                    <a:gd name="connsiteX112" fmla="*/ 1967785 w 6861564"/>
                    <a:gd name="connsiteY112" fmla="*/ 5239373 h 6861824"/>
                    <a:gd name="connsiteX113" fmla="*/ 2201427 w 6861564"/>
                    <a:gd name="connsiteY113" fmla="*/ 5336115 h 6861824"/>
                    <a:gd name="connsiteX114" fmla="*/ 2343367 w 6861564"/>
                    <a:gd name="connsiteY114" fmla="*/ 5336115 h 6861824"/>
                    <a:gd name="connsiteX115" fmla="*/ 2343367 w 6861564"/>
                    <a:gd name="connsiteY115" fmla="*/ 6063550 h 6861824"/>
                    <a:gd name="connsiteX116" fmla="*/ 2139279 w 6861564"/>
                    <a:gd name="connsiteY116" fmla="*/ 6267639 h 6861824"/>
                    <a:gd name="connsiteX117" fmla="*/ 2028282 w 6861564"/>
                    <a:gd name="connsiteY117" fmla="*/ 6233131 h 6861824"/>
                    <a:gd name="connsiteX118" fmla="*/ 1831929 w 6861564"/>
                    <a:gd name="connsiteY118" fmla="*/ 6429484 h 6861824"/>
                    <a:gd name="connsiteX119" fmla="*/ 2028282 w 6861564"/>
                    <a:gd name="connsiteY119" fmla="*/ 6625836 h 6861824"/>
                    <a:gd name="connsiteX120" fmla="*/ 2224635 w 6861564"/>
                    <a:gd name="connsiteY120" fmla="*/ 6429484 h 6861824"/>
                    <a:gd name="connsiteX121" fmla="*/ 2190127 w 6861564"/>
                    <a:gd name="connsiteY121" fmla="*/ 6318487 h 6861824"/>
                    <a:gd name="connsiteX122" fmla="*/ 2415250 w 6861564"/>
                    <a:gd name="connsiteY122" fmla="*/ 6093364 h 6861824"/>
                    <a:gd name="connsiteX123" fmla="*/ 2415250 w 6861564"/>
                    <a:gd name="connsiteY123" fmla="*/ 5336115 h 6861824"/>
                    <a:gd name="connsiteX124" fmla="*/ 2835336 w 6861564"/>
                    <a:gd name="connsiteY124" fmla="*/ 5336115 h 6861824"/>
                    <a:gd name="connsiteX125" fmla="*/ 2835336 w 6861564"/>
                    <a:gd name="connsiteY125" fmla="*/ 5818174 h 6861824"/>
                    <a:gd name="connsiteX126" fmla="*/ 2674968 w 6861564"/>
                    <a:gd name="connsiteY126" fmla="*/ 6011224 h 6861824"/>
                    <a:gd name="connsiteX127" fmla="*/ 2871320 w 6861564"/>
                    <a:gd name="connsiteY127" fmla="*/ 6207577 h 6861824"/>
                    <a:gd name="connsiteX128" fmla="*/ 3067673 w 6861564"/>
                    <a:gd name="connsiteY128" fmla="*/ 6011224 h 6861824"/>
                    <a:gd name="connsiteX129" fmla="*/ 2907305 w 6861564"/>
                    <a:gd name="connsiteY129" fmla="*/ 5818174 h 6861824"/>
                    <a:gd name="connsiteX130" fmla="*/ 2907305 w 6861564"/>
                    <a:gd name="connsiteY130" fmla="*/ 5336115 h 6861824"/>
                    <a:gd name="connsiteX131" fmla="*/ 3394754 w 6861564"/>
                    <a:gd name="connsiteY131" fmla="*/ 5336115 h 6861824"/>
                    <a:gd name="connsiteX132" fmla="*/ 3394754 w 6861564"/>
                    <a:gd name="connsiteY132" fmla="*/ 6472423 h 6861824"/>
                    <a:gd name="connsiteX133" fmla="*/ 3234386 w 6861564"/>
                    <a:gd name="connsiteY133" fmla="*/ 6665472 h 6861824"/>
                    <a:gd name="connsiteX134" fmla="*/ 3430739 w 6861564"/>
                    <a:gd name="connsiteY134" fmla="*/ 6861825 h 6861824"/>
                    <a:gd name="connsiteX135" fmla="*/ 3627091 w 6861564"/>
                    <a:gd name="connsiteY135" fmla="*/ 6665472 h 6861824"/>
                    <a:gd name="connsiteX136" fmla="*/ 3466723 w 6861564"/>
                    <a:gd name="connsiteY136" fmla="*/ 6472423 h 6861824"/>
                    <a:gd name="connsiteX137" fmla="*/ 3466723 w 6861564"/>
                    <a:gd name="connsiteY137" fmla="*/ 5336289 h 6861824"/>
                    <a:gd name="connsiteX138" fmla="*/ 3954172 w 6861564"/>
                    <a:gd name="connsiteY138" fmla="*/ 5336289 h 6861824"/>
                    <a:gd name="connsiteX139" fmla="*/ 3954172 w 6861564"/>
                    <a:gd name="connsiteY139" fmla="*/ 5944383 h 6861824"/>
                    <a:gd name="connsiteX140" fmla="*/ 3793804 w 6861564"/>
                    <a:gd name="connsiteY140" fmla="*/ 6137432 h 6861824"/>
                    <a:gd name="connsiteX141" fmla="*/ 3990157 w 6861564"/>
                    <a:gd name="connsiteY141" fmla="*/ 6333785 h 6861824"/>
                    <a:gd name="connsiteX142" fmla="*/ 4186509 w 6861564"/>
                    <a:gd name="connsiteY142" fmla="*/ 6137432 h 6861824"/>
                    <a:gd name="connsiteX143" fmla="*/ 4026142 w 6861564"/>
                    <a:gd name="connsiteY143" fmla="*/ 5944383 h 6861824"/>
                    <a:gd name="connsiteX144" fmla="*/ 4026142 w 6861564"/>
                    <a:gd name="connsiteY144" fmla="*/ 5336289 h 6861824"/>
                    <a:gd name="connsiteX145" fmla="*/ 4446227 w 6861564"/>
                    <a:gd name="connsiteY145" fmla="*/ 5336289 h 6861824"/>
                    <a:gd name="connsiteX146" fmla="*/ 4446227 w 6861564"/>
                    <a:gd name="connsiteY146" fmla="*/ 6008790 h 6861824"/>
                    <a:gd name="connsiteX147" fmla="*/ 4671350 w 6861564"/>
                    <a:gd name="connsiteY147" fmla="*/ 6233914 h 6861824"/>
                    <a:gd name="connsiteX148" fmla="*/ 4636843 w 6861564"/>
                    <a:gd name="connsiteY148" fmla="*/ 6344910 h 6861824"/>
                    <a:gd name="connsiteX149" fmla="*/ 4833195 w 6861564"/>
                    <a:gd name="connsiteY149" fmla="*/ 6541263 h 6861824"/>
                    <a:gd name="connsiteX150" fmla="*/ 5029548 w 6861564"/>
                    <a:gd name="connsiteY150" fmla="*/ 6344910 h 6861824"/>
                    <a:gd name="connsiteX151" fmla="*/ 4833195 w 6861564"/>
                    <a:gd name="connsiteY151" fmla="*/ 6148558 h 6861824"/>
                    <a:gd name="connsiteX152" fmla="*/ 4722199 w 6861564"/>
                    <a:gd name="connsiteY152" fmla="*/ 6183065 h 6861824"/>
                    <a:gd name="connsiteX153" fmla="*/ 4518110 w 6861564"/>
                    <a:gd name="connsiteY153" fmla="*/ 5978977 h 6861824"/>
                    <a:gd name="connsiteX154" fmla="*/ 4518110 w 6861564"/>
                    <a:gd name="connsiteY154" fmla="*/ 5336376 h 6861824"/>
                    <a:gd name="connsiteX155" fmla="*/ 4660050 w 6861564"/>
                    <a:gd name="connsiteY155" fmla="*/ 5336376 h 6861824"/>
                    <a:gd name="connsiteX156" fmla="*/ 4893692 w 6861564"/>
                    <a:gd name="connsiteY156" fmla="*/ 5239634 h 6861824"/>
                    <a:gd name="connsiteX157" fmla="*/ 5239112 w 6861564"/>
                    <a:gd name="connsiteY157" fmla="*/ 4894213 h 6861824"/>
                    <a:gd name="connsiteX158" fmla="*/ 5335855 w 6861564"/>
                    <a:gd name="connsiteY158" fmla="*/ 4660572 h 6861824"/>
                    <a:gd name="connsiteX159" fmla="*/ 5335855 w 6861564"/>
                    <a:gd name="connsiteY159" fmla="*/ 4518631 h 6861824"/>
                    <a:gd name="connsiteX160" fmla="*/ 6063289 w 6861564"/>
                    <a:gd name="connsiteY160" fmla="*/ 4518631 h 6861824"/>
                    <a:gd name="connsiteX161" fmla="*/ 6267378 w 6861564"/>
                    <a:gd name="connsiteY161" fmla="*/ 4722720 h 6861824"/>
                    <a:gd name="connsiteX162" fmla="*/ 6232871 w 6861564"/>
                    <a:gd name="connsiteY162" fmla="*/ 4833717 h 6861824"/>
                    <a:gd name="connsiteX163" fmla="*/ 6429223 w 6861564"/>
                    <a:gd name="connsiteY163" fmla="*/ 5030070 h 6861824"/>
                    <a:gd name="connsiteX164" fmla="*/ 6625576 w 6861564"/>
                    <a:gd name="connsiteY164" fmla="*/ 4833717 h 6861824"/>
                    <a:gd name="connsiteX165" fmla="*/ 6429223 w 6861564"/>
                    <a:gd name="connsiteY165" fmla="*/ 4637364 h 6861824"/>
                    <a:gd name="connsiteX166" fmla="*/ 6318226 w 6861564"/>
                    <a:gd name="connsiteY166" fmla="*/ 4671871 h 6861824"/>
                    <a:gd name="connsiteX167" fmla="*/ 6093103 w 6861564"/>
                    <a:gd name="connsiteY167" fmla="*/ 4446748 h 6861824"/>
                    <a:gd name="connsiteX168" fmla="*/ 5335855 w 6861564"/>
                    <a:gd name="connsiteY168" fmla="*/ 4446748 h 6861824"/>
                    <a:gd name="connsiteX169" fmla="*/ 5335855 w 6861564"/>
                    <a:gd name="connsiteY169" fmla="*/ 4026663 h 6861824"/>
                    <a:gd name="connsiteX170" fmla="*/ 5817914 w 6861564"/>
                    <a:gd name="connsiteY170" fmla="*/ 4026663 h 6861824"/>
                    <a:gd name="connsiteX171" fmla="*/ 6010963 w 6861564"/>
                    <a:gd name="connsiteY171" fmla="*/ 4187031 h 6861824"/>
                    <a:gd name="connsiteX172" fmla="*/ 6207316 w 6861564"/>
                    <a:gd name="connsiteY172" fmla="*/ 3990678 h 6861824"/>
                    <a:gd name="connsiteX173" fmla="*/ 6010963 w 6861564"/>
                    <a:gd name="connsiteY173" fmla="*/ 3794326 h 6861824"/>
                    <a:gd name="connsiteX174" fmla="*/ 5817914 w 6861564"/>
                    <a:gd name="connsiteY174" fmla="*/ 3954693 h 6861824"/>
                    <a:gd name="connsiteX175" fmla="*/ 5335855 w 6861564"/>
                    <a:gd name="connsiteY175" fmla="*/ 3954693 h 6861824"/>
                    <a:gd name="connsiteX176" fmla="*/ 5335855 w 6861564"/>
                    <a:gd name="connsiteY176" fmla="*/ 3467245 h 6861824"/>
                    <a:gd name="connsiteX177" fmla="*/ 6472162 w 6861564"/>
                    <a:gd name="connsiteY177" fmla="*/ 3467245 h 6861824"/>
                    <a:gd name="connsiteX178" fmla="*/ 6665211 w 6861564"/>
                    <a:gd name="connsiteY178" fmla="*/ 3627613 h 6861824"/>
                    <a:gd name="connsiteX179" fmla="*/ 6861564 w 6861564"/>
                    <a:gd name="connsiteY179" fmla="*/ 3431260 h 6861824"/>
                    <a:gd name="connsiteX180" fmla="*/ 6665559 w 6861564"/>
                    <a:gd name="connsiteY180" fmla="*/ 3234560 h 6861824"/>
                    <a:gd name="connsiteX181" fmla="*/ 6137432 w 6861564"/>
                    <a:gd name="connsiteY181" fmla="*/ 2747198 h 6861824"/>
                    <a:gd name="connsiteX182" fmla="*/ 6261815 w 6861564"/>
                    <a:gd name="connsiteY182" fmla="*/ 2871581 h 6861824"/>
                    <a:gd name="connsiteX183" fmla="*/ 6137432 w 6861564"/>
                    <a:gd name="connsiteY183" fmla="*/ 2995964 h 6861824"/>
                    <a:gd name="connsiteX184" fmla="*/ 6013049 w 6861564"/>
                    <a:gd name="connsiteY184" fmla="*/ 2871581 h 6861824"/>
                    <a:gd name="connsiteX185" fmla="*/ 6137432 w 6861564"/>
                    <a:gd name="connsiteY185" fmla="*/ 2747198 h 6861824"/>
                    <a:gd name="connsiteX186" fmla="*/ 6344824 w 6861564"/>
                    <a:gd name="connsiteY186" fmla="*/ 1903986 h 6861824"/>
                    <a:gd name="connsiteX187" fmla="*/ 6469207 w 6861564"/>
                    <a:gd name="connsiteY187" fmla="*/ 2028369 h 6861824"/>
                    <a:gd name="connsiteX188" fmla="*/ 6344824 w 6861564"/>
                    <a:gd name="connsiteY188" fmla="*/ 2152752 h 6861824"/>
                    <a:gd name="connsiteX189" fmla="*/ 6220441 w 6861564"/>
                    <a:gd name="connsiteY189" fmla="*/ 2028369 h 6861824"/>
                    <a:gd name="connsiteX190" fmla="*/ 6344824 w 6861564"/>
                    <a:gd name="connsiteY190" fmla="*/ 1903986 h 6861824"/>
                    <a:gd name="connsiteX191" fmla="*/ 4833630 w 6861564"/>
                    <a:gd name="connsiteY191" fmla="*/ 307958 h 6861824"/>
                    <a:gd name="connsiteX192" fmla="*/ 4958012 w 6861564"/>
                    <a:gd name="connsiteY192" fmla="*/ 432341 h 6861824"/>
                    <a:gd name="connsiteX193" fmla="*/ 4833630 w 6861564"/>
                    <a:gd name="connsiteY193" fmla="*/ 556724 h 6861824"/>
                    <a:gd name="connsiteX194" fmla="*/ 4709247 w 6861564"/>
                    <a:gd name="connsiteY194" fmla="*/ 432341 h 6861824"/>
                    <a:gd name="connsiteX195" fmla="*/ 4833630 w 6861564"/>
                    <a:gd name="connsiteY195" fmla="*/ 307958 h 6861824"/>
                    <a:gd name="connsiteX196" fmla="*/ 3866122 w 6861564"/>
                    <a:gd name="connsiteY196" fmla="*/ 850601 h 6861824"/>
                    <a:gd name="connsiteX197" fmla="*/ 3990504 w 6861564"/>
                    <a:gd name="connsiteY197" fmla="*/ 726218 h 6861824"/>
                    <a:gd name="connsiteX198" fmla="*/ 4114887 w 6861564"/>
                    <a:gd name="connsiteY198" fmla="*/ 850601 h 6861824"/>
                    <a:gd name="connsiteX199" fmla="*/ 3990504 w 6861564"/>
                    <a:gd name="connsiteY199" fmla="*/ 974983 h 6861824"/>
                    <a:gd name="connsiteX200" fmla="*/ 3866122 w 6861564"/>
                    <a:gd name="connsiteY200" fmla="*/ 850601 h 6861824"/>
                    <a:gd name="connsiteX201" fmla="*/ 3306617 w 6861564"/>
                    <a:gd name="connsiteY201" fmla="*/ 196353 h 6861824"/>
                    <a:gd name="connsiteX202" fmla="*/ 3430999 w 6861564"/>
                    <a:gd name="connsiteY202" fmla="*/ 71970 h 6861824"/>
                    <a:gd name="connsiteX203" fmla="*/ 3555382 w 6861564"/>
                    <a:gd name="connsiteY203" fmla="*/ 196353 h 6861824"/>
                    <a:gd name="connsiteX204" fmla="*/ 3430999 w 6861564"/>
                    <a:gd name="connsiteY204" fmla="*/ 320735 h 6861824"/>
                    <a:gd name="connsiteX205" fmla="*/ 3306617 w 6861564"/>
                    <a:gd name="connsiteY205" fmla="*/ 196353 h 6861824"/>
                    <a:gd name="connsiteX206" fmla="*/ 2747198 w 6861564"/>
                    <a:gd name="connsiteY206" fmla="*/ 724566 h 6861824"/>
                    <a:gd name="connsiteX207" fmla="*/ 2871581 w 6861564"/>
                    <a:gd name="connsiteY207" fmla="*/ 600184 h 6861824"/>
                    <a:gd name="connsiteX208" fmla="*/ 2995964 w 6861564"/>
                    <a:gd name="connsiteY208" fmla="*/ 724566 h 6861824"/>
                    <a:gd name="connsiteX209" fmla="*/ 2871581 w 6861564"/>
                    <a:gd name="connsiteY209" fmla="*/ 848949 h 6861824"/>
                    <a:gd name="connsiteX210" fmla="*/ 2747198 w 6861564"/>
                    <a:gd name="connsiteY210" fmla="*/ 724566 h 6861824"/>
                    <a:gd name="connsiteX211" fmla="*/ 2028369 w 6861564"/>
                    <a:gd name="connsiteY211" fmla="*/ 641471 h 6861824"/>
                    <a:gd name="connsiteX212" fmla="*/ 1903986 w 6861564"/>
                    <a:gd name="connsiteY212" fmla="*/ 517088 h 6861824"/>
                    <a:gd name="connsiteX213" fmla="*/ 2028369 w 6861564"/>
                    <a:gd name="connsiteY213" fmla="*/ 392705 h 6861824"/>
                    <a:gd name="connsiteX214" fmla="*/ 2152752 w 6861564"/>
                    <a:gd name="connsiteY214" fmla="*/ 517088 h 6861824"/>
                    <a:gd name="connsiteX215" fmla="*/ 2028369 w 6861564"/>
                    <a:gd name="connsiteY215" fmla="*/ 641471 h 6861824"/>
                    <a:gd name="connsiteX216" fmla="*/ 432341 w 6861564"/>
                    <a:gd name="connsiteY216" fmla="*/ 2152752 h 6861824"/>
                    <a:gd name="connsiteX217" fmla="*/ 307958 w 6861564"/>
                    <a:gd name="connsiteY217" fmla="*/ 2028369 h 6861824"/>
                    <a:gd name="connsiteX218" fmla="*/ 432341 w 6861564"/>
                    <a:gd name="connsiteY218" fmla="*/ 1903986 h 6861824"/>
                    <a:gd name="connsiteX219" fmla="*/ 556724 w 6861564"/>
                    <a:gd name="connsiteY219" fmla="*/ 2028369 h 6861824"/>
                    <a:gd name="connsiteX220" fmla="*/ 432341 w 6861564"/>
                    <a:gd name="connsiteY220" fmla="*/ 2152752 h 6861824"/>
                    <a:gd name="connsiteX221" fmla="*/ 850601 w 6861564"/>
                    <a:gd name="connsiteY221" fmla="*/ 2995877 h 6861824"/>
                    <a:gd name="connsiteX222" fmla="*/ 726218 w 6861564"/>
                    <a:gd name="connsiteY222" fmla="*/ 2871494 h 6861824"/>
                    <a:gd name="connsiteX223" fmla="*/ 850601 w 6861564"/>
                    <a:gd name="connsiteY223" fmla="*/ 2747111 h 6861824"/>
                    <a:gd name="connsiteX224" fmla="*/ 974983 w 6861564"/>
                    <a:gd name="connsiteY224" fmla="*/ 2871494 h 6861824"/>
                    <a:gd name="connsiteX225" fmla="*/ 850601 w 6861564"/>
                    <a:gd name="connsiteY225" fmla="*/ 2995877 h 6861824"/>
                    <a:gd name="connsiteX226" fmla="*/ 196353 w 6861564"/>
                    <a:gd name="connsiteY226" fmla="*/ 3555295 h 6861824"/>
                    <a:gd name="connsiteX227" fmla="*/ 71970 w 6861564"/>
                    <a:gd name="connsiteY227" fmla="*/ 3430912 h 6861824"/>
                    <a:gd name="connsiteX228" fmla="*/ 196353 w 6861564"/>
                    <a:gd name="connsiteY228" fmla="*/ 3306530 h 6861824"/>
                    <a:gd name="connsiteX229" fmla="*/ 320735 w 6861564"/>
                    <a:gd name="connsiteY229" fmla="*/ 3430912 h 6861824"/>
                    <a:gd name="connsiteX230" fmla="*/ 196353 w 6861564"/>
                    <a:gd name="connsiteY230" fmla="*/ 3555295 h 6861824"/>
                    <a:gd name="connsiteX231" fmla="*/ 724566 w 6861564"/>
                    <a:gd name="connsiteY231" fmla="*/ 4114800 h 6861824"/>
                    <a:gd name="connsiteX232" fmla="*/ 600184 w 6861564"/>
                    <a:gd name="connsiteY232" fmla="*/ 3990417 h 6861824"/>
                    <a:gd name="connsiteX233" fmla="*/ 724566 w 6861564"/>
                    <a:gd name="connsiteY233" fmla="*/ 3866035 h 6861824"/>
                    <a:gd name="connsiteX234" fmla="*/ 848949 w 6861564"/>
                    <a:gd name="connsiteY234" fmla="*/ 3990417 h 6861824"/>
                    <a:gd name="connsiteX235" fmla="*/ 724566 w 6861564"/>
                    <a:gd name="connsiteY235" fmla="*/ 4114800 h 6861824"/>
                    <a:gd name="connsiteX236" fmla="*/ 517088 w 6861564"/>
                    <a:gd name="connsiteY236" fmla="*/ 4957926 h 6861824"/>
                    <a:gd name="connsiteX237" fmla="*/ 392705 w 6861564"/>
                    <a:gd name="connsiteY237" fmla="*/ 4833543 h 6861824"/>
                    <a:gd name="connsiteX238" fmla="*/ 517088 w 6861564"/>
                    <a:gd name="connsiteY238" fmla="*/ 4709161 h 6861824"/>
                    <a:gd name="connsiteX239" fmla="*/ 641471 w 6861564"/>
                    <a:gd name="connsiteY239" fmla="*/ 4833543 h 6861824"/>
                    <a:gd name="connsiteX240" fmla="*/ 517088 w 6861564"/>
                    <a:gd name="connsiteY240" fmla="*/ 4957926 h 6861824"/>
                    <a:gd name="connsiteX241" fmla="*/ 2028369 w 6861564"/>
                    <a:gd name="connsiteY241" fmla="*/ 6553954 h 6861824"/>
                    <a:gd name="connsiteX242" fmla="*/ 1903986 w 6861564"/>
                    <a:gd name="connsiteY242" fmla="*/ 6429571 h 6861824"/>
                    <a:gd name="connsiteX243" fmla="*/ 2028369 w 6861564"/>
                    <a:gd name="connsiteY243" fmla="*/ 6305188 h 6861824"/>
                    <a:gd name="connsiteX244" fmla="*/ 2152752 w 6861564"/>
                    <a:gd name="connsiteY244" fmla="*/ 6429571 h 6861824"/>
                    <a:gd name="connsiteX245" fmla="*/ 2028369 w 6861564"/>
                    <a:gd name="connsiteY245" fmla="*/ 6553954 h 6861824"/>
                    <a:gd name="connsiteX246" fmla="*/ 2995877 w 6861564"/>
                    <a:gd name="connsiteY246" fmla="*/ 6011398 h 6861824"/>
                    <a:gd name="connsiteX247" fmla="*/ 2871494 w 6861564"/>
                    <a:gd name="connsiteY247" fmla="*/ 6135780 h 6861824"/>
                    <a:gd name="connsiteX248" fmla="*/ 2747111 w 6861564"/>
                    <a:gd name="connsiteY248" fmla="*/ 6011398 h 6861824"/>
                    <a:gd name="connsiteX249" fmla="*/ 2871494 w 6861564"/>
                    <a:gd name="connsiteY249" fmla="*/ 5887015 h 6861824"/>
                    <a:gd name="connsiteX250" fmla="*/ 2995877 w 6861564"/>
                    <a:gd name="connsiteY250" fmla="*/ 6011398 h 6861824"/>
                    <a:gd name="connsiteX251" fmla="*/ 3555295 w 6861564"/>
                    <a:gd name="connsiteY251" fmla="*/ 6665559 h 6861824"/>
                    <a:gd name="connsiteX252" fmla="*/ 3430912 w 6861564"/>
                    <a:gd name="connsiteY252" fmla="*/ 6789942 h 6861824"/>
                    <a:gd name="connsiteX253" fmla="*/ 3306530 w 6861564"/>
                    <a:gd name="connsiteY253" fmla="*/ 6665559 h 6861824"/>
                    <a:gd name="connsiteX254" fmla="*/ 3430912 w 6861564"/>
                    <a:gd name="connsiteY254" fmla="*/ 6541176 h 6861824"/>
                    <a:gd name="connsiteX255" fmla="*/ 3555295 w 6861564"/>
                    <a:gd name="connsiteY255" fmla="*/ 6665559 h 6861824"/>
                    <a:gd name="connsiteX256" fmla="*/ 4114800 w 6861564"/>
                    <a:gd name="connsiteY256" fmla="*/ 6137432 h 6861824"/>
                    <a:gd name="connsiteX257" fmla="*/ 3990417 w 6861564"/>
                    <a:gd name="connsiteY257" fmla="*/ 6261815 h 6861824"/>
                    <a:gd name="connsiteX258" fmla="*/ 3866035 w 6861564"/>
                    <a:gd name="connsiteY258" fmla="*/ 6137432 h 6861824"/>
                    <a:gd name="connsiteX259" fmla="*/ 3990417 w 6861564"/>
                    <a:gd name="connsiteY259" fmla="*/ 6013049 h 6861824"/>
                    <a:gd name="connsiteX260" fmla="*/ 4114800 w 6861564"/>
                    <a:gd name="connsiteY260" fmla="*/ 6137432 h 6861824"/>
                    <a:gd name="connsiteX261" fmla="*/ 4833630 w 6861564"/>
                    <a:gd name="connsiteY261" fmla="*/ 6220528 h 6861824"/>
                    <a:gd name="connsiteX262" fmla="*/ 4958012 w 6861564"/>
                    <a:gd name="connsiteY262" fmla="*/ 6344910 h 6861824"/>
                    <a:gd name="connsiteX263" fmla="*/ 4833630 w 6861564"/>
                    <a:gd name="connsiteY263" fmla="*/ 6469294 h 6861824"/>
                    <a:gd name="connsiteX264" fmla="*/ 4709247 w 6861564"/>
                    <a:gd name="connsiteY264" fmla="*/ 6344910 h 6861824"/>
                    <a:gd name="connsiteX265" fmla="*/ 4833630 w 6861564"/>
                    <a:gd name="connsiteY265" fmla="*/ 6220528 h 6861824"/>
                    <a:gd name="connsiteX266" fmla="*/ 6429657 w 6861564"/>
                    <a:gd name="connsiteY266" fmla="*/ 4709247 h 6861824"/>
                    <a:gd name="connsiteX267" fmla="*/ 6554041 w 6861564"/>
                    <a:gd name="connsiteY267" fmla="*/ 4833630 h 6861824"/>
                    <a:gd name="connsiteX268" fmla="*/ 6429657 w 6861564"/>
                    <a:gd name="connsiteY268" fmla="*/ 4958012 h 6861824"/>
                    <a:gd name="connsiteX269" fmla="*/ 6305275 w 6861564"/>
                    <a:gd name="connsiteY269" fmla="*/ 4833630 h 6861824"/>
                    <a:gd name="connsiteX270" fmla="*/ 6429657 w 6861564"/>
                    <a:gd name="connsiteY270" fmla="*/ 4709247 h 6861824"/>
                    <a:gd name="connsiteX271" fmla="*/ 6011398 w 6861564"/>
                    <a:gd name="connsiteY271" fmla="*/ 3866122 h 6861824"/>
                    <a:gd name="connsiteX272" fmla="*/ 6135780 w 6861564"/>
                    <a:gd name="connsiteY272" fmla="*/ 3990504 h 6861824"/>
                    <a:gd name="connsiteX273" fmla="*/ 6011398 w 6861564"/>
                    <a:gd name="connsiteY273" fmla="*/ 4114887 h 6861824"/>
                    <a:gd name="connsiteX274" fmla="*/ 5887015 w 6861564"/>
                    <a:gd name="connsiteY274" fmla="*/ 3990504 h 6861824"/>
                    <a:gd name="connsiteX275" fmla="*/ 6011398 w 6861564"/>
                    <a:gd name="connsiteY275" fmla="*/ 3866122 h 6861824"/>
                    <a:gd name="connsiteX276" fmla="*/ 5264232 w 6861564"/>
                    <a:gd name="connsiteY276" fmla="*/ 4660485 h 6861824"/>
                    <a:gd name="connsiteX277" fmla="*/ 5188525 w 6861564"/>
                    <a:gd name="connsiteY277" fmla="*/ 4843191 h 6861824"/>
                    <a:gd name="connsiteX278" fmla="*/ 4843104 w 6861564"/>
                    <a:gd name="connsiteY278" fmla="*/ 5188612 h 6861824"/>
                    <a:gd name="connsiteX279" fmla="*/ 4660398 w 6861564"/>
                    <a:gd name="connsiteY279" fmla="*/ 5264232 h 6861824"/>
                    <a:gd name="connsiteX280" fmla="*/ 2201427 w 6861564"/>
                    <a:gd name="connsiteY280" fmla="*/ 5264232 h 6861824"/>
                    <a:gd name="connsiteX281" fmla="*/ 2018721 w 6861564"/>
                    <a:gd name="connsiteY281" fmla="*/ 5188612 h 6861824"/>
                    <a:gd name="connsiteX282" fmla="*/ 1673300 w 6861564"/>
                    <a:gd name="connsiteY282" fmla="*/ 4843191 h 6861824"/>
                    <a:gd name="connsiteX283" fmla="*/ 1597679 w 6861564"/>
                    <a:gd name="connsiteY283" fmla="*/ 4660485 h 6861824"/>
                    <a:gd name="connsiteX284" fmla="*/ 1597679 w 6861564"/>
                    <a:gd name="connsiteY284" fmla="*/ 2201514 h 6861824"/>
                    <a:gd name="connsiteX285" fmla="*/ 1673300 w 6861564"/>
                    <a:gd name="connsiteY285" fmla="*/ 2018807 h 6861824"/>
                    <a:gd name="connsiteX286" fmla="*/ 2018721 w 6861564"/>
                    <a:gd name="connsiteY286" fmla="*/ 1673387 h 6861824"/>
                    <a:gd name="connsiteX287" fmla="*/ 2201427 w 6861564"/>
                    <a:gd name="connsiteY287" fmla="*/ 1597679 h 6861824"/>
                    <a:gd name="connsiteX288" fmla="*/ 4660398 w 6861564"/>
                    <a:gd name="connsiteY288" fmla="*/ 1597679 h 6861824"/>
                    <a:gd name="connsiteX289" fmla="*/ 4843104 w 6861564"/>
                    <a:gd name="connsiteY289" fmla="*/ 1673387 h 6861824"/>
                    <a:gd name="connsiteX290" fmla="*/ 5188525 w 6861564"/>
                    <a:gd name="connsiteY290" fmla="*/ 2018807 h 6861824"/>
                    <a:gd name="connsiteX291" fmla="*/ 5264232 w 6861564"/>
                    <a:gd name="connsiteY291" fmla="*/ 2201514 h 6861824"/>
                    <a:gd name="connsiteX292" fmla="*/ 5264232 w 6861564"/>
                    <a:gd name="connsiteY292" fmla="*/ 4660485 h 6861824"/>
                    <a:gd name="connsiteX293" fmla="*/ 6665559 w 6861564"/>
                    <a:gd name="connsiteY293" fmla="*/ 3555295 h 6861824"/>
                    <a:gd name="connsiteX294" fmla="*/ 6541176 w 6861564"/>
                    <a:gd name="connsiteY294" fmla="*/ 3430912 h 6861824"/>
                    <a:gd name="connsiteX295" fmla="*/ 6665559 w 6861564"/>
                    <a:gd name="connsiteY295" fmla="*/ 3306530 h 6861824"/>
                    <a:gd name="connsiteX296" fmla="*/ 6789942 w 6861564"/>
                    <a:gd name="connsiteY296" fmla="*/ 3430912 h 6861824"/>
                    <a:gd name="connsiteX297" fmla="*/ 6665559 w 6861564"/>
                    <a:gd name="connsiteY297" fmla="*/ 3555295 h 686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</a:cxnLst>
                  <a:rect l="l" t="t" r="r" b="b"/>
                  <a:pathLst>
                    <a:path w="6861564" h="6861824">
                      <a:moveTo>
                        <a:pt x="6665559" y="3234560"/>
                      </a:moveTo>
                      <a:cubicBezTo>
                        <a:pt x="6569599" y="3234560"/>
                        <a:pt x="6489546" y="3303748"/>
                        <a:pt x="6472510" y="3394927"/>
                      </a:cubicBezTo>
                      <a:lnTo>
                        <a:pt x="5336289" y="3394927"/>
                      </a:lnTo>
                      <a:lnTo>
                        <a:pt x="5336289" y="2907479"/>
                      </a:lnTo>
                      <a:lnTo>
                        <a:pt x="5944383" y="2907479"/>
                      </a:lnTo>
                      <a:cubicBezTo>
                        <a:pt x="5961332" y="2998658"/>
                        <a:pt x="6041385" y="3067847"/>
                        <a:pt x="6137432" y="3067847"/>
                      </a:cubicBezTo>
                      <a:cubicBezTo>
                        <a:pt x="6245735" y="3067847"/>
                        <a:pt x="6333785" y="2979710"/>
                        <a:pt x="6333785" y="2871494"/>
                      </a:cubicBezTo>
                      <a:cubicBezTo>
                        <a:pt x="6333785" y="2763192"/>
                        <a:pt x="6245648" y="2675142"/>
                        <a:pt x="6137432" y="2675142"/>
                      </a:cubicBezTo>
                      <a:cubicBezTo>
                        <a:pt x="6041472" y="2675142"/>
                        <a:pt x="5961419" y="2744330"/>
                        <a:pt x="5944383" y="2835509"/>
                      </a:cubicBezTo>
                      <a:lnTo>
                        <a:pt x="5336289" y="2835509"/>
                      </a:lnTo>
                      <a:lnTo>
                        <a:pt x="5336289" y="2415424"/>
                      </a:lnTo>
                      <a:lnTo>
                        <a:pt x="6008790" y="2415424"/>
                      </a:lnTo>
                      <a:lnTo>
                        <a:pt x="6233914" y="2190301"/>
                      </a:lnTo>
                      <a:cubicBezTo>
                        <a:pt x="6265553" y="2212031"/>
                        <a:pt x="6303710" y="2224808"/>
                        <a:pt x="6344910" y="2224808"/>
                      </a:cubicBezTo>
                      <a:cubicBezTo>
                        <a:pt x="6453213" y="2224808"/>
                        <a:pt x="6541263" y="2136671"/>
                        <a:pt x="6541263" y="2028456"/>
                      </a:cubicBezTo>
                      <a:cubicBezTo>
                        <a:pt x="6541263" y="1920153"/>
                        <a:pt x="6453126" y="1832103"/>
                        <a:pt x="6344910" y="1832103"/>
                      </a:cubicBezTo>
                      <a:cubicBezTo>
                        <a:pt x="6236608" y="1832103"/>
                        <a:pt x="6148558" y="1920240"/>
                        <a:pt x="6148558" y="2028456"/>
                      </a:cubicBezTo>
                      <a:cubicBezTo>
                        <a:pt x="6148558" y="2069569"/>
                        <a:pt x="6161335" y="2107814"/>
                        <a:pt x="6183065" y="2139453"/>
                      </a:cubicBezTo>
                      <a:lnTo>
                        <a:pt x="5978977" y="2343541"/>
                      </a:lnTo>
                      <a:lnTo>
                        <a:pt x="5336376" y="2343541"/>
                      </a:lnTo>
                      <a:lnTo>
                        <a:pt x="5336376" y="2201601"/>
                      </a:lnTo>
                      <a:cubicBezTo>
                        <a:pt x="5336376" y="2113377"/>
                        <a:pt x="5302043" y="2030368"/>
                        <a:pt x="5239634" y="1967959"/>
                      </a:cubicBezTo>
                      <a:lnTo>
                        <a:pt x="4894213" y="1622539"/>
                      </a:lnTo>
                      <a:cubicBezTo>
                        <a:pt x="4831805" y="1560130"/>
                        <a:pt x="4748883" y="1525796"/>
                        <a:pt x="4660572" y="1525796"/>
                      </a:cubicBezTo>
                      <a:lnTo>
                        <a:pt x="4518631" y="1525796"/>
                      </a:lnTo>
                      <a:lnTo>
                        <a:pt x="4518631" y="798275"/>
                      </a:lnTo>
                      <a:lnTo>
                        <a:pt x="4722720" y="594186"/>
                      </a:lnTo>
                      <a:cubicBezTo>
                        <a:pt x="4754272" y="615916"/>
                        <a:pt x="4792517" y="628694"/>
                        <a:pt x="4833717" y="628694"/>
                      </a:cubicBezTo>
                      <a:cubicBezTo>
                        <a:pt x="4942019" y="628694"/>
                        <a:pt x="5030070" y="540556"/>
                        <a:pt x="5030070" y="432341"/>
                      </a:cubicBezTo>
                      <a:cubicBezTo>
                        <a:pt x="5030070" y="324038"/>
                        <a:pt x="4941932" y="235988"/>
                        <a:pt x="4833717" y="235988"/>
                      </a:cubicBezTo>
                      <a:cubicBezTo>
                        <a:pt x="4725415" y="235988"/>
                        <a:pt x="4637364" y="324125"/>
                        <a:pt x="4637364" y="432341"/>
                      </a:cubicBezTo>
                      <a:cubicBezTo>
                        <a:pt x="4637364" y="473454"/>
                        <a:pt x="4650141" y="511699"/>
                        <a:pt x="4671871" y="543338"/>
                      </a:cubicBezTo>
                      <a:lnTo>
                        <a:pt x="4446748" y="768461"/>
                      </a:lnTo>
                      <a:lnTo>
                        <a:pt x="4446748" y="1525709"/>
                      </a:lnTo>
                      <a:lnTo>
                        <a:pt x="4026663" y="1525709"/>
                      </a:lnTo>
                      <a:lnTo>
                        <a:pt x="4026663" y="1043650"/>
                      </a:lnTo>
                      <a:cubicBezTo>
                        <a:pt x="4117755" y="1026701"/>
                        <a:pt x="4187031" y="946647"/>
                        <a:pt x="4187031" y="850601"/>
                      </a:cubicBezTo>
                      <a:cubicBezTo>
                        <a:pt x="4187031" y="742298"/>
                        <a:pt x="4098894" y="654248"/>
                        <a:pt x="3990678" y="654248"/>
                      </a:cubicBezTo>
                      <a:cubicBezTo>
                        <a:pt x="3882376" y="654248"/>
                        <a:pt x="3794326" y="742385"/>
                        <a:pt x="3794326" y="850601"/>
                      </a:cubicBezTo>
                      <a:cubicBezTo>
                        <a:pt x="3794326" y="946561"/>
                        <a:pt x="3863514" y="1026614"/>
                        <a:pt x="3954693" y="1043650"/>
                      </a:cubicBezTo>
                      <a:lnTo>
                        <a:pt x="3954693" y="1525709"/>
                      </a:lnTo>
                      <a:lnTo>
                        <a:pt x="3467245" y="1525709"/>
                      </a:lnTo>
                      <a:lnTo>
                        <a:pt x="3467245" y="389402"/>
                      </a:lnTo>
                      <a:cubicBezTo>
                        <a:pt x="3558337" y="372453"/>
                        <a:pt x="3627613" y="292399"/>
                        <a:pt x="3627613" y="196353"/>
                      </a:cubicBezTo>
                      <a:cubicBezTo>
                        <a:pt x="3627352" y="88137"/>
                        <a:pt x="3539302" y="0"/>
                        <a:pt x="3430999" y="0"/>
                      </a:cubicBezTo>
                      <a:cubicBezTo>
                        <a:pt x="3322697" y="0"/>
                        <a:pt x="3234647" y="88137"/>
                        <a:pt x="3234647" y="196353"/>
                      </a:cubicBezTo>
                      <a:cubicBezTo>
                        <a:pt x="3234647" y="292312"/>
                        <a:pt x="3303835" y="372366"/>
                        <a:pt x="3395014" y="389402"/>
                      </a:cubicBezTo>
                      <a:lnTo>
                        <a:pt x="3395014" y="1525709"/>
                      </a:lnTo>
                      <a:lnTo>
                        <a:pt x="2907566" y="1525709"/>
                      </a:lnTo>
                      <a:lnTo>
                        <a:pt x="2907566" y="917616"/>
                      </a:lnTo>
                      <a:cubicBezTo>
                        <a:pt x="2998745" y="900667"/>
                        <a:pt x="3067934" y="820613"/>
                        <a:pt x="3067934" y="724566"/>
                      </a:cubicBezTo>
                      <a:cubicBezTo>
                        <a:pt x="3067934" y="616264"/>
                        <a:pt x="2979797" y="528214"/>
                        <a:pt x="2871581" y="528214"/>
                      </a:cubicBezTo>
                      <a:cubicBezTo>
                        <a:pt x="2763279" y="528214"/>
                        <a:pt x="2675229" y="616351"/>
                        <a:pt x="2675229" y="724566"/>
                      </a:cubicBezTo>
                      <a:cubicBezTo>
                        <a:pt x="2675229" y="820526"/>
                        <a:pt x="2744417" y="900580"/>
                        <a:pt x="2835596" y="917616"/>
                      </a:cubicBezTo>
                      <a:lnTo>
                        <a:pt x="2835596" y="1525709"/>
                      </a:lnTo>
                      <a:lnTo>
                        <a:pt x="2415511" y="1525709"/>
                      </a:lnTo>
                      <a:lnTo>
                        <a:pt x="2415511" y="853208"/>
                      </a:lnTo>
                      <a:lnTo>
                        <a:pt x="2190388" y="628085"/>
                      </a:lnTo>
                      <a:cubicBezTo>
                        <a:pt x="2212118" y="596533"/>
                        <a:pt x="2224895" y="558288"/>
                        <a:pt x="2224895" y="517088"/>
                      </a:cubicBezTo>
                      <a:cubicBezTo>
                        <a:pt x="2224895" y="408785"/>
                        <a:pt x="2136758" y="320735"/>
                        <a:pt x="2028543" y="320735"/>
                      </a:cubicBezTo>
                      <a:cubicBezTo>
                        <a:pt x="1920240" y="320735"/>
                        <a:pt x="1832190" y="408872"/>
                        <a:pt x="1832190" y="517088"/>
                      </a:cubicBezTo>
                      <a:cubicBezTo>
                        <a:pt x="1832190" y="625390"/>
                        <a:pt x="1920327" y="713441"/>
                        <a:pt x="2028543" y="713441"/>
                      </a:cubicBezTo>
                      <a:cubicBezTo>
                        <a:pt x="2069656" y="713441"/>
                        <a:pt x="2107901" y="700663"/>
                        <a:pt x="2139540" y="678933"/>
                      </a:cubicBezTo>
                      <a:lnTo>
                        <a:pt x="2343628" y="883022"/>
                      </a:lnTo>
                      <a:lnTo>
                        <a:pt x="2343628" y="1525623"/>
                      </a:lnTo>
                      <a:lnTo>
                        <a:pt x="2201688" y="1525623"/>
                      </a:lnTo>
                      <a:cubicBezTo>
                        <a:pt x="2113464" y="1525623"/>
                        <a:pt x="2030455" y="1559956"/>
                        <a:pt x="1968046" y="1622365"/>
                      </a:cubicBezTo>
                      <a:lnTo>
                        <a:pt x="1622625" y="1967785"/>
                      </a:lnTo>
                      <a:cubicBezTo>
                        <a:pt x="1560217" y="2030194"/>
                        <a:pt x="1525883" y="2113116"/>
                        <a:pt x="1525883" y="2201427"/>
                      </a:cubicBezTo>
                      <a:lnTo>
                        <a:pt x="1525883" y="2343367"/>
                      </a:lnTo>
                      <a:lnTo>
                        <a:pt x="798275" y="2343367"/>
                      </a:lnTo>
                      <a:lnTo>
                        <a:pt x="594186" y="2139279"/>
                      </a:lnTo>
                      <a:cubicBezTo>
                        <a:pt x="615916" y="2107727"/>
                        <a:pt x="628694" y="2069482"/>
                        <a:pt x="628694" y="2028282"/>
                      </a:cubicBezTo>
                      <a:cubicBezTo>
                        <a:pt x="628694" y="1919979"/>
                        <a:pt x="540556" y="1831929"/>
                        <a:pt x="432341" y="1831929"/>
                      </a:cubicBezTo>
                      <a:cubicBezTo>
                        <a:pt x="324038" y="1831929"/>
                        <a:pt x="235988" y="1920066"/>
                        <a:pt x="235988" y="2028282"/>
                      </a:cubicBezTo>
                      <a:cubicBezTo>
                        <a:pt x="235988" y="2136584"/>
                        <a:pt x="324125" y="2224635"/>
                        <a:pt x="432341" y="2224635"/>
                      </a:cubicBezTo>
                      <a:cubicBezTo>
                        <a:pt x="473454" y="2224635"/>
                        <a:pt x="511699" y="2211857"/>
                        <a:pt x="543338" y="2190127"/>
                      </a:cubicBezTo>
                      <a:lnTo>
                        <a:pt x="768461" y="2415250"/>
                      </a:lnTo>
                      <a:lnTo>
                        <a:pt x="1525709" y="2415250"/>
                      </a:lnTo>
                      <a:lnTo>
                        <a:pt x="1525709" y="2835336"/>
                      </a:lnTo>
                      <a:lnTo>
                        <a:pt x="1043650" y="2835336"/>
                      </a:lnTo>
                      <a:cubicBezTo>
                        <a:pt x="1026701" y="2744243"/>
                        <a:pt x="946647" y="2674968"/>
                        <a:pt x="850601" y="2674968"/>
                      </a:cubicBezTo>
                      <a:cubicBezTo>
                        <a:pt x="742298" y="2674968"/>
                        <a:pt x="654248" y="2763105"/>
                        <a:pt x="654248" y="2871320"/>
                      </a:cubicBezTo>
                      <a:cubicBezTo>
                        <a:pt x="654248" y="2979623"/>
                        <a:pt x="742385" y="3067673"/>
                        <a:pt x="850601" y="3067673"/>
                      </a:cubicBezTo>
                      <a:cubicBezTo>
                        <a:pt x="946561" y="3067673"/>
                        <a:pt x="1026614" y="2998485"/>
                        <a:pt x="1043650" y="2907305"/>
                      </a:cubicBezTo>
                      <a:lnTo>
                        <a:pt x="1525709" y="2907305"/>
                      </a:lnTo>
                      <a:lnTo>
                        <a:pt x="1525709" y="3394754"/>
                      </a:lnTo>
                      <a:lnTo>
                        <a:pt x="389402" y="3394754"/>
                      </a:lnTo>
                      <a:cubicBezTo>
                        <a:pt x="372453" y="3303661"/>
                        <a:pt x="292399" y="3234386"/>
                        <a:pt x="196353" y="3234386"/>
                      </a:cubicBezTo>
                      <a:cubicBezTo>
                        <a:pt x="88137" y="3234560"/>
                        <a:pt x="0" y="3322697"/>
                        <a:pt x="0" y="3430999"/>
                      </a:cubicBezTo>
                      <a:cubicBezTo>
                        <a:pt x="0" y="3539302"/>
                        <a:pt x="88137" y="3627352"/>
                        <a:pt x="196353" y="3627352"/>
                      </a:cubicBezTo>
                      <a:cubicBezTo>
                        <a:pt x="292312" y="3627352"/>
                        <a:pt x="372366" y="3558163"/>
                        <a:pt x="389402" y="3466984"/>
                      </a:cubicBezTo>
                      <a:lnTo>
                        <a:pt x="1525709" y="3466984"/>
                      </a:lnTo>
                      <a:lnTo>
                        <a:pt x="1525709" y="3954433"/>
                      </a:lnTo>
                      <a:lnTo>
                        <a:pt x="917616" y="3954433"/>
                      </a:lnTo>
                      <a:cubicBezTo>
                        <a:pt x="900667" y="3863253"/>
                        <a:pt x="820613" y="3794065"/>
                        <a:pt x="724566" y="3794065"/>
                      </a:cubicBezTo>
                      <a:cubicBezTo>
                        <a:pt x="616264" y="3794065"/>
                        <a:pt x="528214" y="3882202"/>
                        <a:pt x="528214" y="3990417"/>
                      </a:cubicBezTo>
                      <a:cubicBezTo>
                        <a:pt x="528214" y="4098720"/>
                        <a:pt x="616351" y="4186770"/>
                        <a:pt x="724566" y="4186770"/>
                      </a:cubicBezTo>
                      <a:cubicBezTo>
                        <a:pt x="820526" y="4186770"/>
                        <a:pt x="900580" y="4117582"/>
                        <a:pt x="917616" y="4026402"/>
                      </a:cubicBezTo>
                      <a:lnTo>
                        <a:pt x="1525709" y="4026402"/>
                      </a:lnTo>
                      <a:lnTo>
                        <a:pt x="1525709" y="4446488"/>
                      </a:lnTo>
                      <a:lnTo>
                        <a:pt x="853208" y="4446488"/>
                      </a:lnTo>
                      <a:lnTo>
                        <a:pt x="628085" y="4671611"/>
                      </a:lnTo>
                      <a:cubicBezTo>
                        <a:pt x="596533" y="4649881"/>
                        <a:pt x="558288" y="4637103"/>
                        <a:pt x="517088" y="4637103"/>
                      </a:cubicBezTo>
                      <a:cubicBezTo>
                        <a:pt x="408785" y="4637103"/>
                        <a:pt x="320735" y="4725241"/>
                        <a:pt x="320735" y="4833456"/>
                      </a:cubicBezTo>
                      <a:cubicBezTo>
                        <a:pt x="320735" y="4941758"/>
                        <a:pt x="408872" y="5029809"/>
                        <a:pt x="517088" y="5029809"/>
                      </a:cubicBezTo>
                      <a:cubicBezTo>
                        <a:pt x="625390" y="5029809"/>
                        <a:pt x="713441" y="4941672"/>
                        <a:pt x="713441" y="4833456"/>
                      </a:cubicBezTo>
                      <a:cubicBezTo>
                        <a:pt x="713441" y="4792343"/>
                        <a:pt x="700663" y="4754098"/>
                        <a:pt x="678933" y="4722459"/>
                      </a:cubicBezTo>
                      <a:lnTo>
                        <a:pt x="883022" y="4518371"/>
                      </a:lnTo>
                      <a:lnTo>
                        <a:pt x="1525623" y="4518371"/>
                      </a:lnTo>
                      <a:lnTo>
                        <a:pt x="1525623" y="4660311"/>
                      </a:lnTo>
                      <a:cubicBezTo>
                        <a:pt x="1525623" y="4748535"/>
                        <a:pt x="1559956" y="4831544"/>
                        <a:pt x="1622365" y="4893952"/>
                      </a:cubicBezTo>
                      <a:lnTo>
                        <a:pt x="1967785" y="5239373"/>
                      </a:lnTo>
                      <a:cubicBezTo>
                        <a:pt x="2030194" y="5301782"/>
                        <a:pt x="2113116" y="5336115"/>
                        <a:pt x="2201427" y="5336115"/>
                      </a:cubicBezTo>
                      <a:lnTo>
                        <a:pt x="2343367" y="5336115"/>
                      </a:lnTo>
                      <a:lnTo>
                        <a:pt x="2343367" y="6063550"/>
                      </a:lnTo>
                      <a:lnTo>
                        <a:pt x="2139279" y="6267639"/>
                      </a:lnTo>
                      <a:cubicBezTo>
                        <a:pt x="2107727" y="6245909"/>
                        <a:pt x="2069482" y="6233131"/>
                        <a:pt x="2028282" y="6233131"/>
                      </a:cubicBezTo>
                      <a:cubicBezTo>
                        <a:pt x="1919979" y="6233131"/>
                        <a:pt x="1831929" y="6321268"/>
                        <a:pt x="1831929" y="6429484"/>
                      </a:cubicBezTo>
                      <a:cubicBezTo>
                        <a:pt x="1831929" y="6537786"/>
                        <a:pt x="1920066" y="6625836"/>
                        <a:pt x="2028282" y="6625836"/>
                      </a:cubicBezTo>
                      <a:cubicBezTo>
                        <a:pt x="2136584" y="6625836"/>
                        <a:pt x="2224635" y="6537700"/>
                        <a:pt x="2224635" y="6429484"/>
                      </a:cubicBezTo>
                      <a:cubicBezTo>
                        <a:pt x="2224635" y="6388370"/>
                        <a:pt x="2211857" y="6350126"/>
                        <a:pt x="2190127" y="6318487"/>
                      </a:cubicBezTo>
                      <a:lnTo>
                        <a:pt x="2415250" y="6093364"/>
                      </a:lnTo>
                      <a:lnTo>
                        <a:pt x="2415250" y="5336115"/>
                      </a:lnTo>
                      <a:lnTo>
                        <a:pt x="2835336" y="5336115"/>
                      </a:lnTo>
                      <a:lnTo>
                        <a:pt x="2835336" y="5818174"/>
                      </a:lnTo>
                      <a:cubicBezTo>
                        <a:pt x="2744243" y="5835124"/>
                        <a:pt x="2674968" y="5915178"/>
                        <a:pt x="2674968" y="6011224"/>
                      </a:cubicBezTo>
                      <a:cubicBezTo>
                        <a:pt x="2674968" y="6119526"/>
                        <a:pt x="2763105" y="6207577"/>
                        <a:pt x="2871320" y="6207577"/>
                      </a:cubicBezTo>
                      <a:cubicBezTo>
                        <a:pt x="2979623" y="6207577"/>
                        <a:pt x="3067673" y="6119440"/>
                        <a:pt x="3067673" y="6011224"/>
                      </a:cubicBezTo>
                      <a:cubicBezTo>
                        <a:pt x="3067673" y="5915264"/>
                        <a:pt x="2998485" y="5835211"/>
                        <a:pt x="2907305" y="5818174"/>
                      </a:cubicBezTo>
                      <a:lnTo>
                        <a:pt x="2907305" y="5336115"/>
                      </a:lnTo>
                      <a:lnTo>
                        <a:pt x="3394754" y="5336115"/>
                      </a:lnTo>
                      <a:lnTo>
                        <a:pt x="3394754" y="6472423"/>
                      </a:lnTo>
                      <a:cubicBezTo>
                        <a:pt x="3303661" y="6489372"/>
                        <a:pt x="3234386" y="6569425"/>
                        <a:pt x="3234386" y="6665472"/>
                      </a:cubicBezTo>
                      <a:cubicBezTo>
                        <a:pt x="3234386" y="6773775"/>
                        <a:pt x="3322523" y="6861825"/>
                        <a:pt x="3430739" y="6861825"/>
                      </a:cubicBezTo>
                      <a:cubicBezTo>
                        <a:pt x="3539041" y="6861825"/>
                        <a:pt x="3627091" y="6773688"/>
                        <a:pt x="3627091" y="6665472"/>
                      </a:cubicBezTo>
                      <a:cubicBezTo>
                        <a:pt x="3627091" y="6569512"/>
                        <a:pt x="3557903" y="6489459"/>
                        <a:pt x="3466723" y="6472423"/>
                      </a:cubicBezTo>
                      <a:lnTo>
                        <a:pt x="3466723" y="5336289"/>
                      </a:lnTo>
                      <a:lnTo>
                        <a:pt x="3954172" y="5336289"/>
                      </a:lnTo>
                      <a:lnTo>
                        <a:pt x="3954172" y="5944383"/>
                      </a:lnTo>
                      <a:cubicBezTo>
                        <a:pt x="3862992" y="5961332"/>
                        <a:pt x="3793804" y="6041385"/>
                        <a:pt x="3793804" y="6137432"/>
                      </a:cubicBezTo>
                      <a:cubicBezTo>
                        <a:pt x="3793804" y="6245735"/>
                        <a:pt x="3881941" y="6333785"/>
                        <a:pt x="3990157" y="6333785"/>
                      </a:cubicBezTo>
                      <a:cubicBezTo>
                        <a:pt x="4098459" y="6333785"/>
                        <a:pt x="4186509" y="6245648"/>
                        <a:pt x="4186509" y="6137432"/>
                      </a:cubicBezTo>
                      <a:cubicBezTo>
                        <a:pt x="4186509" y="6041472"/>
                        <a:pt x="4117321" y="5961419"/>
                        <a:pt x="4026142" y="5944383"/>
                      </a:cubicBezTo>
                      <a:lnTo>
                        <a:pt x="4026142" y="5336289"/>
                      </a:lnTo>
                      <a:lnTo>
                        <a:pt x="4446227" y="5336289"/>
                      </a:lnTo>
                      <a:lnTo>
                        <a:pt x="4446227" y="6008790"/>
                      </a:lnTo>
                      <a:lnTo>
                        <a:pt x="4671350" y="6233914"/>
                      </a:lnTo>
                      <a:cubicBezTo>
                        <a:pt x="4649620" y="6265553"/>
                        <a:pt x="4636843" y="6303710"/>
                        <a:pt x="4636843" y="6344910"/>
                      </a:cubicBezTo>
                      <a:cubicBezTo>
                        <a:pt x="4636843" y="6453213"/>
                        <a:pt x="4724980" y="6541263"/>
                        <a:pt x="4833195" y="6541263"/>
                      </a:cubicBezTo>
                      <a:cubicBezTo>
                        <a:pt x="4941498" y="6541263"/>
                        <a:pt x="5029548" y="6453126"/>
                        <a:pt x="5029548" y="6344910"/>
                      </a:cubicBezTo>
                      <a:cubicBezTo>
                        <a:pt x="5029548" y="6236695"/>
                        <a:pt x="4941411" y="6148558"/>
                        <a:pt x="4833195" y="6148558"/>
                      </a:cubicBezTo>
                      <a:cubicBezTo>
                        <a:pt x="4792082" y="6148558"/>
                        <a:pt x="4753837" y="6161335"/>
                        <a:pt x="4722199" y="6183065"/>
                      </a:cubicBezTo>
                      <a:lnTo>
                        <a:pt x="4518110" y="5978977"/>
                      </a:lnTo>
                      <a:lnTo>
                        <a:pt x="4518110" y="5336376"/>
                      </a:lnTo>
                      <a:lnTo>
                        <a:pt x="4660050" y="5336376"/>
                      </a:lnTo>
                      <a:cubicBezTo>
                        <a:pt x="4748275" y="5336376"/>
                        <a:pt x="4831283" y="5302043"/>
                        <a:pt x="4893692" y="5239634"/>
                      </a:cubicBezTo>
                      <a:lnTo>
                        <a:pt x="5239112" y="4894213"/>
                      </a:lnTo>
                      <a:cubicBezTo>
                        <a:pt x="5301521" y="4831805"/>
                        <a:pt x="5335855" y="4748883"/>
                        <a:pt x="5335855" y="4660572"/>
                      </a:cubicBezTo>
                      <a:lnTo>
                        <a:pt x="5335855" y="4518631"/>
                      </a:lnTo>
                      <a:lnTo>
                        <a:pt x="6063289" y="4518631"/>
                      </a:lnTo>
                      <a:lnTo>
                        <a:pt x="6267378" y="4722720"/>
                      </a:lnTo>
                      <a:cubicBezTo>
                        <a:pt x="6245648" y="4754272"/>
                        <a:pt x="6232871" y="4792517"/>
                        <a:pt x="6232871" y="4833717"/>
                      </a:cubicBezTo>
                      <a:cubicBezTo>
                        <a:pt x="6232871" y="4942019"/>
                        <a:pt x="6321007" y="5030070"/>
                        <a:pt x="6429223" y="5030070"/>
                      </a:cubicBezTo>
                      <a:cubicBezTo>
                        <a:pt x="6537526" y="5030070"/>
                        <a:pt x="6625576" y="4941932"/>
                        <a:pt x="6625576" y="4833717"/>
                      </a:cubicBezTo>
                      <a:cubicBezTo>
                        <a:pt x="6625576" y="4725415"/>
                        <a:pt x="6537439" y="4637364"/>
                        <a:pt x="6429223" y="4637364"/>
                      </a:cubicBezTo>
                      <a:cubicBezTo>
                        <a:pt x="6388110" y="4637364"/>
                        <a:pt x="6349865" y="4650141"/>
                        <a:pt x="6318226" y="4671871"/>
                      </a:cubicBezTo>
                      <a:lnTo>
                        <a:pt x="6093103" y="4446748"/>
                      </a:lnTo>
                      <a:lnTo>
                        <a:pt x="5335855" y="4446748"/>
                      </a:lnTo>
                      <a:lnTo>
                        <a:pt x="5335855" y="4026663"/>
                      </a:lnTo>
                      <a:lnTo>
                        <a:pt x="5817914" y="4026663"/>
                      </a:lnTo>
                      <a:cubicBezTo>
                        <a:pt x="5834863" y="4117755"/>
                        <a:pt x="5914917" y="4187031"/>
                        <a:pt x="6010963" y="4187031"/>
                      </a:cubicBezTo>
                      <a:cubicBezTo>
                        <a:pt x="6119266" y="4187031"/>
                        <a:pt x="6207316" y="4098894"/>
                        <a:pt x="6207316" y="3990678"/>
                      </a:cubicBezTo>
                      <a:cubicBezTo>
                        <a:pt x="6207316" y="3882376"/>
                        <a:pt x="6119179" y="3794326"/>
                        <a:pt x="6010963" y="3794326"/>
                      </a:cubicBezTo>
                      <a:cubicBezTo>
                        <a:pt x="5915004" y="3794326"/>
                        <a:pt x="5834950" y="3863514"/>
                        <a:pt x="5817914" y="3954693"/>
                      </a:cubicBezTo>
                      <a:lnTo>
                        <a:pt x="5335855" y="3954693"/>
                      </a:lnTo>
                      <a:lnTo>
                        <a:pt x="5335855" y="3467245"/>
                      </a:lnTo>
                      <a:lnTo>
                        <a:pt x="6472162" y="3467245"/>
                      </a:lnTo>
                      <a:cubicBezTo>
                        <a:pt x="6489111" y="3558337"/>
                        <a:pt x="6569165" y="3627613"/>
                        <a:pt x="6665211" y="3627613"/>
                      </a:cubicBezTo>
                      <a:cubicBezTo>
                        <a:pt x="6773514" y="3627613"/>
                        <a:pt x="6861564" y="3539476"/>
                        <a:pt x="6861564" y="3431260"/>
                      </a:cubicBezTo>
                      <a:cubicBezTo>
                        <a:pt x="6861912" y="3322697"/>
                        <a:pt x="6773862" y="3234560"/>
                        <a:pt x="6665559" y="3234560"/>
                      </a:cubicBezTo>
                      <a:close/>
                      <a:moveTo>
                        <a:pt x="6137432" y="2747198"/>
                      </a:moveTo>
                      <a:cubicBezTo>
                        <a:pt x="6206012" y="2747198"/>
                        <a:pt x="6261815" y="2803001"/>
                        <a:pt x="6261815" y="2871581"/>
                      </a:cubicBezTo>
                      <a:cubicBezTo>
                        <a:pt x="6261815" y="2940161"/>
                        <a:pt x="6206012" y="2995964"/>
                        <a:pt x="6137432" y="2995964"/>
                      </a:cubicBezTo>
                      <a:cubicBezTo>
                        <a:pt x="6068852" y="2995964"/>
                        <a:pt x="6013049" y="2940161"/>
                        <a:pt x="6013049" y="2871581"/>
                      </a:cubicBezTo>
                      <a:cubicBezTo>
                        <a:pt x="6013049" y="2802914"/>
                        <a:pt x="6068852" y="2747198"/>
                        <a:pt x="6137432" y="2747198"/>
                      </a:cubicBezTo>
                      <a:close/>
                      <a:moveTo>
                        <a:pt x="6344824" y="1903986"/>
                      </a:moveTo>
                      <a:cubicBezTo>
                        <a:pt x="6413403" y="1903986"/>
                        <a:pt x="6469207" y="1959789"/>
                        <a:pt x="6469207" y="2028369"/>
                      </a:cubicBezTo>
                      <a:cubicBezTo>
                        <a:pt x="6469207" y="2096949"/>
                        <a:pt x="6413403" y="2152752"/>
                        <a:pt x="6344824" y="2152752"/>
                      </a:cubicBezTo>
                      <a:cubicBezTo>
                        <a:pt x="6276244" y="2152752"/>
                        <a:pt x="6220441" y="2096949"/>
                        <a:pt x="6220441" y="2028369"/>
                      </a:cubicBezTo>
                      <a:cubicBezTo>
                        <a:pt x="6220528" y="1959789"/>
                        <a:pt x="6276244" y="1903986"/>
                        <a:pt x="6344824" y="1903986"/>
                      </a:cubicBezTo>
                      <a:close/>
                      <a:moveTo>
                        <a:pt x="4833630" y="307958"/>
                      </a:moveTo>
                      <a:cubicBezTo>
                        <a:pt x="4902210" y="307958"/>
                        <a:pt x="4958012" y="363761"/>
                        <a:pt x="4958012" y="432341"/>
                      </a:cubicBezTo>
                      <a:cubicBezTo>
                        <a:pt x="4958012" y="500921"/>
                        <a:pt x="4902210" y="556724"/>
                        <a:pt x="4833630" y="556724"/>
                      </a:cubicBezTo>
                      <a:cubicBezTo>
                        <a:pt x="4765050" y="556724"/>
                        <a:pt x="4709247" y="500921"/>
                        <a:pt x="4709247" y="432341"/>
                      </a:cubicBezTo>
                      <a:cubicBezTo>
                        <a:pt x="4709247" y="363761"/>
                        <a:pt x="4765050" y="307958"/>
                        <a:pt x="4833630" y="307958"/>
                      </a:cubicBezTo>
                      <a:close/>
                      <a:moveTo>
                        <a:pt x="3866122" y="850601"/>
                      </a:moveTo>
                      <a:cubicBezTo>
                        <a:pt x="3866122" y="782021"/>
                        <a:pt x="3921924" y="726218"/>
                        <a:pt x="3990504" y="726218"/>
                      </a:cubicBezTo>
                      <a:cubicBezTo>
                        <a:pt x="4059084" y="726218"/>
                        <a:pt x="4114887" y="782021"/>
                        <a:pt x="4114887" y="850601"/>
                      </a:cubicBezTo>
                      <a:cubicBezTo>
                        <a:pt x="4114887" y="919181"/>
                        <a:pt x="4059084" y="974983"/>
                        <a:pt x="3990504" y="974983"/>
                      </a:cubicBezTo>
                      <a:cubicBezTo>
                        <a:pt x="3921837" y="974896"/>
                        <a:pt x="3866122" y="919181"/>
                        <a:pt x="3866122" y="850601"/>
                      </a:cubicBezTo>
                      <a:close/>
                      <a:moveTo>
                        <a:pt x="3306617" y="196353"/>
                      </a:moveTo>
                      <a:cubicBezTo>
                        <a:pt x="3306617" y="127773"/>
                        <a:pt x="3362419" y="71970"/>
                        <a:pt x="3430999" y="71970"/>
                      </a:cubicBezTo>
                      <a:cubicBezTo>
                        <a:pt x="3499579" y="71970"/>
                        <a:pt x="3555382" y="127773"/>
                        <a:pt x="3555382" y="196353"/>
                      </a:cubicBezTo>
                      <a:cubicBezTo>
                        <a:pt x="3555382" y="264933"/>
                        <a:pt x="3499579" y="320735"/>
                        <a:pt x="3430999" y="320735"/>
                      </a:cubicBezTo>
                      <a:cubicBezTo>
                        <a:pt x="3362419" y="320735"/>
                        <a:pt x="3306617" y="264933"/>
                        <a:pt x="3306617" y="196353"/>
                      </a:cubicBezTo>
                      <a:close/>
                      <a:moveTo>
                        <a:pt x="2747198" y="724566"/>
                      </a:moveTo>
                      <a:cubicBezTo>
                        <a:pt x="2747198" y="655986"/>
                        <a:pt x="2803001" y="600184"/>
                        <a:pt x="2871581" y="600184"/>
                      </a:cubicBezTo>
                      <a:cubicBezTo>
                        <a:pt x="2940161" y="600184"/>
                        <a:pt x="2995964" y="655986"/>
                        <a:pt x="2995964" y="724566"/>
                      </a:cubicBezTo>
                      <a:cubicBezTo>
                        <a:pt x="2995964" y="793146"/>
                        <a:pt x="2940161" y="848949"/>
                        <a:pt x="2871581" y="848949"/>
                      </a:cubicBezTo>
                      <a:cubicBezTo>
                        <a:pt x="2802914" y="848862"/>
                        <a:pt x="2747198" y="793146"/>
                        <a:pt x="2747198" y="724566"/>
                      </a:cubicBezTo>
                      <a:close/>
                      <a:moveTo>
                        <a:pt x="2028369" y="641471"/>
                      </a:moveTo>
                      <a:cubicBezTo>
                        <a:pt x="1959789" y="641471"/>
                        <a:pt x="1903986" y="585668"/>
                        <a:pt x="1903986" y="517088"/>
                      </a:cubicBezTo>
                      <a:cubicBezTo>
                        <a:pt x="1903986" y="448508"/>
                        <a:pt x="1959789" y="392705"/>
                        <a:pt x="2028369" y="392705"/>
                      </a:cubicBezTo>
                      <a:cubicBezTo>
                        <a:pt x="2096949" y="392705"/>
                        <a:pt x="2152752" y="448508"/>
                        <a:pt x="2152752" y="517088"/>
                      </a:cubicBezTo>
                      <a:cubicBezTo>
                        <a:pt x="2152752" y="585668"/>
                        <a:pt x="2096949" y="641471"/>
                        <a:pt x="2028369" y="641471"/>
                      </a:cubicBezTo>
                      <a:close/>
                      <a:moveTo>
                        <a:pt x="432341" y="2152752"/>
                      </a:moveTo>
                      <a:cubicBezTo>
                        <a:pt x="363761" y="2152752"/>
                        <a:pt x="307958" y="2096949"/>
                        <a:pt x="307958" y="2028369"/>
                      </a:cubicBezTo>
                      <a:cubicBezTo>
                        <a:pt x="307958" y="1959789"/>
                        <a:pt x="363761" y="1903986"/>
                        <a:pt x="432341" y="1903986"/>
                      </a:cubicBezTo>
                      <a:cubicBezTo>
                        <a:pt x="500921" y="1903986"/>
                        <a:pt x="556724" y="1959789"/>
                        <a:pt x="556724" y="2028369"/>
                      </a:cubicBezTo>
                      <a:cubicBezTo>
                        <a:pt x="556637" y="2096949"/>
                        <a:pt x="500921" y="2152752"/>
                        <a:pt x="432341" y="2152752"/>
                      </a:cubicBezTo>
                      <a:close/>
                      <a:moveTo>
                        <a:pt x="850601" y="2995877"/>
                      </a:moveTo>
                      <a:cubicBezTo>
                        <a:pt x="782021" y="2995877"/>
                        <a:pt x="726218" y="2940074"/>
                        <a:pt x="726218" y="2871494"/>
                      </a:cubicBezTo>
                      <a:cubicBezTo>
                        <a:pt x="726218" y="2802914"/>
                        <a:pt x="782021" y="2747111"/>
                        <a:pt x="850601" y="2747111"/>
                      </a:cubicBezTo>
                      <a:cubicBezTo>
                        <a:pt x="919181" y="2747111"/>
                        <a:pt x="974983" y="2802914"/>
                        <a:pt x="974983" y="2871494"/>
                      </a:cubicBezTo>
                      <a:cubicBezTo>
                        <a:pt x="974896" y="2940074"/>
                        <a:pt x="919181" y="2995877"/>
                        <a:pt x="850601" y="2995877"/>
                      </a:cubicBezTo>
                      <a:close/>
                      <a:moveTo>
                        <a:pt x="196353" y="3555295"/>
                      </a:moveTo>
                      <a:cubicBezTo>
                        <a:pt x="127773" y="3555295"/>
                        <a:pt x="71970" y="3499492"/>
                        <a:pt x="71970" y="3430912"/>
                      </a:cubicBezTo>
                      <a:cubicBezTo>
                        <a:pt x="71970" y="3362332"/>
                        <a:pt x="127773" y="3306530"/>
                        <a:pt x="196353" y="3306530"/>
                      </a:cubicBezTo>
                      <a:cubicBezTo>
                        <a:pt x="264933" y="3306530"/>
                        <a:pt x="320735" y="3362332"/>
                        <a:pt x="320735" y="3430912"/>
                      </a:cubicBezTo>
                      <a:cubicBezTo>
                        <a:pt x="320735" y="3499579"/>
                        <a:pt x="264933" y="3555295"/>
                        <a:pt x="196353" y="3555295"/>
                      </a:cubicBezTo>
                      <a:close/>
                      <a:moveTo>
                        <a:pt x="724566" y="4114800"/>
                      </a:moveTo>
                      <a:cubicBezTo>
                        <a:pt x="655986" y="4114800"/>
                        <a:pt x="600184" y="4058997"/>
                        <a:pt x="600184" y="3990417"/>
                      </a:cubicBezTo>
                      <a:cubicBezTo>
                        <a:pt x="600184" y="3921837"/>
                        <a:pt x="655986" y="3866035"/>
                        <a:pt x="724566" y="3866035"/>
                      </a:cubicBezTo>
                      <a:cubicBezTo>
                        <a:pt x="793146" y="3866035"/>
                        <a:pt x="848949" y="3921837"/>
                        <a:pt x="848949" y="3990417"/>
                      </a:cubicBezTo>
                      <a:cubicBezTo>
                        <a:pt x="848862" y="4058997"/>
                        <a:pt x="793146" y="4114800"/>
                        <a:pt x="724566" y="4114800"/>
                      </a:cubicBezTo>
                      <a:close/>
                      <a:moveTo>
                        <a:pt x="517088" y="4957926"/>
                      </a:moveTo>
                      <a:cubicBezTo>
                        <a:pt x="448508" y="4957926"/>
                        <a:pt x="392705" y="4902123"/>
                        <a:pt x="392705" y="4833543"/>
                      </a:cubicBezTo>
                      <a:cubicBezTo>
                        <a:pt x="392705" y="4764963"/>
                        <a:pt x="448508" y="4709161"/>
                        <a:pt x="517088" y="4709161"/>
                      </a:cubicBezTo>
                      <a:cubicBezTo>
                        <a:pt x="585668" y="4709161"/>
                        <a:pt x="641471" y="4764963"/>
                        <a:pt x="641471" y="4833543"/>
                      </a:cubicBezTo>
                      <a:cubicBezTo>
                        <a:pt x="641471" y="4902123"/>
                        <a:pt x="585668" y="4957926"/>
                        <a:pt x="517088" y="4957926"/>
                      </a:cubicBezTo>
                      <a:close/>
                      <a:moveTo>
                        <a:pt x="2028369" y="6553954"/>
                      </a:moveTo>
                      <a:cubicBezTo>
                        <a:pt x="1959789" y="6553954"/>
                        <a:pt x="1903986" y="6498151"/>
                        <a:pt x="1903986" y="6429571"/>
                      </a:cubicBezTo>
                      <a:cubicBezTo>
                        <a:pt x="1903986" y="6360991"/>
                        <a:pt x="1959789" y="6305188"/>
                        <a:pt x="2028369" y="6305188"/>
                      </a:cubicBezTo>
                      <a:cubicBezTo>
                        <a:pt x="2096949" y="6305188"/>
                        <a:pt x="2152752" y="6360991"/>
                        <a:pt x="2152752" y="6429571"/>
                      </a:cubicBezTo>
                      <a:cubicBezTo>
                        <a:pt x="2152752" y="6498151"/>
                        <a:pt x="2096949" y="6553954"/>
                        <a:pt x="2028369" y="6553954"/>
                      </a:cubicBezTo>
                      <a:close/>
                      <a:moveTo>
                        <a:pt x="2995877" y="6011398"/>
                      </a:moveTo>
                      <a:cubicBezTo>
                        <a:pt x="2995877" y="6079978"/>
                        <a:pt x="2940074" y="6135780"/>
                        <a:pt x="2871494" y="6135780"/>
                      </a:cubicBezTo>
                      <a:cubicBezTo>
                        <a:pt x="2802914" y="6135780"/>
                        <a:pt x="2747111" y="6079978"/>
                        <a:pt x="2747111" y="6011398"/>
                      </a:cubicBezTo>
                      <a:cubicBezTo>
                        <a:pt x="2747111" y="5942818"/>
                        <a:pt x="2802914" y="5887015"/>
                        <a:pt x="2871494" y="5887015"/>
                      </a:cubicBezTo>
                      <a:cubicBezTo>
                        <a:pt x="2940074" y="5887015"/>
                        <a:pt x="2995877" y="5942818"/>
                        <a:pt x="2995877" y="6011398"/>
                      </a:cubicBezTo>
                      <a:close/>
                      <a:moveTo>
                        <a:pt x="3555295" y="6665559"/>
                      </a:moveTo>
                      <a:cubicBezTo>
                        <a:pt x="3555295" y="6734139"/>
                        <a:pt x="3499492" y="6789942"/>
                        <a:pt x="3430912" y="6789942"/>
                      </a:cubicBezTo>
                      <a:cubicBezTo>
                        <a:pt x="3362332" y="6789942"/>
                        <a:pt x="3306530" y="6734139"/>
                        <a:pt x="3306530" y="6665559"/>
                      </a:cubicBezTo>
                      <a:cubicBezTo>
                        <a:pt x="3306530" y="6596979"/>
                        <a:pt x="3362332" y="6541176"/>
                        <a:pt x="3430912" y="6541176"/>
                      </a:cubicBezTo>
                      <a:cubicBezTo>
                        <a:pt x="3499492" y="6541176"/>
                        <a:pt x="3555295" y="6596979"/>
                        <a:pt x="3555295" y="6665559"/>
                      </a:cubicBezTo>
                      <a:close/>
                      <a:moveTo>
                        <a:pt x="4114800" y="6137432"/>
                      </a:moveTo>
                      <a:cubicBezTo>
                        <a:pt x="4114800" y="6206012"/>
                        <a:pt x="4058997" y="6261815"/>
                        <a:pt x="3990417" y="6261815"/>
                      </a:cubicBezTo>
                      <a:cubicBezTo>
                        <a:pt x="3921837" y="6261815"/>
                        <a:pt x="3866035" y="6206012"/>
                        <a:pt x="3866035" y="6137432"/>
                      </a:cubicBezTo>
                      <a:cubicBezTo>
                        <a:pt x="3866035" y="6068852"/>
                        <a:pt x="3921837" y="6013049"/>
                        <a:pt x="3990417" y="6013049"/>
                      </a:cubicBezTo>
                      <a:cubicBezTo>
                        <a:pt x="4058997" y="6013049"/>
                        <a:pt x="4114800" y="6068852"/>
                        <a:pt x="4114800" y="6137432"/>
                      </a:cubicBezTo>
                      <a:close/>
                      <a:moveTo>
                        <a:pt x="4833630" y="6220528"/>
                      </a:moveTo>
                      <a:cubicBezTo>
                        <a:pt x="4902210" y="6220528"/>
                        <a:pt x="4958012" y="6276331"/>
                        <a:pt x="4958012" y="6344910"/>
                      </a:cubicBezTo>
                      <a:cubicBezTo>
                        <a:pt x="4958012" y="6413490"/>
                        <a:pt x="4902210" y="6469294"/>
                        <a:pt x="4833630" y="6469294"/>
                      </a:cubicBezTo>
                      <a:cubicBezTo>
                        <a:pt x="4765050" y="6469294"/>
                        <a:pt x="4709247" y="6413490"/>
                        <a:pt x="4709247" y="6344910"/>
                      </a:cubicBezTo>
                      <a:cubicBezTo>
                        <a:pt x="4709247" y="6276331"/>
                        <a:pt x="4765050" y="6220528"/>
                        <a:pt x="4833630" y="6220528"/>
                      </a:cubicBezTo>
                      <a:close/>
                      <a:moveTo>
                        <a:pt x="6429657" y="4709247"/>
                      </a:moveTo>
                      <a:cubicBezTo>
                        <a:pt x="6498238" y="4709247"/>
                        <a:pt x="6554041" y="4765050"/>
                        <a:pt x="6554041" y="4833630"/>
                      </a:cubicBezTo>
                      <a:cubicBezTo>
                        <a:pt x="6554041" y="4902210"/>
                        <a:pt x="6498238" y="4958012"/>
                        <a:pt x="6429657" y="4958012"/>
                      </a:cubicBezTo>
                      <a:cubicBezTo>
                        <a:pt x="6361078" y="4958012"/>
                        <a:pt x="6305275" y="4902210"/>
                        <a:pt x="6305275" y="4833630"/>
                      </a:cubicBezTo>
                      <a:cubicBezTo>
                        <a:pt x="6305275" y="4765050"/>
                        <a:pt x="6361078" y="4709247"/>
                        <a:pt x="6429657" y="4709247"/>
                      </a:cubicBezTo>
                      <a:close/>
                      <a:moveTo>
                        <a:pt x="6011398" y="3866122"/>
                      </a:moveTo>
                      <a:cubicBezTo>
                        <a:pt x="6079978" y="3866122"/>
                        <a:pt x="6135780" y="3921924"/>
                        <a:pt x="6135780" y="3990504"/>
                      </a:cubicBezTo>
                      <a:cubicBezTo>
                        <a:pt x="6135780" y="4059084"/>
                        <a:pt x="6079978" y="4114887"/>
                        <a:pt x="6011398" y="4114887"/>
                      </a:cubicBezTo>
                      <a:cubicBezTo>
                        <a:pt x="5942818" y="4114887"/>
                        <a:pt x="5887015" y="4059084"/>
                        <a:pt x="5887015" y="3990504"/>
                      </a:cubicBezTo>
                      <a:cubicBezTo>
                        <a:pt x="5887015" y="3921837"/>
                        <a:pt x="5942818" y="3866122"/>
                        <a:pt x="6011398" y="3866122"/>
                      </a:cubicBezTo>
                      <a:close/>
                      <a:moveTo>
                        <a:pt x="5264232" y="4660485"/>
                      </a:moveTo>
                      <a:cubicBezTo>
                        <a:pt x="5264232" y="4729500"/>
                        <a:pt x="5237374" y="4794342"/>
                        <a:pt x="5188525" y="4843191"/>
                      </a:cubicBezTo>
                      <a:lnTo>
                        <a:pt x="4843104" y="5188612"/>
                      </a:lnTo>
                      <a:cubicBezTo>
                        <a:pt x="4794342" y="5237374"/>
                        <a:pt x="4729413" y="5264232"/>
                        <a:pt x="4660398" y="5264232"/>
                      </a:cubicBezTo>
                      <a:lnTo>
                        <a:pt x="2201427" y="5264232"/>
                      </a:lnTo>
                      <a:cubicBezTo>
                        <a:pt x="2132412" y="5264232"/>
                        <a:pt x="2067570" y="5237374"/>
                        <a:pt x="2018721" y="5188612"/>
                      </a:cubicBezTo>
                      <a:lnTo>
                        <a:pt x="1673300" y="4843191"/>
                      </a:lnTo>
                      <a:cubicBezTo>
                        <a:pt x="1624538" y="4794429"/>
                        <a:pt x="1597679" y="4729500"/>
                        <a:pt x="1597679" y="4660485"/>
                      </a:cubicBezTo>
                      <a:lnTo>
                        <a:pt x="1597679" y="2201514"/>
                      </a:lnTo>
                      <a:cubicBezTo>
                        <a:pt x="1597679" y="2132499"/>
                        <a:pt x="1624538" y="2067657"/>
                        <a:pt x="1673300" y="2018807"/>
                      </a:cubicBezTo>
                      <a:lnTo>
                        <a:pt x="2018721" y="1673387"/>
                      </a:lnTo>
                      <a:cubicBezTo>
                        <a:pt x="2067483" y="1624625"/>
                        <a:pt x="2132412" y="1597679"/>
                        <a:pt x="2201427" y="1597679"/>
                      </a:cubicBezTo>
                      <a:lnTo>
                        <a:pt x="4660398" y="1597679"/>
                      </a:lnTo>
                      <a:cubicBezTo>
                        <a:pt x="4729413" y="1597679"/>
                        <a:pt x="4794255" y="1624538"/>
                        <a:pt x="4843104" y="1673387"/>
                      </a:cubicBezTo>
                      <a:lnTo>
                        <a:pt x="5188525" y="2018807"/>
                      </a:lnTo>
                      <a:cubicBezTo>
                        <a:pt x="5237287" y="2067570"/>
                        <a:pt x="5264232" y="2132499"/>
                        <a:pt x="5264232" y="2201514"/>
                      </a:cubicBezTo>
                      <a:lnTo>
                        <a:pt x="5264232" y="4660485"/>
                      </a:lnTo>
                      <a:close/>
                      <a:moveTo>
                        <a:pt x="6665559" y="3555295"/>
                      </a:moveTo>
                      <a:cubicBezTo>
                        <a:pt x="6596979" y="3555295"/>
                        <a:pt x="6541176" y="3499492"/>
                        <a:pt x="6541176" y="3430912"/>
                      </a:cubicBezTo>
                      <a:cubicBezTo>
                        <a:pt x="6541176" y="3362332"/>
                        <a:pt x="6596979" y="3306530"/>
                        <a:pt x="6665559" y="3306530"/>
                      </a:cubicBezTo>
                      <a:cubicBezTo>
                        <a:pt x="6734139" y="3306530"/>
                        <a:pt x="6789942" y="3362332"/>
                        <a:pt x="6789942" y="3430912"/>
                      </a:cubicBezTo>
                      <a:cubicBezTo>
                        <a:pt x="6789942" y="3499579"/>
                        <a:pt x="6734139" y="3555295"/>
                        <a:pt x="6665559" y="3555295"/>
                      </a:cubicBezTo>
                      <a:close/>
                    </a:path>
                  </a:pathLst>
                </a:custGeom>
                <a:grpFill/>
                <a:ln w="86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E1764750-F2FB-658E-424D-834970013B69}"/>
                    </a:ext>
                  </a:extLst>
                </p:cNvPr>
                <p:cNvSpPr/>
                <p:nvPr/>
              </p:nvSpPr>
              <p:spPr>
                <a:xfrm>
                  <a:off x="4408706" y="1741792"/>
                  <a:ext cx="3378412" cy="3378412"/>
                </a:xfrm>
                <a:custGeom>
                  <a:avLst/>
                  <a:gdLst>
                    <a:gd name="connsiteX0" fmla="*/ 2999527 w 3378412"/>
                    <a:gd name="connsiteY0" fmla="*/ 33464 h 3378412"/>
                    <a:gd name="connsiteX1" fmla="*/ 2918692 w 3378412"/>
                    <a:gd name="connsiteY1" fmla="*/ 0 h 3378412"/>
                    <a:gd name="connsiteX2" fmla="*/ 459721 w 3378412"/>
                    <a:gd name="connsiteY2" fmla="*/ 0 h 3378412"/>
                    <a:gd name="connsiteX3" fmla="*/ 378885 w 3378412"/>
                    <a:gd name="connsiteY3" fmla="*/ 33464 h 3378412"/>
                    <a:gd name="connsiteX4" fmla="*/ 33464 w 3378412"/>
                    <a:gd name="connsiteY4" fmla="*/ 378885 h 3378412"/>
                    <a:gd name="connsiteX5" fmla="*/ 0 w 3378412"/>
                    <a:gd name="connsiteY5" fmla="*/ 459721 h 3378412"/>
                    <a:gd name="connsiteX6" fmla="*/ 0 w 3378412"/>
                    <a:gd name="connsiteY6" fmla="*/ 2918692 h 3378412"/>
                    <a:gd name="connsiteX7" fmla="*/ 33464 w 3378412"/>
                    <a:gd name="connsiteY7" fmla="*/ 2999527 h 3378412"/>
                    <a:gd name="connsiteX8" fmla="*/ 378885 w 3378412"/>
                    <a:gd name="connsiteY8" fmla="*/ 3344948 h 3378412"/>
                    <a:gd name="connsiteX9" fmla="*/ 459721 w 3378412"/>
                    <a:gd name="connsiteY9" fmla="*/ 3378413 h 3378412"/>
                    <a:gd name="connsiteX10" fmla="*/ 2918692 w 3378412"/>
                    <a:gd name="connsiteY10" fmla="*/ 3378413 h 3378412"/>
                    <a:gd name="connsiteX11" fmla="*/ 2999527 w 3378412"/>
                    <a:gd name="connsiteY11" fmla="*/ 3344948 h 3378412"/>
                    <a:gd name="connsiteX12" fmla="*/ 3344948 w 3378412"/>
                    <a:gd name="connsiteY12" fmla="*/ 2999527 h 3378412"/>
                    <a:gd name="connsiteX13" fmla="*/ 3378413 w 3378412"/>
                    <a:gd name="connsiteY13" fmla="*/ 2918692 h 3378412"/>
                    <a:gd name="connsiteX14" fmla="*/ 3378413 w 3378412"/>
                    <a:gd name="connsiteY14" fmla="*/ 459721 h 3378412"/>
                    <a:gd name="connsiteX15" fmla="*/ 3344948 w 3378412"/>
                    <a:gd name="connsiteY15" fmla="*/ 378885 h 3378412"/>
                    <a:gd name="connsiteX16" fmla="*/ 2999527 w 3378412"/>
                    <a:gd name="connsiteY16" fmla="*/ 33464 h 3378412"/>
                    <a:gd name="connsiteX17" fmla="*/ 3306443 w 3378412"/>
                    <a:gd name="connsiteY17" fmla="*/ 2918692 h 3378412"/>
                    <a:gd name="connsiteX18" fmla="*/ 3294100 w 3378412"/>
                    <a:gd name="connsiteY18" fmla="*/ 2948592 h 3378412"/>
                    <a:gd name="connsiteX19" fmla="*/ 2948679 w 3378412"/>
                    <a:gd name="connsiteY19" fmla="*/ 3294013 h 3378412"/>
                    <a:gd name="connsiteX20" fmla="*/ 2918779 w 3378412"/>
                    <a:gd name="connsiteY20" fmla="*/ 3306356 h 3378412"/>
                    <a:gd name="connsiteX21" fmla="*/ 459808 w 3378412"/>
                    <a:gd name="connsiteY21" fmla="*/ 3306356 h 3378412"/>
                    <a:gd name="connsiteX22" fmla="*/ 429907 w 3378412"/>
                    <a:gd name="connsiteY22" fmla="*/ 3294013 h 3378412"/>
                    <a:gd name="connsiteX23" fmla="*/ 84486 w 3378412"/>
                    <a:gd name="connsiteY23" fmla="*/ 2948592 h 3378412"/>
                    <a:gd name="connsiteX24" fmla="*/ 72144 w 3378412"/>
                    <a:gd name="connsiteY24" fmla="*/ 2918692 h 3378412"/>
                    <a:gd name="connsiteX25" fmla="*/ 72144 w 3378412"/>
                    <a:gd name="connsiteY25" fmla="*/ 459721 h 3378412"/>
                    <a:gd name="connsiteX26" fmla="*/ 84486 w 3378412"/>
                    <a:gd name="connsiteY26" fmla="*/ 429820 h 3378412"/>
                    <a:gd name="connsiteX27" fmla="*/ 429907 w 3378412"/>
                    <a:gd name="connsiteY27" fmla="*/ 84400 h 3378412"/>
                    <a:gd name="connsiteX28" fmla="*/ 459808 w 3378412"/>
                    <a:gd name="connsiteY28" fmla="*/ 72057 h 3378412"/>
                    <a:gd name="connsiteX29" fmla="*/ 2918779 w 3378412"/>
                    <a:gd name="connsiteY29" fmla="*/ 72057 h 3378412"/>
                    <a:gd name="connsiteX30" fmla="*/ 2948679 w 3378412"/>
                    <a:gd name="connsiteY30" fmla="*/ 84400 h 3378412"/>
                    <a:gd name="connsiteX31" fmla="*/ 3294100 w 3378412"/>
                    <a:gd name="connsiteY31" fmla="*/ 429820 h 3378412"/>
                    <a:gd name="connsiteX32" fmla="*/ 3306443 w 3378412"/>
                    <a:gd name="connsiteY32" fmla="*/ 459721 h 3378412"/>
                    <a:gd name="connsiteX33" fmla="*/ 3306443 w 3378412"/>
                    <a:gd name="connsiteY33" fmla="*/ 2918692 h 3378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378412" h="3378412">
                      <a:moveTo>
                        <a:pt x="2999527" y="33464"/>
                      </a:moveTo>
                      <a:cubicBezTo>
                        <a:pt x="2977971" y="11908"/>
                        <a:pt x="2949288" y="0"/>
                        <a:pt x="2918692" y="0"/>
                      </a:cubicBezTo>
                      <a:lnTo>
                        <a:pt x="459721" y="0"/>
                      </a:lnTo>
                      <a:cubicBezTo>
                        <a:pt x="429212" y="0"/>
                        <a:pt x="400528" y="11908"/>
                        <a:pt x="378885" y="33464"/>
                      </a:cubicBezTo>
                      <a:lnTo>
                        <a:pt x="33464" y="378885"/>
                      </a:lnTo>
                      <a:cubicBezTo>
                        <a:pt x="11908" y="400441"/>
                        <a:pt x="0" y="429212"/>
                        <a:pt x="0" y="459721"/>
                      </a:cubicBezTo>
                      <a:lnTo>
                        <a:pt x="0" y="2918692"/>
                      </a:lnTo>
                      <a:cubicBezTo>
                        <a:pt x="0" y="2949201"/>
                        <a:pt x="11908" y="2977884"/>
                        <a:pt x="33464" y="2999527"/>
                      </a:cubicBezTo>
                      <a:lnTo>
                        <a:pt x="378885" y="3344948"/>
                      </a:lnTo>
                      <a:cubicBezTo>
                        <a:pt x="400441" y="3366505"/>
                        <a:pt x="429125" y="3378413"/>
                        <a:pt x="459721" y="3378413"/>
                      </a:cubicBezTo>
                      <a:lnTo>
                        <a:pt x="2918692" y="3378413"/>
                      </a:lnTo>
                      <a:cubicBezTo>
                        <a:pt x="2949201" y="3378413"/>
                        <a:pt x="2977884" y="3366505"/>
                        <a:pt x="2999527" y="3344948"/>
                      </a:cubicBezTo>
                      <a:lnTo>
                        <a:pt x="3344948" y="2999527"/>
                      </a:lnTo>
                      <a:cubicBezTo>
                        <a:pt x="3366505" y="2977971"/>
                        <a:pt x="3378413" y="2949288"/>
                        <a:pt x="3378413" y="2918692"/>
                      </a:cubicBezTo>
                      <a:lnTo>
                        <a:pt x="3378413" y="459721"/>
                      </a:lnTo>
                      <a:cubicBezTo>
                        <a:pt x="3378413" y="429212"/>
                        <a:pt x="3366505" y="400528"/>
                        <a:pt x="3344948" y="378885"/>
                      </a:cubicBezTo>
                      <a:lnTo>
                        <a:pt x="2999527" y="33464"/>
                      </a:lnTo>
                      <a:close/>
                      <a:moveTo>
                        <a:pt x="3306443" y="2918692"/>
                      </a:moveTo>
                      <a:cubicBezTo>
                        <a:pt x="3306443" y="2929991"/>
                        <a:pt x="3302097" y="2940596"/>
                        <a:pt x="3294100" y="2948592"/>
                      </a:cubicBezTo>
                      <a:lnTo>
                        <a:pt x="2948679" y="3294013"/>
                      </a:lnTo>
                      <a:cubicBezTo>
                        <a:pt x="2940683" y="3302010"/>
                        <a:pt x="2930078" y="3306356"/>
                        <a:pt x="2918779" y="3306356"/>
                      </a:cubicBezTo>
                      <a:lnTo>
                        <a:pt x="459808" y="3306356"/>
                      </a:lnTo>
                      <a:cubicBezTo>
                        <a:pt x="448508" y="3306356"/>
                        <a:pt x="437904" y="3301923"/>
                        <a:pt x="429907" y="3294013"/>
                      </a:cubicBezTo>
                      <a:lnTo>
                        <a:pt x="84486" y="2948592"/>
                      </a:lnTo>
                      <a:cubicBezTo>
                        <a:pt x="76490" y="2940596"/>
                        <a:pt x="72144" y="2929991"/>
                        <a:pt x="72144" y="2918692"/>
                      </a:cubicBezTo>
                      <a:lnTo>
                        <a:pt x="72144" y="459721"/>
                      </a:lnTo>
                      <a:cubicBezTo>
                        <a:pt x="72144" y="448421"/>
                        <a:pt x="76577" y="437817"/>
                        <a:pt x="84486" y="429820"/>
                      </a:cubicBezTo>
                      <a:lnTo>
                        <a:pt x="429907" y="84400"/>
                      </a:lnTo>
                      <a:cubicBezTo>
                        <a:pt x="437904" y="76403"/>
                        <a:pt x="448508" y="72057"/>
                        <a:pt x="459808" y="72057"/>
                      </a:cubicBezTo>
                      <a:lnTo>
                        <a:pt x="2918779" y="72057"/>
                      </a:lnTo>
                      <a:cubicBezTo>
                        <a:pt x="2930078" y="72057"/>
                        <a:pt x="2940683" y="76490"/>
                        <a:pt x="2948679" y="84400"/>
                      </a:cubicBezTo>
                      <a:lnTo>
                        <a:pt x="3294100" y="429820"/>
                      </a:lnTo>
                      <a:cubicBezTo>
                        <a:pt x="3302097" y="437817"/>
                        <a:pt x="3306443" y="448421"/>
                        <a:pt x="3306443" y="459721"/>
                      </a:cubicBezTo>
                      <a:lnTo>
                        <a:pt x="3306443" y="2918692"/>
                      </a:lnTo>
                      <a:close/>
                    </a:path>
                  </a:pathLst>
                </a:custGeom>
                <a:grpFill/>
                <a:ln w="86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F138202-8754-F03E-CC3A-F1A50EF24227}"/>
                </a:ext>
              </a:extLst>
            </p:cNvPr>
            <p:cNvSpPr txBox="1"/>
            <p:nvPr/>
          </p:nvSpPr>
          <p:spPr>
            <a:xfrm>
              <a:off x="5565379" y="1580127"/>
              <a:ext cx="10739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0" i="0" dirty="0">
                  <a:gradFill>
                    <a:gsLst>
                      <a:gs pos="0">
                        <a:srgbClr val="00B7FF"/>
                      </a:gs>
                      <a:gs pos="100000">
                        <a:srgbClr val="8B38FF"/>
                      </a:gs>
                    </a:gsLst>
                    <a:lin ang="3000000" scaled="0"/>
                  </a:gradFill>
                  <a:effectLst/>
                  <a:latin typeface="Poppins SemiBold" panose="00000700000000000000" pitchFamily="2" charset="0"/>
                  <a:cs typeface="Poppins SemiBold" panose="00000700000000000000" pitchFamily="2" charset="0"/>
                </a:rPr>
                <a:t>INTRO</a:t>
              </a:r>
              <a:endParaRPr lang="en-US" sz="1200" dirty="0">
                <a:gradFill>
                  <a:gsLst>
                    <a:gs pos="0">
                      <a:srgbClr val="00B7FF"/>
                    </a:gs>
                    <a:gs pos="100000">
                      <a:srgbClr val="8B38FF"/>
                    </a:gs>
                  </a:gsLst>
                  <a:lin ang="3000000" scaled="0"/>
                </a:gra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15F36F-77DB-F6E0-370B-43B7DD41B631}"/>
              </a:ext>
            </a:extLst>
          </p:cNvPr>
          <p:cNvGrpSpPr/>
          <p:nvPr/>
        </p:nvGrpSpPr>
        <p:grpSpPr>
          <a:xfrm>
            <a:off x="837256" y="4259909"/>
            <a:ext cx="892699" cy="466715"/>
            <a:chOff x="837256" y="4259909"/>
            <a:chExt cx="892699" cy="46671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FB4A3A9-0368-97F8-7138-C8B0DB05C6A0}"/>
                </a:ext>
              </a:extLst>
            </p:cNvPr>
            <p:cNvSpPr/>
            <p:nvPr/>
          </p:nvSpPr>
          <p:spPr>
            <a:xfrm>
              <a:off x="837256" y="4259909"/>
              <a:ext cx="892699" cy="466715"/>
            </a:xfrm>
            <a:prstGeom prst="roundRect">
              <a:avLst/>
            </a:prstGeom>
            <a:noFill/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AAEA0DB-48B9-FD30-A4C1-658746BBD57C}"/>
                </a:ext>
              </a:extLst>
            </p:cNvPr>
            <p:cNvSpPr txBox="1"/>
            <p:nvPr/>
          </p:nvSpPr>
          <p:spPr>
            <a:xfrm>
              <a:off x="1073135" y="4308883"/>
              <a:ext cx="4209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ExtraLight" panose="02000503000000020004" pitchFamily="2" charset="0"/>
                  <a:cs typeface="Shabnam" panose="020B0603030804020204" pitchFamily="34" charset="-78"/>
                </a:rPr>
                <a:t>01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ea typeface="Inter ExtraLight" panose="02000503000000020004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68FEA22-6CAD-B3B1-82E6-B673692D6F98}"/>
              </a:ext>
            </a:extLst>
          </p:cNvPr>
          <p:cNvGrpSpPr/>
          <p:nvPr/>
        </p:nvGrpSpPr>
        <p:grpSpPr>
          <a:xfrm>
            <a:off x="3225093" y="4259909"/>
            <a:ext cx="892699" cy="466715"/>
            <a:chOff x="3225093" y="4259909"/>
            <a:chExt cx="892699" cy="46671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DA77C2D-9FC7-8CD6-25C2-3530D6AA3BF9}"/>
                </a:ext>
              </a:extLst>
            </p:cNvPr>
            <p:cNvSpPr/>
            <p:nvPr/>
          </p:nvSpPr>
          <p:spPr>
            <a:xfrm>
              <a:off x="3225093" y="4259909"/>
              <a:ext cx="892699" cy="466715"/>
            </a:xfrm>
            <a:prstGeom prst="roundRect">
              <a:avLst/>
            </a:prstGeom>
            <a:noFill/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6B9F209-2F85-EDB0-B3EE-C26885AD6623}"/>
                </a:ext>
              </a:extLst>
            </p:cNvPr>
            <p:cNvSpPr txBox="1"/>
            <p:nvPr/>
          </p:nvSpPr>
          <p:spPr>
            <a:xfrm>
              <a:off x="3413107" y="4308883"/>
              <a:ext cx="516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ExtraLight" panose="02000503000000020004" pitchFamily="2" charset="0"/>
                  <a:cs typeface="Shabnam" panose="020B0603030804020204" pitchFamily="34" charset="-78"/>
                </a:rPr>
                <a:t>02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ea typeface="Inter ExtraLight" panose="02000503000000020004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C1F01EC-E1F2-5A1D-C117-FB1BAE437FBF}"/>
              </a:ext>
            </a:extLst>
          </p:cNvPr>
          <p:cNvGrpSpPr/>
          <p:nvPr/>
        </p:nvGrpSpPr>
        <p:grpSpPr>
          <a:xfrm>
            <a:off x="5612929" y="4252447"/>
            <a:ext cx="889942" cy="481638"/>
            <a:chOff x="5612929" y="4252447"/>
            <a:chExt cx="889942" cy="481638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277986E-C31A-A003-0915-390812632E70}"/>
                </a:ext>
              </a:extLst>
            </p:cNvPr>
            <p:cNvSpPr/>
            <p:nvPr/>
          </p:nvSpPr>
          <p:spPr>
            <a:xfrm>
              <a:off x="5612929" y="4252447"/>
              <a:ext cx="889942" cy="48163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52400" dir="2700000" algn="ctr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1027B7F-B811-3993-62D8-8F063D1E84CD}"/>
                </a:ext>
              </a:extLst>
            </p:cNvPr>
            <p:cNvSpPr/>
            <p:nvPr/>
          </p:nvSpPr>
          <p:spPr>
            <a:xfrm>
              <a:off x="5612929" y="4252447"/>
              <a:ext cx="889942" cy="48163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88900" dist="50800" dir="13200000" algn="ctr" rotWithShape="0">
                <a:schemeClr val="bg1">
                  <a:alpha val="1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2E53A43-4B1A-BC3E-93CC-5CBB8E8BF8FD}"/>
                </a:ext>
              </a:extLst>
            </p:cNvPr>
            <p:cNvSpPr txBox="1"/>
            <p:nvPr/>
          </p:nvSpPr>
          <p:spPr>
            <a:xfrm>
              <a:off x="5799565" y="4308883"/>
              <a:ext cx="516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ExtraLight" panose="02000503000000020004" pitchFamily="2" charset="0"/>
                  <a:cs typeface="Shabnam" panose="020B0603030804020204" pitchFamily="34" charset="-78"/>
                </a:rPr>
                <a:t>03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ea typeface="Inter ExtraLight" panose="02000503000000020004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C708ECF-E45E-705D-2A84-A66EB3F392F4}"/>
              </a:ext>
            </a:extLst>
          </p:cNvPr>
          <p:cNvGrpSpPr/>
          <p:nvPr/>
        </p:nvGrpSpPr>
        <p:grpSpPr>
          <a:xfrm>
            <a:off x="8000765" y="4259909"/>
            <a:ext cx="892699" cy="466715"/>
            <a:chOff x="8000765" y="4259909"/>
            <a:chExt cx="892699" cy="46671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45C8E6-237E-4A64-E838-A1E9364E5738}"/>
                </a:ext>
              </a:extLst>
            </p:cNvPr>
            <p:cNvSpPr/>
            <p:nvPr/>
          </p:nvSpPr>
          <p:spPr>
            <a:xfrm>
              <a:off x="8000765" y="4259909"/>
              <a:ext cx="892699" cy="466715"/>
            </a:xfrm>
            <a:prstGeom prst="roundRect">
              <a:avLst/>
            </a:prstGeom>
            <a:noFill/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7B6549E-6174-86E2-95E0-DDD8E5BC8921}"/>
                </a:ext>
              </a:extLst>
            </p:cNvPr>
            <p:cNvSpPr txBox="1"/>
            <p:nvPr/>
          </p:nvSpPr>
          <p:spPr>
            <a:xfrm>
              <a:off x="8188779" y="4308883"/>
              <a:ext cx="516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ExtraLight" panose="02000503000000020004" pitchFamily="2" charset="0"/>
                  <a:cs typeface="Shabnam" panose="020B0603030804020204" pitchFamily="34" charset="-78"/>
                </a:rPr>
                <a:t>04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ea typeface="Inter ExtraLight" panose="02000503000000020004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844858-95CE-F6BA-FBED-B50FCECB1159}"/>
              </a:ext>
            </a:extLst>
          </p:cNvPr>
          <p:cNvGrpSpPr/>
          <p:nvPr/>
        </p:nvGrpSpPr>
        <p:grpSpPr>
          <a:xfrm>
            <a:off x="10388601" y="4259909"/>
            <a:ext cx="892699" cy="466715"/>
            <a:chOff x="10388601" y="4259909"/>
            <a:chExt cx="892699" cy="466715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46753E1-743C-B80F-1BEC-C67C7FC60234}"/>
                </a:ext>
              </a:extLst>
            </p:cNvPr>
            <p:cNvSpPr/>
            <p:nvPr/>
          </p:nvSpPr>
          <p:spPr>
            <a:xfrm>
              <a:off x="10388601" y="4259909"/>
              <a:ext cx="892699" cy="466715"/>
            </a:xfrm>
            <a:prstGeom prst="roundRect">
              <a:avLst/>
            </a:prstGeom>
            <a:noFill/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B5A7F76-A887-ECB7-190E-3068641BA2B9}"/>
                </a:ext>
              </a:extLst>
            </p:cNvPr>
            <p:cNvSpPr txBox="1"/>
            <p:nvPr/>
          </p:nvSpPr>
          <p:spPr>
            <a:xfrm>
              <a:off x="10572765" y="4308883"/>
              <a:ext cx="516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Inter ExtraLight" panose="02000503000000020004" pitchFamily="2" charset="0"/>
                  <a:cs typeface="Shabnam" panose="020B0603030804020204" pitchFamily="34" charset="-78"/>
                </a:rPr>
                <a:t>05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ea typeface="Inter ExtraLight" panose="02000503000000020004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77A70AD-C18E-AE49-FD40-A630CB6EA6E2}"/>
              </a:ext>
            </a:extLst>
          </p:cNvPr>
          <p:cNvSpPr txBox="1"/>
          <p:nvPr/>
        </p:nvSpPr>
        <p:spPr>
          <a:xfrm>
            <a:off x="9931060" y="4715384"/>
            <a:ext cx="1906655" cy="115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052A3D-957C-1D88-107C-70925B4FA9A0}"/>
              </a:ext>
            </a:extLst>
          </p:cNvPr>
          <p:cNvSpPr txBox="1"/>
          <p:nvPr/>
        </p:nvSpPr>
        <p:spPr>
          <a:xfrm>
            <a:off x="7547074" y="4740476"/>
            <a:ext cx="1906655" cy="115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326F59-3242-35DE-7E7B-2A2244C43DCB}"/>
              </a:ext>
            </a:extLst>
          </p:cNvPr>
          <p:cNvSpPr txBox="1"/>
          <p:nvPr/>
        </p:nvSpPr>
        <p:spPr>
          <a:xfrm>
            <a:off x="5108408" y="4762092"/>
            <a:ext cx="1906655" cy="115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5BA35C-C1E6-1AE1-7E5A-BBF723356DC6}"/>
              </a:ext>
            </a:extLst>
          </p:cNvPr>
          <p:cNvSpPr txBox="1"/>
          <p:nvPr/>
        </p:nvSpPr>
        <p:spPr>
          <a:xfrm>
            <a:off x="2724422" y="4787184"/>
            <a:ext cx="1906655" cy="115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E6C816-0053-F345-DBAC-AEF9E699641B}"/>
              </a:ext>
            </a:extLst>
          </p:cNvPr>
          <p:cNvSpPr txBox="1"/>
          <p:nvPr/>
        </p:nvSpPr>
        <p:spPr>
          <a:xfrm>
            <a:off x="340436" y="4762092"/>
            <a:ext cx="1906655" cy="115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530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1D4E6C2-9C77-AB9D-E08C-9A05742F9CF6}"/>
              </a:ext>
            </a:extLst>
          </p:cNvPr>
          <p:cNvSpPr/>
          <p:nvPr/>
        </p:nvSpPr>
        <p:spPr>
          <a:xfrm>
            <a:off x="4622840" y="2081533"/>
            <a:ext cx="3011842" cy="38837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381000" dist="279400" dir="2700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9871993-ADC0-5928-61D7-E75B73EDB884}"/>
              </a:ext>
            </a:extLst>
          </p:cNvPr>
          <p:cNvSpPr/>
          <p:nvPr/>
        </p:nvSpPr>
        <p:spPr>
          <a:xfrm>
            <a:off x="4622840" y="2081533"/>
            <a:ext cx="3011842" cy="38837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355600" dist="279400" dir="13200000" algn="ctr" rotWithShape="0">
              <a:schemeClr val="bg1">
                <a:alpha val="3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887000D-DF9B-B381-00D3-DEBF07E83A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4" r="28884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C9CE4010-7E38-2D23-8D0C-A5AA7BE6E3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0" r="23350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7EECCC4-08CC-AC3D-E834-15F044B3E3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4" r="28884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2476979-EC6B-2177-0A1C-D18B8F6866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3" r="9883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1310522A-11CA-15E9-CA64-823D9E0B36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21"/>
          <a:stretch>
            <a:fillRect/>
          </a:stretch>
        </p:blipFill>
        <p:spPr/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5DC62F1-D5E0-49D5-D271-0F9A0224D0A7}"/>
              </a:ext>
            </a:extLst>
          </p:cNvPr>
          <p:cNvSpPr txBox="1"/>
          <p:nvPr/>
        </p:nvSpPr>
        <p:spPr>
          <a:xfrm>
            <a:off x="0" y="15151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 </a:t>
            </a: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C9731D-BF19-A94D-0BC4-9B14FAB5CEA9}"/>
              </a:ext>
            </a:extLst>
          </p:cNvPr>
          <p:cNvSpPr txBox="1"/>
          <p:nvPr/>
        </p:nvSpPr>
        <p:spPr>
          <a:xfrm>
            <a:off x="4648966" y="4420360"/>
            <a:ext cx="296233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6802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0420B27-E233-1B96-EC92-18E226D4C1FE}"/>
              </a:ext>
            </a:extLst>
          </p:cNvPr>
          <p:cNvSpPr/>
          <p:nvPr/>
        </p:nvSpPr>
        <p:spPr>
          <a:xfrm>
            <a:off x="1291795" y="2081533"/>
            <a:ext cx="3011842" cy="38837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355600" dist="279400" dir="13200000" algn="ctr" rotWithShape="0">
              <a:schemeClr val="bg1">
                <a:alpha val="3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D80CBE-F2A0-8530-9EC2-5D8C4B2F7CFD}"/>
              </a:ext>
            </a:extLst>
          </p:cNvPr>
          <p:cNvSpPr txBox="1"/>
          <p:nvPr/>
        </p:nvSpPr>
        <p:spPr>
          <a:xfrm>
            <a:off x="1317921" y="4420360"/>
            <a:ext cx="296233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387C769-5F48-0BCA-2F0D-7A69A0F0217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5" r="16275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D24C40A-DF1F-A149-4A5E-CC9C8C5183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21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16E9DBB-0B20-A503-FF0C-1486714B25E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4" r="28884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BF278C-DA04-844B-7188-2FF979174F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0" r="23350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1A5D4D4-DBB3-A55E-F4D9-175A9D2F9B8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6" r="24896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FD562F-57A9-D793-1A3D-CF6223F0DB3E}"/>
              </a:ext>
            </a:extLst>
          </p:cNvPr>
          <p:cNvSpPr txBox="1"/>
          <p:nvPr/>
        </p:nvSpPr>
        <p:spPr>
          <a:xfrm>
            <a:off x="0" y="15151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 </a:t>
            </a: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4265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859B432-4113-CD61-9C9C-28DC4E9982D2}"/>
              </a:ext>
            </a:extLst>
          </p:cNvPr>
          <p:cNvGrpSpPr/>
          <p:nvPr/>
        </p:nvGrpSpPr>
        <p:grpSpPr>
          <a:xfrm>
            <a:off x="1009073" y="2360798"/>
            <a:ext cx="2591327" cy="3448662"/>
            <a:chOff x="2733676" y="1704669"/>
            <a:chExt cx="6372224" cy="3448662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6D057CE-C4F7-5646-027B-EEDA64CD63E6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52400" dir="2700000" algn="ctr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A8931BF-CF4B-48B8-23DE-09B54618794E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28600" dist="1397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8240B85-01BC-F3E0-4DD3-9F6213E3D2D3}"/>
              </a:ext>
            </a:extLst>
          </p:cNvPr>
          <p:cNvGrpSpPr/>
          <p:nvPr/>
        </p:nvGrpSpPr>
        <p:grpSpPr>
          <a:xfrm>
            <a:off x="4795838" y="2360798"/>
            <a:ext cx="2591327" cy="3448662"/>
            <a:chOff x="2733676" y="1704669"/>
            <a:chExt cx="6372224" cy="3448662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C64F81F-87E9-76BE-2CBA-682CE9212AB1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52400" dir="2700000" algn="ctr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381FC21-C64E-F0F5-C06A-E1ADF46D51AB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28600" dist="1397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7861D40-00D5-8905-020A-6520AB8AF9CF}"/>
              </a:ext>
            </a:extLst>
          </p:cNvPr>
          <p:cNvGrpSpPr/>
          <p:nvPr/>
        </p:nvGrpSpPr>
        <p:grpSpPr>
          <a:xfrm>
            <a:off x="8591600" y="2180044"/>
            <a:ext cx="2591327" cy="3448662"/>
            <a:chOff x="2733676" y="1704669"/>
            <a:chExt cx="6372224" cy="3448662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39EB9AD-0224-448A-BDC5-910B37888FA1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52400" dir="2700000" algn="ctr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DD052A1-5090-CB99-ED44-637A8260D5FF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28600" dist="1397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8FE7B5A-BD00-AA11-8099-B8B337E4FE3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6" r="23486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78F8229-1EAF-6702-6A76-B7073998AD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>
            <a:fillRect/>
          </a:stretch>
        </p:blipFill>
        <p:spPr>
          <a:xfrm>
            <a:off x="8798985" y="2357970"/>
            <a:ext cx="2176556" cy="2299976"/>
          </a:xfr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B7374FE-D9E5-0A41-48CF-CEE98774C2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1" r="18461"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ADFA3BB-A379-E07A-F90F-036BC27A9EDD}"/>
              </a:ext>
            </a:extLst>
          </p:cNvPr>
          <p:cNvSpPr txBox="1"/>
          <p:nvPr/>
        </p:nvSpPr>
        <p:spPr>
          <a:xfrm>
            <a:off x="0" y="130245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انواع هوش مصنوعی </a:t>
            </a: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در نظام آموزشی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5DBEC6-09AF-1660-4089-69AC2210761A}"/>
              </a:ext>
            </a:extLst>
          </p:cNvPr>
          <p:cNvSpPr txBox="1"/>
          <p:nvPr/>
        </p:nvSpPr>
        <p:spPr>
          <a:xfrm>
            <a:off x="8713239" y="4958660"/>
            <a:ext cx="2348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B93071-3720-D662-31F1-77CCC0DA80DB}"/>
              </a:ext>
            </a:extLst>
          </p:cNvPr>
          <p:cNvSpPr txBox="1"/>
          <p:nvPr/>
        </p:nvSpPr>
        <p:spPr>
          <a:xfrm>
            <a:off x="4999712" y="5139414"/>
            <a:ext cx="2348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45042D-427D-1B13-48E5-7A069616A1B5}"/>
              </a:ext>
            </a:extLst>
          </p:cNvPr>
          <p:cNvSpPr txBox="1"/>
          <p:nvPr/>
        </p:nvSpPr>
        <p:spPr>
          <a:xfrm>
            <a:off x="1156255" y="5139414"/>
            <a:ext cx="2348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474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971784A-B894-3187-2D0C-7BB4DB67DBAD}"/>
              </a:ext>
            </a:extLst>
          </p:cNvPr>
          <p:cNvSpPr/>
          <p:nvPr/>
        </p:nvSpPr>
        <p:spPr>
          <a:xfrm>
            <a:off x="886638" y="3521019"/>
            <a:ext cx="4982029" cy="2444278"/>
          </a:xfrm>
          <a:prstGeom prst="roundRect">
            <a:avLst>
              <a:gd name="adj" fmla="val 10432"/>
            </a:avLst>
          </a:prstGeom>
          <a:solidFill>
            <a:schemeClr val="bg1">
              <a:alpha val="2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9D4946-BD94-54D7-3B05-29A08B0D855D}"/>
              </a:ext>
            </a:extLst>
          </p:cNvPr>
          <p:cNvGrpSpPr/>
          <p:nvPr/>
        </p:nvGrpSpPr>
        <p:grpSpPr>
          <a:xfrm flipH="1">
            <a:off x="1394206" y="3818101"/>
            <a:ext cx="3983456" cy="580182"/>
            <a:chOff x="1394206" y="3958060"/>
            <a:chExt cx="3983456" cy="580182"/>
          </a:xfrm>
        </p:grpSpPr>
        <p:sp>
          <p:nvSpPr>
            <p:cNvPr id="17" name="Freeform 35">
              <a:extLst>
                <a:ext uri="{FF2B5EF4-FFF2-40B4-BE49-F238E27FC236}">
                  <a16:creationId xmlns:a16="http://schemas.microsoft.com/office/drawing/2014/main" id="{2E4A5B67-EB17-7214-D1B1-7232F243D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4206" y="4064757"/>
              <a:ext cx="312986" cy="312986"/>
            </a:xfrm>
            <a:custGeom>
              <a:avLst/>
              <a:gdLst>
                <a:gd name="T0" fmla="*/ 160 w 160"/>
                <a:gd name="T1" fmla="*/ 110 h 160"/>
                <a:gd name="T2" fmla="*/ 155 w 160"/>
                <a:gd name="T3" fmla="*/ 117 h 160"/>
                <a:gd name="T4" fmla="*/ 86 w 160"/>
                <a:gd name="T5" fmla="*/ 158 h 160"/>
                <a:gd name="T6" fmla="*/ 80 w 160"/>
                <a:gd name="T7" fmla="*/ 160 h 160"/>
                <a:gd name="T8" fmla="*/ 72 w 160"/>
                <a:gd name="T9" fmla="*/ 158 h 160"/>
                <a:gd name="T10" fmla="*/ 3 w 160"/>
                <a:gd name="T11" fmla="*/ 117 h 160"/>
                <a:gd name="T12" fmla="*/ 0 w 160"/>
                <a:gd name="T13" fmla="*/ 110 h 160"/>
                <a:gd name="T14" fmla="*/ 3 w 160"/>
                <a:gd name="T15" fmla="*/ 105 h 160"/>
                <a:gd name="T16" fmla="*/ 11 w 160"/>
                <a:gd name="T17" fmla="*/ 101 h 160"/>
                <a:gd name="T18" fmla="*/ 69 w 160"/>
                <a:gd name="T19" fmla="*/ 134 h 160"/>
                <a:gd name="T20" fmla="*/ 80 w 160"/>
                <a:gd name="T21" fmla="*/ 137 h 160"/>
                <a:gd name="T22" fmla="*/ 90 w 160"/>
                <a:gd name="T23" fmla="*/ 134 h 160"/>
                <a:gd name="T24" fmla="*/ 149 w 160"/>
                <a:gd name="T25" fmla="*/ 101 h 160"/>
                <a:gd name="T26" fmla="*/ 155 w 160"/>
                <a:gd name="T27" fmla="*/ 105 h 160"/>
                <a:gd name="T28" fmla="*/ 160 w 160"/>
                <a:gd name="T29" fmla="*/ 110 h 160"/>
                <a:gd name="T30" fmla="*/ 3 w 160"/>
                <a:gd name="T31" fmla="*/ 57 h 160"/>
                <a:gd name="T32" fmla="*/ 72 w 160"/>
                <a:gd name="T33" fmla="*/ 99 h 160"/>
                <a:gd name="T34" fmla="*/ 80 w 160"/>
                <a:gd name="T35" fmla="*/ 101 h 160"/>
                <a:gd name="T36" fmla="*/ 86 w 160"/>
                <a:gd name="T37" fmla="*/ 99 h 160"/>
                <a:gd name="T38" fmla="*/ 155 w 160"/>
                <a:gd name="T39" fmla="*/ 57 h 160"/>
                <a:gd name="T40" fmla="*/ 160 w 160"/>
                <a:gd name="T41" fmla="*/ 51 h 160"/>
                <a:gd name="T42" fmla="*/ 155 w 160"/>
                <a:gd name="T43" fmla="*/ 45 h 160"/>
                <a:gd name="T44" fmla="*/ 86 w 160"/>
                <a:gd name="T45" fmla="*/ 1 h 160"/>
                <a:gd name="T46" fmla="*/ 72 w 160"/>
                <a:gd name="T47" fmla="*/ 1 h 160"/>
                <a:gd name="T48" fmla="*/ 3 w 160"/>
                <a:gd name="T49" fmla="*/ 45 h 160"/>
                <a:gd name="T50" fmla="*/ 0 w 160"/>
                <a:gd name="T51" fmla="*/ 51 h 160"/>
                <a:gd name="T52" fmla="*/ 3 w 160"/>
                <a:gd name="T53" fmla="*/ 57 h 160"/>
                <a:gd name="T54" fmla="*/ 3 w 160"/>
                <a:gd name="T55" fmla="*/ 86 h 160"/>
                <a:gd name="T56" fmla="*/ 72 w 160"/>
                <a:gd name="T57" fmla="*/ 128 h 160"/>
                <a:gd name="T58" fmla="*/ 80 w 160"/>
                <a:gd name="T59" fmla="*/ 129 h 160"/>
                <a:gd name="T60" fmla="*/ 86 w 160"/>
                <a:gd name="T61" fmla="*/ 128 h 160"/>
                <a:gd name="T62" fmla="*/ 155 w 160"/>
                <a:gd name="T63" fmla="*/ 86 h 160"/>
                <a:gd name="T64" fmla="*/ 160 w 160"/>
                <a:gd name="T65" fmla="*/ 81 h 160"/>
                <a:gd name="T66" fmla="*/ 155 w 160"/>
                <a:gd name="T67" fmla="*/ 75 h 160"/>
                <a:gd name="T68" fmla="*/ 149 w 160"/>
                <a:gd name="T69" fmla="*/ 70 h 160"/>
                <a:gd name="T70" fmla="*/ 90 w 160"/>
                <a:gd name="T71" fmla="*/ 105 h 160"/>
                <a:gd name="T72" fmla="*/ 80 w 160"/>
                <a:gd name="T73" fmla="*/ 109 h 160"/>
                <a:gd name="T74" fmla="*/ 69 w 160"/>
                <a:gd name="T75" fmla="*/ 105 h 160"/>
                <a:gd name="T76" fmla="*/ 10 w 160"/>
                <a:gd name="T77" fmla="*/ 70 h 160"/>
                <a:gd name="T78" fmla="*/ 3 w 160"/>
                <a:gd name="T79" fmla="*/ 75 h 160"/>
                <a:gd name="T80" fmla="*/ 0 w 160"/>
                <a:gd name="T81" fmla="*/ 80 h 160"/>
                <a:gd name="T82" fmla="*/ 3 w 160"/>
                <a:gd name="T83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60">
                  <a:moveTo>
                    <a:pt x="160" y="110"/>
                  </a:moveTo>
                  <a:cubicBezTo>
                    <a:pt x="160" y="113"/>
                    <a:pt x="158" y="115"/>
                    <a:pt x="155" y="117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5" y="160"/>
                    <a:pt x="82" y="160"/>
                    <a:pt x="80" y="160"/>
                  </a:cubicBezTo>
                  <a:cubicBezTo>
                    <a:pt x="77" y="160"/>
                    <a:pt x="74" y="160"/>
                    <a:pt x="72" y="158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9"/>
                    <a:pt x="2" y="105"/>
                    <a:pt x="3" y="105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37"/>
                    <a:pt x="75" y="137"/>
                    <a:pt x="80" y="137"/>
                  </a:cubicBezTo>
                  <a:cubicBezTo>
                    <a:pt x="83" y="137"/>
                    <a:pt x="86" y="137"/>
                    <a:pt x="90" y="134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8" y="105"/>
                    <a:pt x="160" y="109"/>
                    <a:pt x="160" y="110"/>
                  </a:cubicBezTo>
                  <a:moveTo>
                    <a:pt x="3" y="57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7" y="101"/>
                    <a:pt x="80" y="101"/>
                  </a:cubicBezTo>
                  <a:cubicBezTo>
                    <a:pt x="82" y="101"/>
                    <a:pt x="85" y="99"/>
                    <a:pt x="86" y="99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8" y="56"/>
                    <a:pt x="160" y="53"/>
                    <a:pt x="160" y="51"/>
                  </a:cubicBezTo>
                  <a:cubicBezTo>
                    <a:pt x="160" y="48"/>
                    <a:pt x="158" y="46"/>
                    <a:pt x="155" y="4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2" y="0"/>
                    <a:pt x="77" y="0"/>
                    <a:pt x="72" y="1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6"/>
                    <a:pt x="0" y="48"/>
                    <a:pt x="0" y="51"/>
                  </a:cubicBezTo>
                  <a:cubicBezTo>
                    <a:pt x="0" y="53"/>
                    <a:pt x="0" y="56"/>
                    <a:pt x="3" y="57"/>
                  </a:cubicBezTo>
                  <a:moveTo>
                    <a:pt x="3" y="86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4" y="129"/>
                    <a:pt x="77" y="129"/>
                    <a:pt x="80" y="129"/>
                  </a:cubicBezTo>
                  <a:cubicBezTo>
                    <a:pt x="82" y="129"/>
                    <a:pt x="85" y="129"/>
                    <a:pt x="86" y="12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8" y="85"/>
                    <a:pt x="160" y="83"/>
                    <a:pt x="160" y="81"/>
                  </a:cubicBezTo>
                  <a:cubicBezTo>
                    <a:pt x="160" y="78"/>
                    <a:pt x="158" y="77"/>
                    <a:pt x="155" y="75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6" y="107"/>
                    <a:pt x="83" y="109"/>
                    <a:pt x="80" y="109"/>
                  </a:cubicBezTo>
                  <a:cubicBezTo>
                    <a:pt x="75" y="109"/>
                    <a:pt x="72" y="107"/>
                    <a:pt x="69" y="105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7"/>
                    <a:pt x="0" y="78"/>
                    <a:pt x="0" y="80"/>
                  </a:cubicBezTo>
                  <a:cubicBezTo>
                    <a:pt x="0" y="83"/>
                    <a:pt x="0" y="85"/>
                    <a:pt x="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2927456-3EBF-D5A1-9CA6-FFFBFD60E3DF}"/>
                </a:ext>
              </a:extLst>
            </p:cNvPr>
            <p:cNvSpPr txBox="1"/>
            <p:nvPr/>
          </p:nvSpPr>
          <p:spPr>
            <a:xfrm>
              <a:off x="4722318" y="4034849"/>
              <a:ext cx="655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6ADE24C-F4FF-3347-C0C0-2FEFF5CD6EC4}"/>
                </a:ext>
              </a:extLst>
            </p:cNvPr>
            <p:cNvSpPr/>
            <p:nvPr/>
          </p:nvSpPr>
          <p:spPr>
            <a:xfrm>
              <a:off x="4760493" y="3958060"/>
              <a:ext cx="580182" cy="58018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84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9A8788E8-38B5-FF6C-FAA7-A6831F08A5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8F661A-B46F-89E1-AFE2-1CBDB6126048}"/>
              </a:ext>
            </a:extLst>
          </p:cNvPr>
          <p:cNvSpPr txBox="1"/>
          <p:nvPr/>
        </p:nvSpPr>
        <p:spPr>
          <a:xfrm>
            <a:off x="1119673" y="4321417"/>
            <a:ext cx="460026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CFA964-ADEE-40D7-051E-A19369B7BC28}"/>
              </a:ext>
            </a:extLst>
          </p:cNvPr>
          <p:cNvSpPr txBox="1"/>
          <p:nvPr/>
        </p:nvSpPr>
        <p:spPr>
          <a:xfrm>
            <a:off x="789521" y="277103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390F30-69C2-4FED-E975-9F7F40E94360}"/>
              </a:ext>
            </a:extLst>
          </p:cNvPr>
          <p:cNvSpPr txBox="1"/>
          <p:nvPr/>
        </p:nvSpPr>
        <p:spPr>
          <a:xfrm>
            <a:off x="410547" y="1898813"/>
            <a:ext cx="5476191" cy="1277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48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8B9EF5-9E3A-6C04-CC00-C34713E0657F}"/>
              </a:ext>
            </a:extLst>
          </p:cNvPr>
          <p:cNvCxnSpPr>
            <a:cxnSpLocks/>
          </p:cNvCxnSpPr>
          <p:nvPr/>
        </p:nvCxnSpPr>
        <p:spPr>
          <a:xfrm>
            <a:off x="6124055" y="3107737"/>
            <a:ext cx="0" cy="3750263"/>
          </a:xfrm>
          <a:prstGeom prst="line">
            <a:avLst/>
          </a:prstGeom>
          <a:ln>
            <a:solidFill>
              <a:schemeClr val="accent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0B3862D-C59C-F295-A02C-EEE1E2C57204}"/>
              </a:ext>
            </a:extLst>
          </p:cNvPr>
          <p:cNvSpPr txBox="1"/>
          <p:nvPr/>
        </p:nvSpPr>
        <p:spPr>
          <a:xfrm>
            <a:off x="7699216" y="5113896"/>
            <a:ext cx="2802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1401</a:t>
            </a:r>
            <a:endParaRPr lang="en-US" sz="3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BE81DF-EDEC-7928-EACC-A8355EB9AD72}"/>
              </a:ext>
            </a:extLst>
          </p:cNvPr>
          <p:cNvSpPr txBox="1"/>
          <p:nvPr/>
        </p:nvSpPr>
        <p:spPr>
          <a:xfrm>
            <a:off x="2889481" y="2853827"/>
            <a:ext cx="1659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1400</a:t>
            </a:r>
            <a:endParaRPr lang="en-US" sz="3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DD6931B-F0AB-6338-9613-FEC523875BD7}"/>
              </a:ext>
            </a:extLst>
          </p:cNvPr>
          <p:cNvSpPr/>
          <p:nvPr/>
        </p:nvSpPr>
        <p:spPr>
          <a:xfrm>
            <a:off x="7699216" y="2563449"/>
            <a:ext cx="3362910" cy="1123668"/>
          </a:xfrm>
          <a:prstGeom prst="roundRect">
            <a:avLst>
              <a:gd name="adj" fmla="val 19484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05A1353-C50A-C7B2-CB01-8C9313100497}"/>
              </a:ext>
            </a:extLst>
          </p:cNvPr>
          <p:cNvSpPr/>
          <p:nvPr/>
        </p:nvSpPr>
        <p:spPr>
          <a:xfrm>
            <a:off x="1185984" y="4796556"/>
            <a:ext cx="3362910" cy="1123668"/>
          </a:xfrm>
          <a:prstGeom prst="roundRect">
            <a:avLst>
              <a:gd name="adj" fmla="val 19484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20">
            <a:extLst>
              <a:ext uri="{FF2B5EF4-FFF2-40B4-BE49-F238E27FC236}">
                <a16:creationId xmlns:a16="http://schemas.microsoft.com/office/drawing/2014/main" id="{E188F457-67A0-1EAE-9C7F-16A7AE67E647}"/>
              </a:ext>
            </a:extLst>
          </p:cNvPr>
          <p:cNvSpPr>
            <a:spLocks noEditPoints="1"/>
          </p:cNvSpPr>
          <p:nvPr/>
        </p:nvSpPr>
        <p:spPr bwMode="auto">
          <a:xfrm>
            <a:off x="3902974" y="5165405"/>
            <a:ext cx="299122" cy="301002"/>
          </a:xfrm>
          <a:custGeom>
            <a:avLst/>
            <a:gdLst>
              <a:gd name="T0" fmla="*/ 156 w 159"/>
              <a:gd name="T1" fmla="*/ 55 h 160"/>
              <a:gd name="T2" fmla="*/ 151 w 159"/>
              <a:gd name="T3" fmla="*/ 52 h 160"/>
              <a:gd name="T4" fmla="*/ 114 w 159"/>
              <a:gd name="T5" fmla="*/ 52 h 160"/>
              <a:gd name="T6" fmla="*/ 114 w 159"/>
              <a:gd name="T7" fmla="*/ 36 h 160"/>
              <a:gd name="T8" fmla="*/ 79 w 159"/>
              <a:gd name="T9" fmla="*/ 0 h 160"/>
              <a:gd name="T10" fmla="*/ 44 w 159"/>
              <a:gd name="T11" fmla="*/ 36 h 160"/>
              <a:gd name="T12" fmla="*/ 44 w 159"/>
              <a:gd name="T13" fmla="*/ 52 h 160"/>
              <a:gd name="T14" fmla="*/ 8 w 159"/>
              <a:gd name="T15" fmla="*/ 52 h 160"/>
              <a:gd name="T16" fmla="*/ 1 w 159"/>
              <a:gd name="T17" fmla="*/ 55 h 160"/>
              <a:gd name="T18" fmla="*/ 0 w 159"/>
              <a:gd name="T19" fmla="*/ 61 h 160"/>
              <a:gd name="T20" fmla="*/ 11 w 159"/>
              <a:gd name="T21" fmla="*/ 154 h 160"/>
              <a:gd name="T22" fmla="*/ 19 w 159"/>
              <a:gd name="T23" fmla="*/ 160 h 160"/>
              <a:gd name="T24" fmla="*/ 138 w 159"/>
              <a:gd name="T25" fmla="*/ 160 h 160"/>
              <a:gd name="T26" fmla="*/ 146 w 159"/>
              <a:gd name="T27" fmla="*/ 152 h 160"/>
              <a:gd name="T28" fmla="*/ 159 w 159"/>
              <a:gd name="T29" fmla="*/ 61 h 160"/>
              <a:gd name="T30" fmla="*/ 156 w 159"/>
              <a:gd name="T31" fmla="*/ 55 h 160"/>
              <a:gd name="T32" fmla="*/ 44 w 159"/>
              <a:gd name="T33" fmla="*/ 84 h 160"/>
              <a:gd name="T34" fmla="*/ 38 w 159"/>
              <a:gd name="T35" fmla="*/ 77 h 160"/>
              <a:gd name="T36" fmla="*/ 44 w 159"/>
              <a:gd name="T37" fmla="*/ 71 h 160"/>
              <a:gd name="T38" fmla="*/ 51 w 159"/>
              <a:gd name="T39" fmla="*/ 77 h 160"/>
              <a:gd name="T40" fmla="*/ 44 w 159"/>
              <a:gd name="T41" fmla="*/ 84 h 160"/>
              <a:gd name="T42" fmla="*/ 51 w 159"/>
              <a:gd name="T43" fmla="*/ 36 h 160"/>
              <a:gd name="T44" fmla="*/ 79 w 159"/>
              <a:gd name="T45" fmla="*/ 7 h 160"/>
              <a:gd name="T46" fmla="*/ 108 w 159"/>
              <a:gd name="T47" fmla="*/ 36 h 160"/>
              <a:gd name="T48" fmla="*/ 108 w 159"/>
              <a:gd name="T49" fmla="*/ 52 h 160"/>
              <a:gd name="T50" fmla="*/ 51 w 159"/>
              <a:gd name="T51" fmla="*/ 52 h 160"/>
              <a:gd name="T52" fmla="*/ 51 w 159"/>
              <a:gd name="T53" fmla="*/ 36 h 160"/>
              <a:gd name="T54" fmla="*/ 51 w 159"/>
              <a:gd name="T55" fmla="*/ 36 h 160"/>
              <a:gd name="T56" fmla="*/ 114 w 159"/>
              <a:gd name="T57" fmla="*/ 84 h 160"/>
              <a:gd name="T58" fmla="*/ 108 w 159"/>
              <a:gd name="T59" fmla="*/ 77 h 160"/>
              <a:gd name="T60" fmla="*/ 114 w 159"/>
              <a:gd name="T61" fmla="*/ 71 h 160"/>
              <a:gd name="T62" fmla="*/ 121 w 159"/>
              <a:gd name="T63" fmla="*/ 77 h 160"/>
              <a:gd name="T64" fmla="*/ 114 w 159"/>
              <a:gd name="T65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60">
                <a:moveTo>
                  <a:pt x="156" y="55"/>
                </a:moveTo>
                <a:cubicBezTo>
                  <a:pt x="154" y="53"/>
                  <a:pt x="153" y="52"/>
                  <a:pt x="151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8" y="0"/>
                  <a:pt x="79" y="0"/>
                </a:cubicBezTo>
                <a:cubicBezTo>
                  <a:pt x="60" y="0"/>
                  <a:pt x="44" y="16"/>
                  <a:pt x="44" y="36"/>
                </a:cubicBezTo>
                <a:cubicBezTo>
                  <a:pt x="44" y="52"/>
                  <a:pt x="44" y="52"/>
                  <a:pt x="44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3" y="53"/>
                  <a:pt x="1" y="55"/>
                </a:cubicBezTo>
                <a:cubicBezTo>
                  <a:pt x="0" y="56"/>
                  <a:pt x="0" y="60"/>
                  <a:pt x="0" y="61"/>
                </a:cubicBezTo>
                <a:cubicBezTo>
                  <a:pt x="11" y="154"/>
                  <a:pt x="11" y="154"/>
                  <a:pt x="11" y="154"/>
                </a:cubicBezTo>
                <a:cubicBezTo>
                  <a:pt x="12" y="157"/>
                  <a:pt x="16" y="160"/>
                  <a:pt x="19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41" y="160"/>
                  <a:pt x="146" y="157"/>
                  <a:pt x="146" y="152"/>
                </a:cubicBezTo>
                <a:cubicBezTo>
                  <a:pt x="159" y="61"/>
                  <a:pt x="159" y="61"/>
                  <a:pt x="159" y="61"/>
                </a:cubicBezTo>
                <a:cubicBezTo>
                  <a:pt x="159" y="60"/>
                  <a:pt x="157" y="56"/>
                  <a:pt x="156" y="55"/>
                </a:cubicBezTo>
                <a:moveTo>
                  <a:pt x="44" y="84"/>
                </a:moveTo>
                <a:cubicBezTo>
                  <a:pt x="40" y="84"/>
                  <a:pt x="38" y="80"/>
                  <a:pt x="38" y="77"/>
                </a:cubicBezTo>
                <a:cubicBezTo>
                  <a:pt x="38" y="74"/>
                  <a:pt x="40" y="71"/>
                  <a:pt x="44" y="71"/>
                </a:cubicBezTo>
                <a:cubicBezTo>
                  <a:pt x="47" y="71"/>
                  <a:pt x="51" y="74"/>
                  <a:pt x="51" y="77"/>
                </a:cubicBezTo>
                <a:cubicBezTo>
                  <a:pt x="51" y="80"/>
                  <a:pt x="47" y="84"/>
                  <a:pt x="44" y="84"/>
                </a:cubicBezTo>
                <a:moveTo>
                  <a:pt x="51" y="36"/>
                </a:moveTo>
                <a:cubicBezTo>
                  <a:pt x="51" y="20"/>
                  <a:pt x="63" y="7"/>
                  <a:pt x="79" y="7"/>
                </a:cubicBezTo>
                <a:cubicBezTo>
                  <a:pt x="95" y="7"/>
                  <a:pt x="108" y="20"/>
                  <a:pt x="108" y="36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114" y="84"/>
                </a:moveTo>
                <a:cubicBezTo>
                  <a:pt x="110" y="84"/>
                  <a:pt x="108" y="80"/>
                  <a:pt x="108" y="77"/>
                </a:cubicBezTo>
                <a:cubicBezTo>
                  <a:pt x="108" y="74"/>
                  <a:pt x="110" y="71"/>
                  <a:pt x="114" y="71"/>
                </a:cubicBezTo>
                <a:cubicBezTo>
                  <a:pt x="118" y="71"/>
                  <a:pt x="121" y="74"/>
                  <a:pt x="121" y="77"/>
                </a:cubicBezTo>
                <a:cubicBezTo>
                  <a:pt x="121" y="80"/>
                  <a:pt x="118" y="84"/>
                  <a:pt x="114" y="8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 67">
            <a:extLst>
              <a:ext uri="{FF2B5EF4-FFF2-40B4-BE49-F238E27FC236}">
                <a16:creationId xmlns:a16="http://schemas.microsoft.com/office/drawing/2014/main" id="{34B17534-9DAB-E5FE-337F-7436D90413E2}"/>
              </a:ext>
            </a:extLst>
          </p:cNvPr>
          <p:cNvSpPr>
            <a:spLocks/>
          </p:cNvSpPr>
          <p:nvPr/>
        </p:nvSpPr>
        <p:spPr bwMode="auto">
          <a:xfrm>
            <a:off x="8152365" y="2993444"/>
            <a:ext cx="301002" cy="301002"/>
          </a:xfrm>
          <a:custGeom>
            <a:avLst/>
            <a:gdLst>
              <a:gd name="T0" fmla="*/ 157 w 160"/>
              <a:gd name="T1" fmla="*/ 76 h 160"/>
              <a:gd name="T2" fmla="*/ 138 w 160"/>
              <a:gd name="T3" fmla="*/ 57 h 160"/>
              <a:gd name="T4" fmla="*/ 144 w 160"/>
              <a:gd name="T5" fmla="*/ 52 h 160"/>
              <a:gd name="T6" fmla="*/ 152 w 160"/>
              <a:gd name="T7" fmla="*/ 33 h 160"/>
              <a:gd name="T8" fmla="*/ 142 w 160"/>
              <a:gd name="T9" fmla="*/ 14 h 160"/>
              <a:gd name="T10" fmla="*/ 110 w 160"/>
              <a:gd name="T11" fmla="*/ 12 h 160"/>
              <a:gd name="T12" fmla="*/ 102 w 160"/>
              <a:gd name="T13" fmla="*/ 22 h 160"/>
              <a:gd name="T14" fmla="*/ 82 w 160"/>
              <a:gd name="T15" fmla="*/ 3 h 160"/>
              <a:gd name="T16" fmla="*/ 69 w 160"/>
              <a:gd name="T17" fmla="*/ 3 h 160"/>
              <a:gd name="T18" fmla="*/ 50 w 160"/>
              <a:gd name="T19" fmla="*/ 22 h 160"/>
              <a:gd name="T20" fmla="*/ 50 w 160"/>
              <a:gd name="T21" fmla="*/ 25 h 160"/>
              <a:gd name="T22" fmla="*/ 51 w 160"/>
              <a:gd name="T23" fmla="*/ 27 h 160"/>
              <a:gd name="T24" fmla="*/ 62 w 160"/>
              <a:gd name="T25" fmla="*/ 35 h 160"/>
              <a:gd name="T26" fmla="*/ 62 w 160"/>
              <a:gd name="T27" fmla="*/ 59 h 160"/>
              <a:gd name="T28" fmla="*/ 48 w 160"/>
              <a:gd name="T29" fmla="*/ 67 h 160"/>
              <a:gd name="T30" fmla="*/ 32 w 160"/>
              <a:gd name="T31" fmla="*/ 60 h 160"/>
              <a:gd name="T32" fmla="*/ 27 w 160"/>
              <a:gd name="T33" fmla="*/ 52 h 160"/>
              <a:gd name="T34" fmla="*/ 26 w 160"/>
              <a:gd name="T35" fmla="*/ 49 h 160"/>
              <a:gd name="T36" fmla="*/ 22 w 160"/>
              <a:gd name="T37" fmla="*/ 51 h 160"/>
              <a:gd name="T38" fmla="*/ 2 w 160"/>
              <a:gd name="T39" fmla="*/ 70 h 160"/>
              <a:gd name="T40" fmla="*/ 0 w 160"/>
              <a:gd name="T41" fmla="*/ 76 h 160"/>
              <a:gd name="T42" fmla="*/ 2 w 160"/>
              <a:gd name="T43" fmla="*/ 83 h 160"/>
              <a:gd name="T44" fmla="*/ 22 w 160"/>
              <a:gd name="T45" fmla="*/ 102 h 160"/>
              <a:gd name="T46" fmla="*/ 13 w 160"/>
              <a:gd name="T47" fmla="*/ 110 h 160"/>
              <a:gd name="T48" fmla="*/ 13 w 160"/>
              <a:gd name="T49" fmla="*/ 142 h 160"/>
              <a:gd name="T50" fmla="*/ 32 w 160"/>
              <a:gd name="T51" fmla="*/ 152 h 160"/>
              <a:gd name="T52" fmla="*/ 51 w 160"/>
              <a:gd name="T53" fmla="*/ 144 h 160"/>
              <a:gd name="T54" fmla="*/ 56 w 160"/>
              <a:gd name="T55" fmla="*/ 137 h 160"/>
              <a:gd name="T56" fmla="*/ 77 w 160"/>
              <a:gd name="T57" fmla="*/ 158 h 160"/>
              <a:gd name="T58" fmla="*/ 83 w 160"/>
              <a:gd name="T59" fmla="*/ 160 h 160"/>
              <a:gd name="T60" fmla="*/ 90 w 160"/>
              <a:gd name="T61" fmla="*/ 158 h 160"/>
              <a:gd name="T62" fmla="*/ 109 w 160"/>
              <a:gd name="T63" fmla="*/ 137 h 160"/>
              <a:gd name="T64" fmla="*/ 110 w 160"/>
              <a:gd name="T65" fmla="*/ 134 h 160"/>
              <a:gd name="T66" fmla="*/ 107 w 160"/>
              <a:gd name="T67" fmla="*/ 132 h 160"/>
              <a:gd name="T68" fmla="*/ 96 w 160"/>
              <a:gd name="T69" fmla="*/ 124 h 160"/>
              <a:gd name="T70" fmla="*/ 98 w 160"/>
              <a:gd name="T71" fmla="*/ 100 h 160"/>
              <a:gd name="T72" fmla="*/ 112 w 160"/>
              <a:gd name="T73" fmla="*/ 94 h 160"/>
              <a:gd name="T74" fmla="*/ 126 w 160"/>
              <a:gd name="T75" fmla="*/ 99 h 160"/>
              <a:gd name="T76" fmla="*/ 131 w 160"/>
              <a:gd name="T77" fmla="*/ 108 h 160"/>
              <a:gd name="T78" fmla="*/ 134 w 160"/>
              <a:gd name="T79" fmla="*/ 110 h 160"/>
              <a:gd name="T80" fmla="*/ 138 w 160"/>
              <a:gd name="T81" fmla="*/ 110 h 160"/>
              <a:gd name="T82" fmla="*/ 157 w 160"/>
              <a:gd name="T83" fmla="*/ 89 h 160"/>
              <a:gd name="T84" fmla="*/ 160 w 160"/>
              <a:gd name="T85" fmla="*/ 83 h 160"/>
              <a:gd name="T86" fmla="*/ 157 w 160"/>
              <a:gd name="T87" fmla="*/ 7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0">
                <a:moveTo>
                  <a:pt x="157" y="76"/>
                </a:moveTo>
                <a:cubicBezTo>
                  <a:pt x="138" y="57"/>
                  <a:pt x="138" y="57"/>
                  <a:pt x="138" y="57"/>
                </a:cubicBezTo>
                <a:cubicBezTo>
                  <a:pt x="139" y="56"/>
                  <a:pt x="142" y="54"/>
                  <a:pt x="144" y="52"/>
                </a:cubicBezTo>
                <a:cubicBezTo>
                  <a:pt x="149" y="48"/>
                  <a:pt x="152" y="40"/>
                  <a:pt x="152" y="33"/>
                </a:cubicBezTo>
                <a:cubicBezTo>
                  <a:pt x="150" y="25"/>
                  <a:pt x="147" y="19"/>
                  <a:pt x="142" y="14"/>
                </a:cubicBezTo>
                <a:cubicBezTo>
                  <a:pt x="133" y="6"/>
                  <a:pt x="120" y="6"/>
                  <a:pt x="110" y="12"/>
                </a:cubicBezTo>
                <a:cubicBezTo>
                  <a:pt x="107" y="16"/>
                  <a:pt x="104" y="19"/>
                  <a:pt x="102" y="22"/>
                </a:cubicBezTo>
                <a:cubicBezTo>
                  <a:pt x="82" y="3"/>
                  <a:pt x="82" y="3"/>
                  <a:pt x="82" y="3"/>
                </a:cubicBezTo>
                <a:cubicBezTo>
                  <a:pt x="78" y="0"/>
                  <a:pt x="74" y="0"/>
                  <a:pt x="69" y="3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4"/>
                  <a:pt x="48" y="24"/>
                  <a:pt x="50" y="25"/>
                </a:cubicBezTo>
                <a:cubicBezTo>
                  <a:pt x="50" y="27"/>
                  <a:pt x="50" y="27"/>
                  <a:pt x="51" y="27"/>
                </a:cubicBezTo>
                <a:cubicBezTo>
                  <a:pt x="56" y="28"/>
                  <a:pt x="59" y="32"/>
                  <a:pt x="62" y="35"/>
                </a:cubicBezTo>
                <a:cubicBezTo>
                  <a:pt x="67" y="43"/>
                  <a:pt x="67" y="52"/>
                  <a:pt x="62" y="59"/>
                </a:cubicBezTo>
                <a:cubicBezTo>
                  <a:pt x="58" y="64"/>
                  <a:pt x="53" y="67"/>
                  <a:pt x="48" y="67"/>
                </a:cubicBezTo>
                <a:cubicBezTo>
                  <a:pt x="42" y="67"/>
                  <a:pt x="37" y="65"/>
                  <a:pt x="32" y="60"/>
                </a:cubicBezTo>
                <a:cubicBezTo>
                  <a:pt x="30" y="59"/>
                  <a:pt x="27" y="56"/>
                  <a:pt x="27" y="52"/>
                </a:cubicBezTo>
                <a:cubicBezTo>
                  <a:pt x="27" y="51"/>
                  <a:pt x="26" y="49"/>
                  <a:pt x="26" y="49"/>
                </a:cubicBezTo>
                <a:cubicBezTo>
                  <a:pt x="24" y="49"/>
                  <a:pt x="22" y="49"/>
                  <a:pt x="22" y="51"/>
                </a:cubicBezTo>
                <a:cubicBezTo>
                  <a:pt x="2" y="70"/>
                  <a:pt x="2" y="70"/>
                  <a:pt x="2" y="70"/>
                </a:cubicBezTo>
                <a:cubicBezTo>
                  <a:pt x="0" y="72"/>
                  <a:pt x="0" y="73"/>
                  <a:pt x="0" y="76"/>
                </a:cubicBezTo>
                <a:cubicBezTo>
                  <a:pt x="0" y="78"/>
                  <a:pt x="0" y="81"/>
                  <a:pt x="2" y="83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8" y="104"/>
                  <a:pt x="14" y="107"/>
                  <a:pt x="13" y="110"/>
                </a:cubicBezTo>
                <a:cubicBezTo>
                  <a:pt x="5" y="120"/>
                  <a:pt x="6" y="132"/>
                  <a:pt x="13" y="142"/>
                </a:cubicBezTo>
                <a:cubicBezTo>
                  <a:pt x="18" y="148"/>
                  <a:pt x="24" y="152"/>
                  <a:pt x="32" y="152"/>
                </a:cubicBezTo>
                <a:cubicBezTo>
                  <a:pt x="40" y="152"/>
                  <a:pt x="46" y="150"/>
                  <a:pt x="51" y="144"/>
                </a:cubicBezTo>
                <a:cubicBezTo>
                  <a:pt x="54" y="142"/>
                  <a:pt x="56" y="140"/>
                  <a:pt x="56" y="137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8" y="160"/>
                  <a:pt x="80" y="160"/>
                  <a:pt x="83" y="160"/>
                </a:cubicBezTo>
                <a:cubicBezTo>
                  <a:pt x="85" y="160"/>
                  <a:pt x="88" y="160"/>
                  <a:pt x="90" y="158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10" y="137"/>
                  <a:pt x="110" y="136"/>
                  <a:pt x="110" y="134"/>
                </a:cubicBezTo>
                <a:cubicBezTo>
                  <a:pt x="109" y="134"/>
                  <a:pt x="109" y="132"/>
                  <a:pt x="107" y="132"/>
                </a:cubicBezTo>
                <a:cubicBezTo>
                  <a:pt x="102" y="131"/>
                  <a:pt x="99" y="128"/>
                  <a:pt x="96" y="124"/>
                </a:cubicBezTo>
                <a:cubicBezTo>
                  <a:pt x="91" y="118"/>
                  <a:pt x="91" y="107"/>
                  <a:pt x="98" y="100"/>
                </a:cubicBezTo>
                <a:cubicBezTo>
                  <a:pt x="101" y="96"/>
                  <a:pt x="106" y="94"/>
                  <a:pt x="112" y="94"/>
                </a:cubicBezTo>
                <a:cubicBezTo>
                  <a:pt x="117" y="92"/>
                  <a:pt x="123" y="96"/>
                  <a:pt x="126" y="99"/>
                </a:cubicBezTo>
                <a:cubicBezTo>
                  <a:pt x="130" y="102"/>
                  <a:pt x="131" y="105"/>
                  <a:pt x="131" y="108"/>
                </a:cubicBezTo>
                <a:cubicBezTo>
                  <a:pt x="131" y="108"/>
                  <a:pt x="133" y="110"/>
                  <a:pt x="134" y="110"/>
                </a:cubicBezTo>
                <a:cubicBezTo>
                  <a:pt x="134" y="110"/>
                  <a:pt x="136" y="110"/>
                  <a:pt x="138" y="110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58" y="88"/>
                  <a:pt x="160" y="86"/>
                  <a:pt x="160" y="83"/>
                </a:cubicBezTo>
                <a:cubicBezTo>
                  <a:pt x="160" y="81"/>
                  <a:pt x="158" y="78"/>
                  <a:pt x="157" y="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3E136DA-DEF3-2DB8-88BA-35357F894530}"/>
              </a:ext>
            </a:extLst>
          </p:cNvPr>
          <p:cNvGrpSpPr/>
          <p:nvPr/>
        </p:nvGrpSpPr>
        <p:grpSpPr>
          <a:xfrm>
            <a:off x="5661574" y="2771646"/>
            <a:ext cx="924962" cy="3005220"/>
            <a:chOff x="5661574" y="2771646"/>
            <a:chExt cx="924962" cy="300522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06C153C-BB6E-89BA-5454-52CFE6809742}"/>
                </a:ext>
              </a:extLst>
            </p:cNvPr>
            <p:cNvGrpSpPr/>
            <p:nvPr/>
          </p:nvGrpSpPr>
          <p:grpSpPr>
            <a:xfrm>
              <a:off x="5661574" y="2771646"/>
              <a:ext cx="924962" cy="817990"/>
              <a:chOff x="2733676" y="1704669"/>
              <a:chExt cx="6372224" cy="3448662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E5F594FA-6AEC-6E72-001D-D9EFC85FCA29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C1578C4C-59B4-A8A4-1F99-C74F83D462B3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6A4F52E-1EB1-5851-2A8B-25BBB94F86EE}"/>
                </a:ext>
              </a:extLst>
            </p:cNvPr>
            <p:cNvGrpSpPr/>
            <p:nvPr/>
          </p:nvGrpSpPr>
          <p:grpSpPr>
            <a:xfrm>
              <a:off x="5858870" y="2917636"/>
              <a:ext cx="530370" cy="530392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0F76671-ADDF-50F7-909D-DF0D98975D28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20C1AF6-6539-84DD-3D9D-667E1002E907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22DCD87-522F-BC94-114E-1F7A99640116}"/>
                </a:ext>
              </a:extLst>
            </p:cNvPr>
            <p:cNvGrpSpPr/>
            <p:nvPr/>
          </p:nvGrpSpPr>
          <p:grpSpPr>
            <a:xfrm>
              <a:off x="5661574" y="4958876"/>
              <a:ext cx="924962" cy="817990"/>
              <a:chOff x="2733676" y="1704669"/>
              <a:chExt cx="6372224" cy="3448662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FEA4D76-D46E-677C-F47A-1D1BA54DF5F2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C771869E-A633-2126-B281-46C9F22CC158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44EBC410-4756-9173-3151-A0A7AE90F23E}"/>
                </a:ext>
              </a:extLst>
            </p:cNvPr>
            <p:cNvGrpSpPr/>
            <p:nvPr/>
          </p:nvGrpSpPr>
          <p:grpSpPr>
            <a:xfrm>
              <a:off x="5858870" y="5104866"/>
              <a:ext cx="530370" cy="530392"/>
              <a:chOff x="2667000" y="0"/>
              <a:chExt cx="6861564" cy="6861824"/>
            </a:xfrm>
            <a:solidFill>
              <a:schemeClr val="accent3">
                <a:alpha val="41000"/>
              </a:schemeClr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F79DFC0-BFA5-1042-F907-ED6659139A8D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03FD59B-7065-38E2-61D5-825CD710E5DC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259A26E-35B5-0E9E-B946-8FE4A6CD0398}"/>
                </a:ext>
              </a:extLst>
            </p:cNvPr>
            <p:cNvSpPr txBox="1"/>
            <p:nvPr/>
          </p:nvSpPr>
          <p:spPr>
            <a:xfrm>
              <a:off x="5976945" y="3037210"/>
              <a:ext cx="294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Light" panose="00000400000000000000" pitchFamily="2" charset="0"/>
                  <a:cs typeface="Poppins Light" panose="00000400000000000000" pitchFamily="2" charset="0"/>
                </a:rPr>
                <a:t>1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4FDEB3C-830E-7E91-4390-31659B184F21}"/>
                </a:ext>
              </a:extLst>
            </p:cNvPr>
            <p:cNvSpPr txBox="1"/>
            <p:nvPr/>
          </p:nvSpPr>
          <p:spPr>
            <a:xfrm>
              <a:off x="5976944" y="5231264"/>
              <a:ext cx="294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Light" panose="00000400000000000000" pitchFamily="2" charset="0"/>
                  <a:cs typeface="Poppins Light" panose="00000400000000000000" pitchFamily="2" charset="0"/>
                </a:rPr>
                <a:t>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2FEDD14-1B5A-D880-FA8B-50C754B8AB0A}"/>
              </a:ext>
            </a:extLst>
          </p:cNvPr>
          <p:cNvSpPr txBox="1"/>
          <p:nvPr/>
        </p:nvSpPr>
        <p:spPr>
          <a:xfrm>
            <a:off x="0" y="15151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روند رشد هوش مصنوعی </a:t>
            </a: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A6B21-732C-981A-D619-1E1F0A908ED6}"/>
              </a:ext>
            </a:extLst>
          </p:cNvPr>
          <p:cNvSpPr txBox="1"/>
          <p:nvPr/>
        </p:nvSpPr>
        <p:spPr>
          <a:xfrm>
            <a:off x="8598450" y="2940617"/>
            <a:ext cx="2359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C18B26-A2B0-77EC-5C07-BFA838FEDC30}"/>
              </a:ext>
            </a:extLst>
          </p:cNvPr>
          <p:cNvSpPr txBox="1"/>
          <p:nvPr/>
        </p:nvSpPr>
        <p:spPr>
          <a:xfrm>
            <a:off x="1341745" y="5169709"/>
            <a:ext cx="2359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624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2" grpId="0" animBg="1"/>
      <p:bldP spid="47" grpId="0" animBg="1"/>
      <p:bldP spid="57" grpId="0" animBg="1"/>
      <p:bldP spid="59" grpId="0" animBg="1"/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CD9BBD-99A0-8E20-B751-B59D70208BAF}"/>
              </a:ext>
            </a:extLst>
          </p:cNvPr>
          <p:cNvCxnSpPr>
            <a:cxnSpLocks/>
          </p:cNvCxnSpPr>
          <p:nvPr/>
        </p:nvCxnSpPr>
        <p:spPr>
          <a:xfrm>
            <a:off x="6124055" y="0"/>
            <a:ext cx="0" cy="3750263"/>
          </a:xfrm>
          <a:prstGeom prst="line">
            <a:avLst/>
          </a:prstGeom>
          <a:ln>
            <a:solidFill>
              <a:schemeClr val="accent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7BE6795-B2C6-C507-4966-21B9CDAD801E}"/>
              </a:ext>
            </a:extLst>
          </p:cNvPr>
          <p:cNvSpPr txBox="1"/>
          <p:nvPr/>
        </p:nvSpPr>
        <p:spPr>
          <a:xfrm>
            <a:off x="7699216" y="3475596"/>
            <a:ext cx="2802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1403</a:t>
            </a:r>
            <a:endParaRPr lang="en-US" sz="3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4E5BE0-CACC-0FDD-2092-B933E302E998}"/>
              </a:ext>
            </a:extLst>
          </p:cNvPr>
          <p:cNvSpPr txBox="1"/>
          <p:nvPr/>
        </p:nvSpPr>
        <p:spPr>
          <a:xfrm>
            <a:off x="2889481" y="1215527"/>
            <a:ext cx="1659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1402</a:t>
            </a:r>
            <a:endParaRPr lang="en-US" sz="3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54A6FA5-C6CC-40EB-74D8-F0E68BED8EA2}"/>
              </a:ext>
            </a:extLst>
          </p:cNvPr>
          <p:cNvSpPr/>
          <p:nvPr/>
        </p:nvSpPr>
        <p:spPr>
          <a:xfrm>
            <a:off x="7699216" y="925149"/>
            <a:ext cx="3362910" cy="1123668"/>
          </a:xfrm>
          <a:prstGeom prst="roundRect">
            <a:avLst>
              <a:gd name="adj" fmla="val 19484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92009E1-02D2-5F88-D15E-CEB0BF7B0E49}"/>
              </a:ext>
            </a:extLst>
          </p:cNvPr>
          <p:cNvSpPr/>
          <p:nvPr/>
        </p:nvSpPr>
        <p:spPr>
          <a:xfrm>
            <a:off x="1185984" y="3158256"/>
            <a:ext cx="3362910" cy="1123668"/>
          </a:xfrm>
          <a:prstGeom prst="roundRect">
            <a:avLst>
              <a:gd name="adj" fmla="val 19484"/>
            </a:avLst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0BC13D08-FA79-8F8A-F7E4-121BAAF7201E}"/>
              </a:ext>
            </a:extLst>
          </p:cNvPr>
          <p:cNvSpPr>
            <a:spLocks noEditPoints="1"/>
          </p:cNvSpPr>
          <p:nvPr/>
        </p:nvSpPr>
        <p:spPr bwMode="auto">
          <a:xfrm>
            <a:off x="3790407" y="3532087"/>
            <a:ext cx="299122" cy="301002"/>
          </a:xfrm>
          <a:custGeom>
            <a:avLst/>
            <a:gdLst>
              <a:gd name="T0" fmla="*/ 156 w 159"/>
              <a:gd name="T1" fmla="*/ 55 h 160"/>
              <a:gd name="T2" fmla="*/ 151 w 159"/>
              <a:gd name="T3" fmla="*/ 52 h 160"/>
              <a:gd name="T4" fmla="*/ 114 w 159"/>
              <a:gd name="T5" fmla="*/ 52 h 160"/>
              <a:gd name="T6" fmla="*/ 114 w 159"/>
              <a:gd name="T7" fmla="*/ 36 h 160"/>
              <a:gd name="T8" fmla="*/ 79 w 159"/>
              <a:gd name="T9" fmla="*/ 0 h 160"/>
              <a:gd name="T10" fmla="*/ 44 w 159"/>
              <a:gd name="T11" fmla="*/ 36 h 160"/>
              <a:gd name="T12" fmla="*/ 44 w 159"/>
              <a:gd name="T13" fmla="*/ 52 h 160"/>
              <a:gd name="T14" fmla="*/ 8 w 159"/>
              <a:gd name="T15" fmla="*/ 52 h 160"/>
              <a:gd name="T16" fmla="*/ 1 w 159"/>
              <a:gd name="T17" fmla="*/ 55 h 160"/>
              <a:gd name="T18" fmla="*/ 0 w 159"/>
              <a:gd name="T19" fmla="*/ 61 h 160"/>
              <a:gd name="T20" fmla="*/ 11 w 159"/>
              <a:gd name="T21" fmla="*/ 154 h 160"/>
              <a:gd name="T22" fmla="*/ 19 w 159"/>
              <a:gd name="T23" fmla="*/ 160 h 160"/>
              <a:gd name="T24" fmla="*/ 138 w 159"/>
              <a:gd name="T25" fmla="*/ 160 h 160"/>
              <a:gd name="T26" fmla="*/ 146 w 159"/>
              <a:gd name="T27" fmla="*/ 152 h 160"/>
              <a:gd name="T28" fmla="*/ 159 w 159"/>
              <a:gd name="T29" fmla="*/ 61 h 160"/>
              <a:gd name="T30" fmla="*/ 156 w 159"/>
              <a:gd name="T31" fmla="*/ 55 h 160"/>
              <a:gd name="T32" fmla="*/ 44 w 159"/>
              <a:gd name="T33" fmla="*/ 84 h 160"/>
              <a:gd name="T34" fmla="*/ 38 w 159"/>
              <a:gd name="T35" fmla="*/ 77 h 160"/>
              <a:gd name="T36" fmla="*/ 44 w 159"/>
              <a:gd name="T37" fmla="*/ 71 h 160"/>
              <a:gd name="T38" fmla="*/ 51 w 159"/>
              <a:gd name="T39" fmla="*/ 77 h 160"/>
              <a:gd name="T40" fmla="*/ 44 w 159"/>
              <a:gd name="T41" fmla="*/ 84 h 160"/>
              <a:gd name="T42" fmla="*/ 51 w 159"/>
              <a:gd name="T43" fmla="*/ 36 h 160"/>
              <a:gd name="T44" fmla="*/ 79 w 159"/>
              <a:gd name="T45" fmla="*/ 7 h 160"/>
              <a:gd name="T46" fmla="*/ 108 w 159"/>
              <a:gd name="T47" fmla="*/ 36 h 160"/>
              <a:gd name="T48" fmla="*/ 108 w 159"/>
              <a:gd name="T49" fmla="*/ 52 h 160"/>
              <a:gd name="T50" fmla="*/ 51 w 159"/>
              <a:gd name="T51" fmla="*/ 52 h 160"/>
              <a:gd name="T52" fmla="*/ 51 w 159"/>
              <a:gd name="T53" fmla="*/ 36 h 160"/>
              <a:gd name="T54" fmla="*/ 51 w 159"/>
              <a:gd name="T55" fmla="*/ 36 h 160"/>
              <a:gd name="T56" fmla="*/ 114 w 159"/>
              <a:gd name="T57" fmla="*/ 84 h 160"/>
              <a:gd name="T58" fmla="*/ 108 w 159"/>
              <a:gd name="T59" fmla="*/ 77 h 160"/>
              <a:gd name="T60" fmla="*/ 114 w 159"/>
              <a:gd name="T61" fmla="*/ 71 h 160"/>
              <a:gd name="T62" fmla="*/ 121 w 159"/>
              <a:gd name="T63" fmla="*/ 77 h 160"/>
              <a:gd name="T64" fmla="*/ 114 w 159"/>
              <a:gd name="T65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60">
                <a:moveTo>
                  <a:pt x="156" y="55"/>
                </a:moveTo>
                <a:cubicBezTo>
                  <a:pt x="154" y="53"/>
                  <a:pt x="153" y="52"/>
                  <a:pt x="151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8" y="0"/>
                  <a:pt x="79" y="0"/>
                </a:cubicBezTo>
                <a:cubicBezTo>
                  <a:pt x="60" y="0"/>
                  <a:pt x="44" y="16"/>
                  <a:pt x="44" y="36"/>
                </a:cubicBezTo>
                <a:cubicBezTo>
                  <a:pt x="44" y="52"/>
                  <a:pt x="44" y="52"/>
                  <a:pt x="44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3" y="53"/>
                  <a:pt x="1" y="55"/>
                </a:cubicBezTo>
                <a:cubicBezTo>
                  <a:pt x="0" y="56"/>
                  <a:pt x="0" y="60"/>
                  <a:pt x="0" y="61"/>
                </a:cubicBezTo>
                <a:cubicBezTo>
                  <a:pt x="11" y="154"/>
                  <a:pt x="11" y="154"/>
                  <a:pt x="11" y="154"/>
                </a:cubicBezTo>
                <a:cubicBezTo>
                  <a:pt x="12" y="157"/>
                  <a:pt x="16" y="160"/>
                  <a:pt x="19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41" y="160"/>
                  <a:pt x="146" y="157"/>
                  <a:pt x="146" y="152"/>
                </a:cubicBezTo>
                <a:cubicBezTo>
                  <a:pt x="159" y="61"/>
                  <a:pt x="159" y="61"/>
                  <a:pt x="159" y="61"/>
                </a:cubicBezTo>
                <a:cubicBezTo>
                  <a:pt x="159" y="60"/>
                  <a:pt x="157" y="56"/>
                  <a:pt x="156" y="55"/>
                </a:cubicBezTo>
                <a:moveTo>
                  <a:pt x="44" y="84"/>
                </a:moveTo>
                <a:cubicBezTo>
                  <a:pt x="40" y="84"/>
                  <a:pt x="38" y="80"/>
                  <a:pt x="38" y="77"/>
                </a:cubicBezTo>
                <a:cubicBezTo>
                  <a:pt x="38" y="74"/>
                  <a:pt x="40" y="71"/>
                  <a:pt x="44" y="71"/>
                </a:cubicBezTo>
                <a:cubicBezTo>
                  <a:pt x="47" y="71"/>
                  <a:pt x="51" y="74"/>
                  <a:pt x="51" y="77"/>
                </a:cubicBezTo>
                <a:cubicBezTo>
                  <a:pt x="51" y="80"/>
                  <a:pt x="47" y="84"/>
                  <a:pt x="44" y="84"/>
                </a:cubicBezTo>
                <a:moveTo>
                  <a:pt x="51" y="36"/>
                </a:moveTo>
                <a:cubicBezTo>
                  <a:pt x="51" y="20"/>
                  <a:pt x="63" y="7"/>
                  <a:pt x="79" y="7"/>
                </a:cubicBezTo>
                <a:cubicBezTo>
                  <a:pt x="95" y="7"/>
                  <a:pt x="108" y="20"/>
                  <a:pt x="108" y="36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114" y="84"/>
                </a:moveTo>
                <a:cubicBezTo>
                  <a:pt x="110" y="84"/>
                  <a:pt x="108" y="80"/>
                  <a:pt x="108" y="77"/>
                </a:cubicBezTo>
                <a:cubicBezTo>
                  <a:pt x="108" y="74"/>
                  <a:pt x="110" y="71"/>
                  <a:pt x="114" y="71"/>
                </a:cubicBezTo>
                <a:cubicBezTo>
                  <a:pt x="118" y="71"/>
                  <a:pt x="121" y="74"/>
                  <a:pt x="121" y="77"/>
                </a:cubicBezTo>
                <a:cubicBezTo>
                  <a:pt x="121" y="80"/>
                  <a:pt x="118" y="84"/>
                  <a:pt x="114" y="8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67">
            <a:extLst>
              <a:ext uri="{FF2B5EF4-FFF2-40B4-BE49-F238E27FC236}">
                <a16:creationId xmlns:a16="http://schemas.microsoft.com/office/drawing/2014/main" id="{041C2848-05EA-F056-02BD-ABB985C03837}"/>
              </a:ext>
            </a:extLst>
          </p:cNvPr>
          <p:cNvSpPr>
            <a:spLocks/>
          </p:cNvSpPr>
          <p:nvPr/>
        </p:nvSpPr>
        <p:spPr bwMode="auto">
          <a:xfrm>
            <a:off x="8174056" y="1330998"/>
            <a:ext cx="301002" cy="301002"/>
          </a:xfrm>
          <a:custGeom>
            <a:avLst/>
            <a:gdLst>
              <a:gd name="T0" fmla="*/ 157 w 160"/>
              <a:gd name="T1" fmla="*/ 76 h 160"/>
              <a:gd name="T2" fmla="*/ 138 w 160"/>
              <a:gd name="T3" fmla="*/ 57 h 160"/>
              <a:gd name="T4" fmla="*/ 144 w 160"/>
              <a:gd name="T5" fmla="*/ 52 h 160"/>
              <a:gd name="T6" fmla="*/ 152 w 160"/>
              <a:gd name="T7" fmla="*/ 33 h 160"/>
              <a:gd name="T8" fmla="*/ 142 w 160"/>
              <a:gd name="T9" fmla="*/ 14 h 160"/>
              <a:gd name="T10" fmla="*/ 110 w 160"/>
              <a:gd name="T11" fmla="*/ 12 h 160"/>
              <a:gd name="T12" fmla="*/ 102 w 160"/>
              <a:gd name="T13" fmla="*/ 22 h 160"/>
              <a:gd name="T14" fmla="*/ 82 w 160"/>
              <a:gd name="T15" fmla="*/ 3 h 160"/>
              <a:gd name="T16" fmla="*/ 69 w 160"/>
              <a:gd name="T17" fmla="*/ 3 h 160"/>
              <a:gd name="T18" fmla="*/ 50 w 160"/>
              <a:gd name="T19" fmla="*/ 22 h 160"/>
              <a:gd name="T20" fmla="*/ 50 w 160"/>
              <a:gd name="T21" fmla="*/ 25 h 160"/>
              <a:gd name="T22" fmla="*/ 51 w 160"/>
              <a:gd name="T23" fmla="*/ 27 h 160"/>
              <a:gd name="T24" fmla="*/ 62 w 160"/>
              <a:gd name="T25" fmla="*/ 35 h 160"/>
              <a:gd name="T26" fmla="*/ 62 w 160"/>
              <a:gd name="T27" fmla="*/ 59 h 160"/>
              <a:gd name="T28" fmla="*/ 48 w 160"/>
              <a:gd name="T29" fmla="*/ 67 h 160"/>
              <a:gd name="T30" fmla="*/ 32 w 160"/>
              <a:gd name="T31" fmla="*/ 60 h 160"/>
              <a:gd name="T32" fmla="*/ 27 w 160"/>
              <a:gd name="T33" fmla="*/ 52 h 160"/>
              <a:gd name="T34" fmla="*/ 26 w 160"/>
              <a:gd name="T35" fmla="*/ 49 h 160"/>
              <a:gd name="T36" fmla="*/ 22 w 160"/>
              <a:gd name="T37" fmla="*/ 51 h 160"/>
              <a:gd name="T38" fmla="*/ 2 w 160"/>
              <a:gd name="T39" fmla="*/ 70 h 160"/>
              <a:gd name="T40" fmla="*/ 0 w 160"/>
              <a:gd name="T41" fmla="*/ 76 h 160"/>
              <a:gd name="T42" fmla="*/ 2 w 160"/>
              <a:gd name="T43" fmla="*/ 83 h 160"/>
              <a:gd name="T44" fmla="*/ 22 w 160"/>
              <a:gd name="T45" fmla="*/ 102 h 160"/>
              <a:gd name="T46" fmla="*/ 13 w 160"/>
              <a:gd name="T47" fmla="*/ 110 h 160"/>
              <a:gd name="T48" fmla="*/ 13 w 160"/>
              <a:gd name="T49" fmla="*/ 142 h 160"/>
              <a:gd name="T50" fmla="*/ 32 w 160"/>
              <a:gd name="T51" fmla="*/ 152 h 160"/>
              <a:gd name="T52" fmla="*/ 51 w 160"/>
              <a:gd name="T53" fmla="*/ 144 h 160"/>
              <a:gd name="T54" fmla="*/ 56 w 160"/>
              <a:gd name="T55" fmla="*/ 137 h 160"/>
              <a:gd name="T56" fmla="*/ 77 w 160"/>
              <a:gd name="T57" fmla="*/ 158 h 160"/>
              <a:gd name="T58" fmla="*/ 83 w 160"/>
              <a:gd name="T59" fmla="*/ 160 h 160"/>
              <a:gd name="T60" fmla="*/ 90 w 160"/>
              <a:gd name="T61" fmla="*/ 158 h 160"/>
              <a:gd name="T62" fmla="*/ 109 w 160"/>
              <a:gd name="T63" fmla="*/ 137 h 160"/>
              <a:gd name="T64" fmla="*/ 110 w 160"/>
              <a:gd name="T65" fmla="*/ 134 h 160"/>
              <a:gd name="T66" fmla="*/ 107 w 160"/>
              <a:gd name="T67" fmla="*/ 132 h 160"/>
              <a:gd name="T68" fmla="*/ 96 w 160"/>
              <a:gd name="T69" fmla="*/ 124 h 160"/>
              <a:gd name="T70" fmla="*/ 98 w 160"/>
              <a:gd name="T71" fmla="*/ 100 h 160"/>
              <a:gd name="T72" fmla="*/ 112 w 160"/>
              <a:gd name="T73" fmla="*/ 94 h 160"/>
              <a:gd name="T74" fmla="*/ 126 w 160"/>
              <a:gd name="T75" fmla="*/ 99 h 160"/>
              <a:gd name="T76" fmla="*/ 131 w 160"/>
              <a:gd name="T77" fmla="*/ 108 h 160"/>
              <a:gd name="T78" fmla="*/ 134 w 160"/>
              <a:gd name="T79" fmla="*/ 110 h 160"/>
              <a:gd name="T80" fmla="*/ 138 w 160"/>
              <a:gd name="T81" fmla="*/ 110 h 160"/>
              <a:gd name="T82" fmla="*/ 157 w 160"/>
              <a:gd name="T83" fmla="*/ 89 h 160"/>
              <a:gd name="T84" fmla="*/ 160 w 160"/>
              <a:gd name="T85" fmla="*/ 83 h 160"/>
              <a:gd name="T86" fmla="*/ 157 w 160"/>
              <a:gd name="T87" fmla="*/ 7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0">
                <a:moveTo>
                  <a:pt x="157" y="76"/>
                </a:moveTo>
                <a:cubicBezTo>
                  <a:pt x="138" y="57"/>
                  <a:pt x="138" y="57"/>
                  <a:pt x="138" y="57"/>
                </a:cubicBezTo>
                <a:cubicBezTo>
                  <a:pt x="139" y="56"/>
                  <a:pt x="142" y="54"/>
                  <a:pt x="144" y="52"/>
                </a:cubicBezTo>
                <a:cubicBezTo>
                  <a:pt x="149" y="48"/>
                  <a:pt x="152" y="40"/>
                  <a:pt x="152" y="33"/>
                </a:cubicBezTo>
                <a:cubicBezTo>
                  <a:pt x="150" y="25"/>
                  <a:pt x="147" y="19"/>
                  <a:pt x="142" y="14"/>
                </a:cubicBezTo>
                <a:cubicBezTo>
                  <a:pt x="133" y="6"/>
                  <a:pt x="120" y="6"/>
                  <a:pt x="110" y="12"/>
                </a:cubicBezTo>
                <a:cubicBezTo>
                  <a:pt x="107" y="16"/>
                  <a:pt x="104" y="19"/>
                  <a:pt x="102" y="22"/>
                </a:cubicBezTo>
                <a:cubicBezTo>
                  <a:pt x="82" y="3"/>
                  <a:pt x="82" y="3"/>
                  <a:pt x="82" y="3"/>
                </a:cubicBezTo>
                <a:cubicBezTo>
                  <a:pt x="78" y="0"/>
                  <a:pt x="74" y="0"/>
                  <a:pt x="69" y="3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4"/>
                  <a:pt x="48" y="24"/>
                  <a:pt x="50" y="25"/>
                </a:cubicBezTo>
                <a:cubicBezTo>
                  <a:pt x="50" y="27"/>
                  <a:pt x="50" y="27"/>
                  <a:pt x="51" y="27"/>
                </a:cubicBezTo>
                <a:cubicBezTo>
                  <a:pt x="56" y="28"/>
                  <a:pt x="59" y="32"/>
                  <a:pt x="62" y="35"/>
                </a:cubicBezTo>
                <a:cubicBezTo>
                  <a:pt x="67" y="43"/>
                  <a:pt x="67" y="52"/>
                  <a:pt x="62" y="59"/>
                </a:cubicBezTo>
                <a:cubicBezTo>
                  <a:pt x="58" y="64"/>
                  <a:pt x="53" y="67"/>
                  <a:pt x="48" y="67"/>
                </a:cubicBezTo>
                <a:cubicBezTo>
                  <a:pt x="42" y="67"/>
                  <a:pt x="37" y="65"/>
                  <a:pt x="32" y="60"/>
                </a:cubicBezTo>
                <a:cubicBezTo>
                  <a:pt x="30" y="59"/>
                  <a:pt x="27" y="56"/>
                  <a:pt x="27" y="52"/>
                </a:cubicBezTo>
                <a:cubicBezTo>
                  <a:pt x="27" y="51"/>
                  <a:pt x="26" y="49"/>
                  <a:pt x="26" y="49"/>
                </a:cubicBezTo>
                <a:cubicBezTo>
                  <a:pt x="24" y="49"/>
                  <a:pt x="22" y="49"/>
                  <a:pt x="22" y="51"/>
                </a:cubicBezTo>
                <a:cubicBezTo>
                  <a:pt x="2" y="70"/>
                  <a:pt x="2" y="70"/>
                  <a:pt x="2" y="70"/>
                </a:cubicBezTo>
                <a:cubicBezTo>
                  <a:pt x="0" y="72"/>
                  <a:pt x="0" y="73"/>
                  <a:pt x="0" y="76"/>
                </a:cubicBezTo>
                <a:cubicBezTo>
                  <a:pt x="0" y="78"/>
                  <a:pt x="0" y="81"/>
                  <a:pt x="2" y="83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8" y="104"/>
                  <a:pt x="14" y="107"/>
                  <a:pt x="13" y="110"/>
                </a:cubicBezTo>
                <a:cubicBezTo>
                  <a:pt x="5" y="120"/>
                  <a:pt x="6" y="132"/>
                  <a:pt x="13" y="142"/>
                </a:cubicBezTo>
                <a:cubicBezTo>
                  <a:pt x="18" y="148"/>
                  <a:pt x="24" y="152"/>
                  <a:pt x="32" y="152"/>
                </a:cubicBezTo>
                <a:cubicBezTo>
                  <a:pt x="40" y="152"/>
                  <a:pt x="46" y="150"/>
                  <a:pt x="51" y="144"/>
                </a:cubicBezTo>
                <a:cubicBezTo>
                  <a:pt x="54" y="142"/>
                  <a:pt x="56" y="140"/>
                  <a:pt x="56" y="137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8" y="160"/>
                  <a:pt x="80" y="160"/>
                  <a:pt x="83" y="160"/>
                </a:cubicBezTo>
                <a:cubicBezTo>
                  <a:pt x="85" y="160"/>
                  <a:pt x="88" y="160"/>
                  <a:pt x="90" y="158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10" y="137"/>
                  <a:pt x="110" y="136"/>
                  <a:pt x="110" y="134"/>
                </a:cubicBezTo>
                <a:cubicBezTo>
                  <a:pt x="109" y="134"/>
                  <a:pt x="109" y="132"/>
                  <a:pt x="107" y="132"/>
                </a:cubicBezTo>
                <a:cubicBezTo>
                  <a:pt x="102" y="131"/>
                  <a:pt x="99" y="128"/>
                  <a:pt x="96" y="124"/>
                </a:cubicBezTo>
                <a:cubicBezTo>
                  <a:pt x="91" y="118"/>
                  <a:pt x="91" y="107"/>
                  <a:pt x="98" y="100"/>
                </a:cubicBezTo>
                <a:cubicBezTo>
                  <a:pt x="101" y="96"/>
                  <a:pt x="106" y="94"/>
                  <a:pt x="112" y="94"/>
                </a:cubicBezTo>
                <a:cubicBezTo>
                  <a:pt x="117" y="92"/>
                  <a:pt x="123" y="96"/>
                  <a:pt x="126" y="99"/>
                </a:cubicBezTo>
                <a:cubicBezTo>
                  <a:pt x="130" y="102"/>
                  <a:pt x="131" y="105"/>
                  <a:pt x="131" y="108"/>
                </a:cubicBezTo>
                <a:cubicBezTo>
                  <a:pt x="131" y="108"/>
                  <a:pt x="133" y="110"/>
                  <a:pt x="134" y="110"/>
                </a:cubicBezTo>
                <a:cubicBezTo>
                  <a:pt x="134" y="110"/>
                  <a:pt x="136" y="110"/>
                  <a:pt x="138" y="110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58" y="88"/>
                  <a:pt x="160" y="86"/>
                  <a:pt x="160" y="83"/>
                </a:cubicBezTo>
                <a:cubicBezTo>
                  <a:pt x="160" y="81"/>
                  <a:pt x="158" y="78"/>
                  <a:pt x="157" y="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3FBA94-3FEF-418A-2A6C-36EFA62DC366}"/>
              </a:ext>
            </a:extLst>
          </p:cNvPr>
          <p:cNvGrpSpPr/>
          <p:nvPr/>
        </p:nvGrpSpPr>
        <p:grpSpPr>
          <a:xfrm>
            <a:off x="5661574" y="1133346"/>
            <a:ext cx="924962" cy="817990"/>
            <a:chOff x="5661574" y="1133346"/>
            <a:chExt cx="924962" cy="8179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D73C414-19D7-BB5A-DE4C-4FCBC7917A59}"/>
                </a:ext>
              </a:extLst>
            </p:cNvPr>
            <p:cNvGrpSpPr/>
            <p:nvPr/>
          </p:nvGrpSpPr>
          <p:grpSpPr>
            <a:xfrm>
              <a:off x="5661574" y="1133346"/>
              <a:ext cx="924962" cy="817990"/>
              <a:chOff x="2733676" y="1704669"/>
              <a:chExt cx="6372224" cy="3448662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530179CF-E8A8-B2C6-6CAD-170BB125D431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E0237B01-F861-4F13-2204-BF42A4D51469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370FBB3-BA68-9638-DA79-DACF3E560F67}"/>
                </a:ext>
              </a:extLst>
            </p:cNvPr>
            <p:cNvGrpSpPr/>
            <p:nvPr/>
          </p:nvGrpSpPr>
          <p:grpSpPr>
            <a:xfrm>
              <a:off x="5858870" y="1279336"/>
              <a:ext cx="530370" cy="530392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6F27BC1-DF88-59B4-BFC9-AE628B9AED4D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0136BBE-1F2B-C36B-51DC-0866B0EED57D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8CC113-DA01-7F24-8E69-41E2F76F11AE}"/>
                </a:ext>
              </a:extLst>
            </p:cNvPr>
            <p:cNvSpPr txBox="1"/>
            <p:nvPr/>
          </p:nvSpPr>
          <p:spPr>
            <a:xfrm>
              <a:off x="5976945" y="1398910"/>
              <a:ext cx="294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Light" panose="00000400000000000000" pitchFamily="2" charset="0"/>
                  <a:cs typeface="Poppins Light" panose="00000400000000000000" pitchFamily="2" charset="0"/>
                </a:rPr>
                <a:t>3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0ED73D-3675-CCC9-5809-BA60CA3E25D4}"/>
              </a:ext>
            </a:extLst>
          </p:cNvPr>
          <p:cNvGrpSpPr/>
          <p:nvPr/>
        </p:nvGrpSpPr>
        <p:grpSpPr>
          <a:xfrm>
            <a:off x="5661574" y="3320576"/>
            <a:ext cx="924962" cy="817990"/>
            <a:chOff x="5661574" y="3320576"/>
            <a:chExt cx="924962" cy="81799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F14EA17-A302-84FD-8410-75A06AFD4753}"/>
                </a:ext>
              </a:extLst>
            </p:cNvPr>
            <p:cNvGrpSpPr/>
            <p:nvPr/>
          </p:nvGrpSpPr>
          <p:grpSpPr>
            <a:xfrm>
              <a:off x="5661574" y="3320576"/>
              <a:ext cx="924962" cy="817990"/>
              <a:chOff x="2733676" y="1704669"/>
              <a:chExt cx="6372224" cy="3448662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B79968A8-736B-E280-11C5-AF248745F545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3DCC67C5-9B64-B60B-6A85-69600B064A9E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73E7045-EAEE-7D3B-BD75-0573B79430EC}"/>
                </a:ext>
              </a:extLst>
            </p:cNvPr>
            <p:cNvGrpSpPr/>
            <p:nvPr/>
          </p:nvGrpSpPr>
          <p:grpSpPr>
            <a:xfrm>
              <a:off x="5858870" y="3466566"/>
              <a:ext cx="530370" cy="530392"/>
              <a:chOff x="2667000" y="0"/>
              <a:chExt cx="6861564" cy="6861824"/>
            </a:xfrm>
            <a:solidFill>
              <a:schemeClr val="accent3">
                <a:alpha val="41000"/>
              </a:schemeClr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7EE0EE6-3431-13A9-5126-243B3304C514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E4536B3-2489-4D00-87F8-3FB1F478DBF2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09DF7A-A92B-F827-FE2B-118F84870AB6}"/>
                </a:ext>
              </a:extLst>
            </p:cNvPr>
            <p:cNvSpPr txBox="1"/>
            <p:nvPr/>
          </p:nvSpPr>
          <p:spPr>
            <a:xfrm>
              <a:off x="5976944" y="3592964"/>
              <a:ext cx="2942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Poppins Light" panose="00000400000000000000" pitchFamily="2" charset="0"/>
                  <a:cs typeface="Poppins Light" panose="00000400000000000000" pitchFamily="2" charset="0"/>
                </a:rPr>
                <a:t>4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D09ABAB-DECD-54EB-75F6-EBD60C975815}"/>
              </a:ext>
            </a:extLst>
          </p:cNvPr>
          <p:cNvSpPr txBox="1"/>
          <p:nvPr/>
        </p:nvSpPr>
        <p:spPr>
          <a:xfrm>
            <a:off x="1165498" y="3531409"/>
            <a:ext cx="2359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63F4A-A60B-5D7C-0DBF-CF4CAB32BC67}"/>
              </a:ext>
            </a:extLst>
          </p:cNvPr>
          <p:cNvSpPr txBox="1"/>
          <p:nvPr/>
        </p:nvSpPr>
        <p:spPr>
          <a:xfrm>
            <a:off x="8356287" y="1279336"/>
            <a:ext cx="2359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34331-21D4-FF8B-9EFB-9799C15CB79D}"/>
              </a:ext>
            </a:extLst>
          </p:cNvPr>
          <p:cNvSpPr txBox="1"/>
          <p:nvPr/>
        </p:nvSpPr>
        <p:spPr>
          <a:xfrm>
            <a:off x="0" y="5448042"/>
            <a:ext cx="1219199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روند رشد هوش مصنوعی </a:t>
            </a:r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687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 animBg="1"/>
      <p:bldP spid="20" grpId="0" animBg="1"/>
      <p:bldP spid="27" grpId="0" animBg="1"/>
      <p:bldP spid="28" grpId="0" animBg="1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">
            <a:extLst>
              <a:ext uri="{FF2B5EF4-FFF2-40B4-BE49-F238E27FC236}">
                <a16:creationId xmlns:a16="http://schemas.microsoft.com/office/drawing/2014/main" id="{4E772707-FD37-C8A7-051F-7AA81743419A}"/>
              </a:ext>
            </a:extLst>
          </p:cNvPr>
          <p:cNvGrpSpPr/>
          <p:nvPr/>
        </p:nvGrpSpPr>
        <p:grpSpPr>
          <a:xfrm>
            <a:off x="915726" y="1522990"/>
            <a:ext cx="3826395" cy="4637546"/>
            <a:chOff x="5324475" y="2491345"/>
            <a:chExt cx="1544716" cy="1872178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DD1E147-3AF8-DA0D-5638-4E9528624350}"/>
                </a:ext>
              </a:extLst>
            </p:cNvPr>
            <p:cNvGrpSpPr/>
            <p:nvPr/>
          </p:nvGrpSpPr>
          <p:grpSpPr>
            <a:xfrm>
              <a:off x="5619376" y="2511116"/>
              <a:ext cx="1249815" cy="1852406"/>
              <a:chOff x="5619376" y="2511116"/>
              <a:chExt cx="1249815" cy="1852406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389E452-7524-0506-5CE7-949C3A5B6075}"/>
                  </a:ext>
                </a:extLst>
              </p:cNvPr>
              <p:cNvSpPr/>
              <p:nvPr/>
            </p:nvSpPr>
            <p:spPr>
              <a:xfrm>
                <a:off x="5619376" y="3814515"/>
                <a:ext cx="993831" cy="549007"/>
              </a:xfrm>
              <a:custGeom>
                <a:avLst/>
                <a:gdLst>
                  <a:gd name="connsiteX0" fmla="*/ 864291 w 993831"/>
                  <a:gd name="connsiteY0" fmla="*/ 190747 h 549007"/>
                  <a:gd name="connsiteX1" fmla="*/ 868101 w 993831"/>
                  <a:gd name="connsiteY1" fmla="*/ 94544 h 549007"/>
                  <a:gd name="connsiteX2" fmla="*/ 732846 w 993831"/>
                  <a:gd name="connsiteY2" fmla="*/ 15487 h 549007"/>
                  <a:gd name="connsiteX3" fmla="*/ 619499 w 993831"/>
                  <a:gd name="connsiteY3" fmla="*/ 14534 h 549007"/>
                  <a:gd name="connsiteX4" fmla="*/ 26091 w 993831"/>
                  <a:gd name="connsiteY4" fmla="*/ 359339 h 549007"/>
                  <a:gd name="connsiteX5" fmla="*/ 43236 w 993831"/>
                  <a:gd name="connsiteY5" fmla="*/ 462209 h 549007"/>
                  <a:gd name="connsiteX6" fmla="*/ 160394 w 993831"/>
                  <a:gd name="connsiteY6" fmla="*/ 533647 h 549007"/>
                  <a:gd name="connsiteX7" fmla="*/ 274694 w 993831"/>
                  <a:gd name="connsiteY7" fmla="*/ 533647 h 549007"/>
                  <a:gd name="connsiteX8" fmla="*/ 326129 w 993831"/>
                  <a:gd name="connsiteY8" fmla="*/ 504119 h 549007"/>
                  <a:gd name="connsiteX9" fmla="*/ 579494 w 993831"/>
                  <a:gd name="connsiteY9" fmla="*/ 546982 h 549007"/>
                  <a:gd name="connsiteX10" fmla="*/ 993831 w 993831"/>
                  <a:gd name="connsiteY10" fmla="*/ 340289 h 549007"/>
                  <a:gd name="connsiteX11" fmla="*/ 864291 w 993831"/>
                  <a:gd name="connsiteY11" fmla="*/ 190747 h 5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3831" h="549007">
                    <a:moveTo>
                      <a:pt x="864291" y="190747"/>
                    </a:moveTo>
                    <a:cubicBezTo>
                      <a:pt x="906201" y="160267"/>
                      <a:pt x="903344" y="114547"/>
                      <a:pt x="868101" y="94544"/>
                    </a:cubicBezTo>
                    <a:lnTo>
                      <a:pt x="732846" y="15487"/>
                    </a:lnTo>
                    <a:cubicBezTo>
                      <a:pt x="697604" y="-4516"/>
                      <a:pt x="654741" y="-5468"/>
                      <a:pt x="619499" y="14534"/>
                    </a:cubicBezTo>
                    <a:lnTo>
                      <a:pt x="26091" y="359339"/>
                    </a:lnTo>
                    <a:cubicBezTo>
                      <a:pt x="-12009" y="381247"/>
                      <a:pt x="-10104" y="434587"/>
                      <a:pt x="43236" y="462209"/>
                    </a:cubicBezTo>
                    <a:lnTo>
                      <a:pt x="160394" y="533647"/>
                    </a:lnTo>
                    <a:cubicBezTo>
                      <a:pt x="195636" y="553649"/>
                      <a:pt x="239451" y="554602"/>
                      <a:pt x="274694" y="533647"/>
                    </a:cubicBezTo>
                    <a:lnTo>
                      <a:pt x="326129" y="504119"/>
                    </a:lnTo>
                    <a:cubicBezTo>
                      <a:pt x="395661" y="530789"/>
                      <a:pt x="484244" y="546982"/>
                      <a:pt x="579494" y="546982"/>
                    </a:cubicBezTo>
                    <a:cubicBezTo>
                      <a:pt x="808094" y="546982"/>
                      <a:pt x="993831" y="454589"/>
                      <a:pt x="993831" y="340289"/>
                    </a:cubicBezTo>
                    <a:cubicBezTo>
                      <a:pt x="993831" y="281234"/>
                      <a:pt x="944301" y="227894"/>
                      <a:pt x="864291" y="190747"/>
                    </a:cubicBezTo>
                    <a:close/>
                  </a:path>
                </a:pathLst>
              </a:custGeom>
              <a:solidFill>
                <a:srgbClr val="EAEFFC">
                  <a:alpha val="3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 dirty="0"/>
              </a:p>
            </p:txBody>
          </p:sp>
          <p:grpSp>
            <p:nvGrpSpPr>
              <p:cNvPr id="39" name="Graphic 2">
                <a:extLst>
                  <a:ext uri="{FF2B5EF4-FFF2-40B4-BE49-F238E27FC236}">
                    <a16:creationId xmlns:a16="http://schemas.microsoft.com/office/drawing/2014/main" id="{C2D9EF28-04F3-14A0-815A-E5A68825153F}"/>
                  </a:ext>
                </a:extLst>
              </p:cNvPr>
              <p:cNvGrpSpPr/>
              <p:nvPr/>
            </p:nvGrpSpPr>
            <p:grpSpPr>
              <a:xfrm>
                <a:off x="5682614" y="2511116"/>
                <a:ext cx="1186576" cy="1792696"/>
                <a:chOff x="5682614" y="2511116"/>
                <a:chExt cx="1186576" cy="1792696"/>
              </a:xfrm>
            </p:grpSpPr>
            <p:grpSp>
              <p:nvGrpSpPr>
                <p:cNvPr id="40" name="Graphic 2">
                  <a:extLst>
                    <a:ext uri="{FF2B5EF4-FFF2-40B4-BE49-F238E27FC236}">
                      <a16:creationId xmlns:a16="http://schemas.microsoft.com/office/drawing/2014/main" id="{1A618FCA-8009-2940-DAF6-F09214090559}"/>
                    </a:ext>
                  </a:extLst>
                </p:cNvPr>
                <p:cNvGrpSpPr/>
                <p:nvPr/>
              </p:nvGrpSpPr>
              <p:grpSpPr>
                <a:xfrm>
                  <a:off x="5682614" y="2511116"/>
                  <a:ext cx="748692" cy="1792696"/>
                  <a:chOff x="5682614" y="2511116"/>
                  <a:chExt cx="748692" cy="1792696"/>
                </a:xfrm>
              </p:grpSpPr>
              <p:grpSp>
                <p:nvGrpSpPr>
                  <p:cNvPr id="128" name="Graphic 2">
                    <a:extLst>
                      <a:ext uri="{FF2B5EF4-FFF2-40B4-BE49-F238E27FC236}">
                        <a16:creationId xmlns:a16="http://schemas.microsoft.com/office/drawing/2014/main" id="{21410A7C-A5CA-DE40-7001-0D3413CB08EF}"/>
                      </a:ext>
                    </a:extLst>
                  </p:cNvPr>
                  <p:cNvGrpSpPr/>
                  <p:nvPr/>
                </p:nvGrpSpPr>
                <p:grpSpPr>
                  <a:xfrm>
                    <a:off x="5682614" y="2511116"/>
                    <a:ext cx="748692" cy="1792696"/>
                    <a:chOff x="5682614" y="2511116"/>
                    <a:chExt cx="748692" cy="1792696"/>
                  </a:xfrm>
                </p:grpSpPr>
                <p:sp>
                  <p:nvSpPr>
                    <p:cNvPr id="130" name="Freeform: Shape 129">
                      <a:extLst>
                        <a:ext uri="{FF2B5EF4-FFF2-40B4-BE49-F238E27FC236}">
                          <a16:creationId xmlns:a16="http://schemas.microsoft.com/office/drawing/2014/main" id="{9F1A70BD-95FA-52CF-FB0A-107C669966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82614" y="2511116"/>
                      <a:ext cx="748692" cy="1792696"/>
                    </a:xfrm>
                    <a:custGeom>
                      <a:avLst/>
                      <a:gdLst>
                        <a:gd name="connsiteX0" fmla="*/ 539115 w 748692"/>
                        <a:gd name="connsiteY0" fmla="*/ 21581 h 1792696"/>
                        <a:gd name="connsiteX1" fmla="*/ 88583 w 748692"/>
                        <a:gd name="connsiteY1" fmla="*/ 279708 h 1792696"/>
                        <a:gd name="connsiteX2" fmla="*/ 0 w 748692"/>
                        <a:gd name="connsiteY2" fmla="*/ 433061 h 1792696"/>
                        <a:gd name="connsiteX3" fmla="*/ 0 w 748692"/>
                        <a:gd name="connsiteY3" fmla="*/ 1670358 h 1792696"/>
                        <a:gd name="connsiteX4" fmla="*/ 178118 w 748692"/>
                        <a:gd name="connsiteY4" fmla="*/ 1783706 h 1792696"/>
                        <a:gd name="connsiteX5" fmla="*/ 597218 w 748692"/>
                        <a:gd name="connsiteY5" fmla="*/ 1481763 h 1792696"/>
                        <a:gd name="connsiteX6" fmla="*/ 685800 w 748692"/>
                        <a:gd name="connsiteY6" fmla="*/ 1327458 h 1792696"/>
                        <a:gd name="connsiteX7" fmla="*/ 739140 w 748692"/>
                        <a:gd name="connsiteY7" fmla="*/ 593081 h 1792696"/>
                        <a:gd name="connsiteX8" fmla="*/ 748665 w 748692"/>
                        <a:gd name="connsiteY8" fmla="*/ 120641 h 1792696"/>
                        <a:gd name="connsiteX9" fmla="*/ 539115 w 748692"/>
                        <a:gd name="connsiteY9" fmla="*/ 21581 h 17926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48692" h="1792696">
                          <a:moveTo>
                            <a:pt x="539115" y="21581"/>
                          </a:moveTo>
                          <a:lnTo>
                            <a:pt x="88583" y="279708"/>
                          </a:lnTo>
                          <a:cubicBezTo>
                            <a:pt x="33338" y="311141"/>
                            <a:pt x="0" y="370196"/>
                            <a:pt x="0" y="433061"/>
                          </a:cubicBezTo>
                          <a:lnTo>
                            <a:pt x="0" y="1670358"/>
                          </a:lnTo>
                          <a:cubicBezTo>
                            <a:pt x="7620" y="1772276"/>
                            <a:pt x="107633" y="1812281"/>
                            <a:pt x="178118" y="1783706"/>
                          </a:cubicBezTo>
                          <a:lnTo>
                            <a:pt x="597218" y="1481763"/>
                          </a:lnTo>
                          <a:cubicBezTo>
                            <a:pt x="652463" y="1450331"/>
                            <a:pt x="685800" y="1391276"/>
                            <a:pt x="685800" y="1327458"/>
                          </a:cubicBezTo>
                          <a:lnTo>
                            <a:pt x="739140" y="593081"/>
                          </a:lnTo>
                          <a:lnTo>
                            <a:pt x="748665" y="120641"/>
                          </a:lnTo>
                          <a:cubicBezTo>
                            <a:pt x="750570" y="61586"/>
                            <a:pt x="654368" y="-46047"/>
                            <a:pt x="539115" y="21581"/>
                          </a:cubicBezTo>
                          <a:close/>
                        </a:path>
                      </a:pathLst>
                    </a:custGeom>
                    <a:solidFill>
                      <a:srgbClr val="A8BCF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31" name="Freeform: Shape 130">
                      <a:extLst>
                        <a:ext uri="{FF2B5EF4-FFF2-40B4-BE49-F238E27FC236}">
                          <a16:creationId xmlns:a16="http://schemas.microsoft.com/office/drawing/2014/main" id="{F4D49F7F-8FB8-2A0B-204C-6B839EB089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8741" y="2546174"/>
                      <a:ext cx="690642" cy="1753935"/>
                    </a:xfrm>
                    <a:custGeom>
                      <a:avLst/>
                      <a:gdLst>
                        <a:gd name="connsiteX0" fmla="*/ 538234 w 690642"/>
                        <a:gd name="connsiteY0" fmla="*/ 18907 h 1753935"/>
                        <a:gd name="connsiteX1" fmla="*/ 91511 w 690642"/>
                        <a:gd name="connsiteY1" fmla="*/ 275130 h 1753935"/>
                        <a:gd name="connsiteX2" fmla="*/ 1976 w 690642"/>
                        <a:gd name="connsiteY2" fmla="*/ 428482 h 1753935"/>
                        <a:gd name="connsiteX3" fmla="*/ 71 w 690642"/>
                        <a:gd name="connsiteY3" fmla="*/ 1648635 h 1753935"/>
                        <a:gd name="connsiteX4" fmla="*/ 140089 w 690642"/>
                        <a:gd name="connsiteY4" fmla="*/ 1739122 h 1753935"/>
                        <a:gd name="connsiteX5" fmla="*/ 598241 w 690642"/>
                        <a:gd name="connsiteY5" fmla="*/ 1479090 h 1753935"/>
                        <a:gd name="connsiteX6" fmla="*/ 687776 w 690642"/>
                        <a:gd name="connsiteY6" fmla="*/ 1326690 h 1753935"/>
                        <a:gd name="connsiteX7" fmla="*/ 690634 w 690642"/>
                        <a:gd name="connsiteY7" fmla="*/ 82725 h 1753935"/>
                        <a:gd name="connsiteX8" fmla="*/ 538234 w 690642"/>
                        <a:gd name="connsiteY8" fmla="*/ 18907 h 17539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90642" h="1753935">
                          <a:moveTo>
                            <a:pt x="538234" y="18907"/>
                          </a:moveTo>
                          <a:lnTo>
                            <a:pt x="91511" y="275130"/>
                          </a:lnTo>
                          <a:cubicBezTo>
                            <a:pt x="36266" y="306562"/>
                            <a:pt x="1976" y="365617"/>
                            <a:pt x="1976" y="428482"/>
                          </a:cubicBezTo>
                          <a:lnTo>
                            <a:pt x="71" y="1648635"/>
                          </a:lnTo>
                          <a:cubicBezTo>
                            <a:pt x="-2786" y="1747695"/>
                            <a:pt x="81034" y="1774365"/>
                            <a:pt x="140089" y="1739122"/>
                          </a:cubicBezTo>
                          <a:lnTo>
                            <a:pt x="598241" y="1479090"/>
                          </a:lnTo>
                          <a:cubicBezTo>
                            <a:pt x="653486" y="1446705"/>
                            <a:pt x="687776" y="1390508"/>
                            <a:pt x="687776" y="1326690"/>
                          </a:cubicBezTo>
                          <a:lnTo>
                            <a:pt x="690634" y="82725"/>
                          </a:lnTo>
                          <a:cubicBezTo>
                            <a:pt x="691586" y="26527"/>
                            <a:pt x="616339" y="-30623"/>
                            <a:pt x="538234" y="18907"/>
                          </a:cubicBezTo>
                          <a:close/>
                        </a:path>
                      </a:pathLst>
                    </a:custGeom>
                    <a:solidFill>
                      <a:srgbClr val="F9FAF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32" name="Freeform: Shape 131">
                      <a:extLst>
                        <a:ext uri="{FF2B5EF4-FFF2-40B4-BE49-F238E27FC236}">
                          <a16:creationId xmlns:a16="http://schemas.microsoft.com/office/drawing/2014/main" id="{B9398E9C-D76C-1DCF-E1A0-A0D7616AAA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2069" y="2558519"/>
                      <a:ext cx="678258" cy="1737807"/>
                    </a:xfrm>
                    <a:custGeom>
                      <a:avLst/>
                      <a:gdLst>
                        <a:gd name="connsiteX0" fmla="*/ 678258 w 678258"/>
                        <a:gd name="connsiteY0" fmla="*/ 84668 h 1737807"/>
                        <a:gd name="connsiteX1" fmla="*/ 678258 w 678258"/>
                        <a:gd name="connsiteY1" fmla="*/ 1309583 h 1737807"/>
                        <a:gd name="connsiteX2" fmla="*/ 590628 w 678258"/>
                        <a:gd name="connsiteY2" fmla="*/ 1460078 h 1737807"/>
                        <a:gd name="connsiteX3" fmla="*/ 132476 w 678258"/>
                        <a:gd name="connsiteY3" fmla="*/ 1724873 h 1737807"/>
                        <a:gd name="connsiteX4" fmla="*/ 78 w 678258"/>
                        <a:gd name="connsiteY4" fmla="*/ 1626765 h 1737807"/>
                        <a:gd name="connsiteX5" fmla="*/ 1983 w 678258"/>
                        <a:gd name="connsiteY5" fmla="*/ 423758 h 1737807"/>
                        <a:gd name="connsiteX6" fmla="*/ 90566 w 678258"/>
                        <a:gd name="connsiteY6" fmla="*/ 272310 h 1737807"/>
                        <a:gd name="connsiteX7" fmla="*/ 530621 w 678258"/>
                        <a:gd name="connsiteY7" fmla="*/ 20850 h 1737807"/>
                        <a:gd name="connsiteX8" fmla="*/ 678258 w 678258"/>
                        <a:gd name="connsiteY8" fmla="*/ 84668 h 1737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8258" h="1737807">
                          <a:moveTo>
                            <a:pt x="678258" y="84668"/>
                          </a:moveTo>
                          <a:lnTo>
                            <a:pt x="678258" y="1309583"/>
                          </a:lnTo>
                          <a:cubicBezTo>
                            <a:pt x="678258" y="1372448"/>
                            <a:pt x="643968" y="1428645"/>
                            <a:pt x="590628" y="1460078"/>
                          </a:cubicBezTo>
                          <a:lnTo>
                            <a:pt x="132476" y="1724873"/>
                          </a:lnTo>
                          <a:cubicBezTo>
                            <a:pt x="73421" y="1759163"/>
                            <a:pt x="-2779" y="1724873"/>
                            <a:pt x="78" y="1626765"/>
                          </a:cubicBezTo>
                          <a:lnTo>
                            <a:pt x="1983" y="423758"/>
                          </a:lnTo>
                          <a:cubicBezTo>
                            <a:pt x="1983" y="360893"/>
                            <a:pt x="36273" y="303743"/>
                            <a:pt x="90566" y="272310"/>
                          </a:cubicBezTo>
                          <a:lnTo>
                            <a:pt x="530621" y="20850"/>
                          </a:lnTo>
                          <a:cubicBezTo>
                            <a:pt x="607773" y="-28680"/>
                            <a:pt x="678258" y="17040"/>
                            <a:pt x="678258" y="84668"/>
                          </a:cubicBezTo>
                          <a:close/>
                        </a:path>
                      </a:pathLst>
                    </a:custGeom>
                    <a:solidFill>
                      <a:srgbClr val="CAD5F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</p:grp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3CEB35D1-CBAA-C42A-91C6-409606740885}"/>
                      </a:ext>
                    </a:extLst>
                  </p:cNvPr>
                  <p:cNvSpPr/>
                  <p:nvPr/>
                </p:nvSpPr>
                <p:spPr>
                  <a:xfrm>
                    <a:off x="5807392" y="2635566"/>
                    <a:ext cx="566737" cy="1588770"/>
                  </a:xfrm>
                  <a:custGeom>
                    <a:avLst/>
                    <a:gdLst>
                      <a:gd name="connsiteX0" fmla="*/ 0 w 566737"/>
                      <a:gd name="connsiteY0" fmla="*/ 326708 h 1588770"/>
                      <a:gd name="connsiteX1" fmla="*/ 0 w 566737"/>
                      <a:gd name="connsiteY1" fmla="*/ 1588770 h 1588770"/>
                      <a:gd name="connsiteX2" fmla="*/ 566737 w 566737"/>
                      <a:gd name="connsiteY2" fmla="*/ 1263015 h 1588770"/>
                      <a:gd name="connsiteX3" fmla="*/ 566737 w 566737"/>
                      <a:gd name="connsiteY3" fmla="*/ 0 h 1588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1588770">
                        <a:moveTo>
                          <a:pt x="0" y="326708"/>
                        </a:moveTo>
                        <a:lnTo>
                          <a:pt x="0" y="1588770"/>
                        </a:lnTo>
                        <a:lnTo>
                          <a:pt x="566737" y="1263015"/>
                        </a:lnTo>
                        <a:lnTo>
                          <a:pt x="566737" y="0"/>
                        </a:lnTo>
                        <a:close/>
                      </a:path>
                    </a:pathLst>
                  </a:custGeom>
                  <a:solidFill>
                    <a:srgbClr val="3C3B9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/>
                  </a:p>
                </p:txBody>
              </p:sp>
            </p:grp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9509507-0D6F-26F0-CD9D-71B2F3ED17AE}"/>
                    </a:ext>
                  </a:extLst>
                </p:cNvPr>
                <p:cNvSpPr/>
                <p:nvPr/>
              </p:nvSpPr>
              <p:spPr>
                <a:xfrm>
                  <a:off x="5847325" y="2903027"/>
                  <a:ext cx="583001" cy="1244299"/>
                </a:xfrm>
                <a:custGeom>
                  <a:avLst/>
                  <a:gdLst>
                    <a:gd name="connsiteX0" fmla="*/ 583002 w 583001"/>
                    <a:gd name="connsiteY0" fmla="*/ 350712 h 1244299"/>
                    <a:gd name="connsiteX1" fmla="*/ 583002 w 583001"/>
                    <a:gd name="connsiteY1" fmla="*/ 965075 h 1244299"/>
                    <a:gd name="connsiteX2" fmla="*/ 495372 w 583001"/>
                    <a:gd name="connsiteY2" fmla="*/ 1115570 h 1244299"/>
                    <a:gd name="connsiteX3" fmla="*/ 302014 w 583001"/>
                    <a:gd name="connsiteY3" fmla="*/ 1227012 h 1244299"/>
                    <a:gd name="connsiteX4" fmla="*/ 126754 w 583001"/>
                    <a:gd name="connsiteY4" fmla="*/ 1179387 h 1244299"/>
                    <a:gd name="connsiteX5" fmla="*/ 125802 w 583001"/>
                    <a:gd name="connsiteY5" fmla="*/ 1178435 h 1244299"/>
                    <a:gd name="connsiteX6" fmla="*/ 125802 w 583001"/>
                    <a:gd name="connsiteY6" fmla="*/ 1178435 h 1244299"/>
                    <a:gd name="connsiteX7" fmla="*/ 118182 w 583001"/>
                    <a:gd name="connsiteY7" fmla="*/ 1175577 h 1244299"/>
                    <a:gd name="connsiteX8" fmla="*/ 94369 w 583001"/>
                    <a:gd name="connsiteY8" fmla="*/ 1178435 h 1244299"/>
                    <a:gd name="connsiteX9" fmla="*/ 30552 w 583001"/>
                    <a:gd name="connsiteY9" fmla="*/ 1106997 h 1244299"/>
                    <a:gd name="connsiteX10" fmla="*/ 29599 w 583001"/>
                    <a:gd name="connsiteY10" fmla="*/ 796482 h 1244299"/>
                    <a:gd name="connsiteX11" fmla="*/ 21979 w 583001"/>
                    <a:gd name="connsiteY11" fmla="*/ 792672 h 1244299"/>
                    <a:gd name="connsiteX12" fmla="*/ 72 w 583001"/>
                    <a:gd name="connsiteY12" fmla="*/ 751715 h 1244299"/>
                    <a:gd name="connsiteX13" fmla="*/ 5787 w 583001"/>
                    <a:gd name="connsiteY13" fmla="*/ 633605 h 1244299"/>
                    <a:gd name="connsiteX14" fmla="*/ 36267 w 583001"/>
                    <a:gd name="connsiteY14" fmla="*/ 562167 h 1244299"/>
                    <a:gd name="connsiteX15" fmla="*/ 95322 w 583001"/>
                    <a:gd name="connsiteY15" fmla="*/ 529782 h 1244299"/>
                    <a:gd name="connsiteX16" fmla="*/ 111514 w 583001"/>
                    <a:gd name="connsiteY16" fmla="*/ 516447 h 1244299"/>
                    <a:gd name="connsiteX17" fmla="*/ 125802 w 583001"/>
                    <a:gd name="connsiteY17" fmla="*/ 506922 h 1244299"/>
                    <a:gd name="connsiteX18" fmla="*/ 179142 w 583001"/>
                    <a:gd name="connsiteY18" fmla="*/ 473585 h 1244299"/>
                    <a:gd name="connsiteX19" fmla="*/ 256294 w 583001"/>
                    <a:gd name="connsiteY19" fmla="*/ 429770 h 1244299"/>
                    <a:gd name="connsiteX20" fmla="*/ 256294 w 583001"/>
                    <a:gd name="connsiteY20" fmla="*/ 388812 h 1244299"/>
                    <a:gd name="connsiteX21" fmla="*/ 229624 w 583001"/>
                    <a:gd name="connsiteY21" fmla="*/ 366905 h 1244299"/>
                    <a:gd name="connsiteX22" fmla="*/ 168664 w 583001"/>
                    <a:gd name="connsiteY22" fmla="*/ 109730 h 1244299"/>
                    <a:gd name="connsiteX23" fmla="*/ 224862 w 583001"/>
                    <a:gd name="connsiteY23" fmla="*/ 37340 h 1244299"/>
                    <a:gd name="connsiteX24" fmla="*/ 397264 w 583001"/>
                    <a:gd name="connsiteY24" fmla="*/ 7812 h 1244299"/>
                    <a:gd name="connsiteX25" fmla="*/ 524899 w 583001"/>
                    <a:gd name="connsiteY25" fmla="*/ 108777 h 1244299"/>
                    <a:gd name="connsiteX26" fmla="*/ 525852 w 583001"/>
                    <a:gd name="connsiteY26" fmla="*/ 110682 h 1244299"/>
                    <a:gd name="connsiteX27" fmla="*/ 526804 w 583001"/>
                    <a:gd name="connsiteY27" fmla="*/ 111635 h 1244299"/>
                    <a:gd name="connsiteX28" fmla="*/ 526804 w 583001"/>
                    <a:gd name="connsiteY28" fmla="*/ 112587 h 1244299"/>
                    <a:gd name="connsiteX29" fmla="*/ 534424 w 583001"/>
                    <a:gd name="connsiteY29" fmla="*/ 131637 h 1244299"/>
                    <a:gd name="connsiteX30" fmla="*/ 537282 w 583001"/>
                    <a:gd name="connsiteY30" fmla="*/ 139257 h 1244299"/>
                    <a:gd name="connsiteX31" fmla="*/ 544902 w 583001"/>
                    <a:gd name="connsiteY31" fmla="*/ 170690 h 1244299"/>
                    <a:gd name="connsiteX32" fmla="*/ 553474 w 583001"/>
                    <a:gd name="connsiteY32" fmla="*/ 184025 h 1244299"/>
                    <a:gd name="connsiteX33" fmla="*/ 560142 w 583001"/>
                    <a:gd name="connsiteY33" fmla="*/ 188787 h 1244299"/>
                    <a:gd name="connsiteX34" fmla="*/ 560142 w 583001"/>
                    <a:gd name="connsiteY34" fmla="*/ 189740 h 1244299"/>
                    <a:gd name="connsiteX35" fmla="*/ 569667 w 583001"/>
                    <a:gd name="connsiteY35" fmla="*/ 206885 h 1244299"/>
                    <a:gd name="connsiteX36" fmla="*/ 569667 w 583001"/>
                    <a:gd name="connsiteY36" fmla="*/ 244985 h 1244299"/>
                    <a:gd name="connsiteX37" fmla="*/ 569667 w 583001"/>
                    <a:gd name="connsiteY37" fmla="*/ 246890 h 1244299"/>
                    <a:gd name="connsiteX38" fmla="*/ 569667 w 583001"/>
                    <a:gd name="connsiteY38" fmla="*/ 247842 h 1244299"/>
                    <a:gd name="connsiteX39" fmla="*/ 568714 w 583001"/>
                    <a:gd name="connsiteY39" fmla="*/ 253557 h 1244299"/>
                    <a:gd name="connsiteX40" fmla="*/ 562999 w 583001"/>
                    <a:gd name="connsiteY40" fmla="*/ 266892 h 1244299"/>
                    <a:gd name="connsiteX41" fmla="*/ 553474 w 583001"/>
                    <a:gd name="connsiteY41" fmla="*/ 283085 h 1244299"/>
                    <a:gd name="connsiteX42" fmla="*/ 547759 w 583001"/>
                    <a:gd name="connsiteY42" fmla="*/ 302135 h 1244299"/>
                    <a:gd name="connsiteX43" fmla="*/ 547759 w 583001"/>
                    <a:gd name="connsiteY43" fmla="*/ 336425 h 1244299"/>
                    <a:gd name="connsiteX44" fmla="*/ 583002 w 583001"/>
                    <a:gd name="connsiteY44" fmla="*/ 350712 h 1244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83001" h="1244299">
                      <a:moveTo>
                        <a:pt x="583002" y="350712"/>
                      </a:moveTo>
                      <a:lnTo>
                        <a:pt x="583002" y="965075"/>
                      </a:lnTo>
                      <a:cubicBezTo>
                        <a:pt x="583002" y="1027940"/>
                        <a:pt x="548712" y="1084137"/>
                        <a:pt x="495372" y="1115570"/>
                      </a:cubicBezTo>
                      <a:lnTo>
                        <a:pt x="302014" y="1227012"/>
                      </a:lnTo>
                      <a:cubicBezTo>
                        <a:pt x="240102" y="1262255"/>
                        <a:pt x="160092" y="1242252"/>
                        <a:pt x="126754" y="1179387"/>
                      </a:cubicBezTo>
                      <a:cubicBezTo>
                        <a:pt x="126754" y="1179387"/>
                        <a:pt x="126754" y="1178435"/>
                        <a:pt x="125802" y="1178435"/>
                      </a:cubicBezTo>
                      <a:cubicBezTo>
                        <a:pt x="125802" y="1178435"/>
                        <a:pt x="125802" y="1178435"/>
                        <a:pt x="125802" y="1178435"/>
                      </a:cubicBezTo>
                      <a:cubicBezTo>
                        <a:pt x="122944" y="1177482"/>
                        <a:pt x="120087" y="1176530"/>
                        <a:pt x="118182" y="1175577"/>
                      </a:cubicBezTo>
                      <a:cubicBezTo>
                        <a:pt x="110562" y="1177482"/>
                        <a:pt x="102942" y="1179387"/>
                        <a:pt x="94369" y="1178435"/>
                      </a:cubicBezTo>
                      <a:cubicBezTo>
                        <a:pt x="57222" y="1176530"/>
                        <a:pt x="28647" y="1145097"/>
                        <a:pt x="30552" y="1106997"/>
                      </a:cubicBezTo>
                      <a:lnTo>
                        <a:pt x="29599" y="796482"/>
                      </a:lnTo>
                      <a:cubicBezTo>
                        <a:pt x="26742" y="794577"/>
                        <a:pt x="23884" y="793625"/>
                        <a:pt x="21979" y="792672"/>
                      </a:cubicBezTo>
                      <a:cubicBezTo>
                        <a:pt x="7692" y="784100"/>
                        <a:pt x="-881" y="768860"/>
                        <a:pt x="72" y="751715"/>
                      </a:cubicBezTo>
                      <a:cubicBezTo>
                        <a:pt x="1977" y="702185"/>
                        <a:pt x="4834" y="662180"/>
                        <a:pt x="5787" y="633605"/>
                      </a:cubicBezTo>
                      <a:cubicBezTo>
                        <a:pt x="6739" y="606935"/>
                        <a:pt x="18169" y="582170"/>
                        <a:pt x="36267" y="562167"/>
                      </a:cubicBezTo>
                      <a:cubicBezTo>
                        <a:pt x="53412" y="545022"/>
                        <a:pt x="73414" y="533592"/>
                        <a:pt x="95322" y="529782"/>
                      </a:cubicBezTo>
                      <a:cubicBezTo>
                        <a:pt x="100084" y="525020"/>
                        <a:pt x="105799" y="520257"/>
                        <a:pt x="111514" y="516447"/>
                      </a:cubicBezTo>
                      <a:cubicBezTo>
                        <a:pt x="116277" y="513590"/>
                        <a:pt x="121039" y="509780"/>
                        <a:pt x="125802" y="506922"/>
                      </a:cubicBezTo>
                      <a:cubicBezTo>
                        <a:pt x="141994" y="496445"/>
                        <a:pt x="160092" y="485015"/>
                        <a:pt x="179142" y="473585"/>
                      </a:cubicBezTo>
                      <a:cubicBezTo>
                        <a:pt x="203907" y="458345"/>
                        <a:pt x="230577" y="444057"/>
                        <a:pt x="256294" y="429770"/>
                      </a:cubicBezTo>
                      <a:lnTo>
                        <a:pt x="256294" y="388812"/>
                      </a:lnTo>
                      <a:cubicBezTo>
                        <a:pt x="246769" y="382145"/>
                        <a:pt x="238197" y="374525"/>
                        <a:pt x="229624" y="366905"/>
                      </a:cubicBezTo>
                      <a:cubicBezTo>
                        <a:pt x="158187" y="303087"/>
                        <a:pt x="135327" y="197360"/>
                        <a:pt x="168664" y="109730"/>
                      </a:cubicBezTo>
                      <a:cubicBezTo>
                        <a:pt x="181047" y="78297"/>
                        <a:pt x="198192" y="57342"/>
                        <a:pt x="224862" y="37340"/>
                      </a:cubicBezTo>
                      <a:cubicBezTo>
                        <a:pt x="273439" y="192"/>
                        <a:pt x="340114" y="-8380"/>
                        <a:pt x="397264" y="7812"/>
                      </a:cubicBezTo>
                      <a:cubicBezTo>
                        <a:pt x="452509" y="23052"/>
                        <a:pt x="499182" y="57342"/>
                        <a:pt x="524899" y="108777"/>
                      </a:cubicBezTo>
                      <a:cubicBezTo>
                        <a:pt x="524899" y="109730"/>
                        <a:pt x="525852" y="109730"/>
                        <a:pt x="525852" y="110682"/>
                      </a:cubicBezTo>
                      <a:cubicBezTo>
                        <a:pt x="525852" y="110682"/>
                        <a:pt x="525852" y="111635"/>
                        <a:pt x="526804" y="111635"/>
                      </a:cubicBezTo>
                      <a:cubicBezTo>
                        <a:pt x="526804" y="111635"/>
                        <a:pt x="526804" y="112587"/>
                        <a:pt x="526804" y="112587"/>
                      </a:cubicBezTo>
                      <a:cubicBezTo>
                        <a:pt x="526804" y="112587"/>
                        <a:pt x="532519" y="124970"/>
                        <a:pt x="534424" y="131637"/>
                      </a:cubicBezTo>
                      <a:cubicBezTo>
                        <a:pt x="535377" y="134495"/>
                        <a:pt x="536329" y="136400"/>
                        <a:pt x="537282" y="139257"/>
                      </a:cubicBezTo>
                      <a:cubicBezTo>
                        <a:pt x="541092" y="149735"/>
                        <a:pt x="542997" y="159260"/>
                        <a:pt x="544902" y="170690"/>
                      </a:cubicBezTo>
                      <a:cubicBezTo>
                        <a:pt x="545854" y="176405"/>
                        <a:pt x="548712" y="181167"/>
                        <a:pt x="553474" y="184025"/>
                      </a:cubicBezTo>
                      <a:cubicBezTo>
                        <a:pt x="557284" y="185930"/>
                        <a:pt x="560142" y="188787"/>
                        <a:pt x="560142" y="188787"/>
                      </a:cubicBezTo>
                      <a:lnTo>
                        <a:pt x="560142" y="189740"/>
                      </a:lnTo>
                      <a:cubicBezTo>
                        <a:pt x="565857" y="193550"/>
                        <a:pt x="569667" y="199265"/>
                        <a:pt x="569667" y="206885"/>
                      </a:cubicBezTo>
                      <a:lnTo>
                        <a:pt x="569667" y="244985"/>
                      </a:lnTo>
                      <a:cubicBezTo>
                        <a:pt x="569667" y="245937"/>
                        <a:pt x="569667" y="246890"/>
                        <a:pt x="569667" y="246890"/>
                      </a:cubicBezTo>
                      <a:lnTo>
                        <a:pt x="569667" y="247842"/>
                      </a:lnTo>
                      <a:cubicBezTo>
                        <a:pt x="569667" y="249747"/>
                        <a:pt x="569667" y="251652"/>
                        <a:pt x="568714" y="253557"/>
                      </a:cubicBezTo>
                      <a:cubicBezTo>
                        <a:pt x="567762" y="258320"/>
                        <a:pt x="565857" y="263082"/>
                        <a:pt x="562999" y="266892"/>
                      </a:cubicBezTo>
                      <a:cubicBezTo>
                        <a:pt x="560142" y="272607"/>
                        <a:pt x="557284" y="278322"/>
                        <a:pt x="553474" y="283085"/>
                      </a:cubicBezTo>
                      <a:cubicBezTo>
                        <a:pt x="549664" y="288800"/>
                        <a:pt x="547759" y="295467"/>
                        <a:pt x="547759" y="302135"/>
                      </a:cubicBezTo>
                      <a:lnTo>
                        <a:pt x="547759" y="336425"/>
                      </a:lnTo>
                      <a:cubicBezTo>
                        <a:pt x="561094" y="339282"/>
                        <a:pt x="572524" y="344045"/>
                        <a:pt x="583002" y="350712"/>
                      </a:cubicBezTo>
                      <a:close/>
                    </a:path>
                  </a:pathLst>
                </a:custGeom>
                <a:solidFill>
                  <a:srgbClr val="756CC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grpSp>
              <p:nvGrpSpPr>
                <p:cNvPr id="42" name="Graphic 2">
                  <a:extLst>
                    <a:ext uri="{FF2B5EF4-FFF2-40B4-BE49-F238E27FC236}">
                      <a16:creationId xmlns:a16="http://schemas.microsoft.com/office/drawing/2014/main" id="{0886BE74-25A6-219A-F129-60C408CEBABB}"/>
                    </a:ext>
                  </a:extLst>
                </p:cNvPr>
                <p:cNvGrpSpPr/>
                <p:nvPr/>
              </p:nvGrpSpPr>
              <p:grpSpPr>
                <a:xfrm>
                  <a:off x="5904475" y="2815592"/>
                  <a:ext cx="964716" cy="1282647"/>
                  <a:chOff x="5904475" y="2815592"/>
                  <a:chExt cx="964716" cy="1282647"/>
                </a:xfrm>
              </p:grpSpPr>
              <p:grpSp>
                <p:nvGrpSpPr>
                  <p:cNvPr id="43" name="Graphic 2">
                    <a:extLst>
                      <a:ext uri="{FF2B5EF4-FFF2-40B4-BE49-F238E27FC236}">
                        <a16:creationId xmlns:a16="http://schemas.microsoft.com/office/drawing/2014/main" id="{9763222E-64C5-BDED-EE48-36DE8D8CFDC6}"/>
                      </a:ext>
                    </a:extLst>
                  </p:cNvPr>
                  <p:cNvGrpSpPr/>
                  <p:nvPr/>
                </p:nvGrpSpPr>
                <p:grpSpPr>
                  <a:xfrm>
                    <a:off x="6378041" y="3530893"/>
                    <a:ext cx="491150" cy="461985"/>
                    <a:chOff x="6378041" y="3530893"/>
                    <a:chExt cx="491150" cy="461985"/>
                  </a:xfrm>
                </p:grpSpPr>
                <p:grpSp>
                  <p:nvGrpSpPr>
                    <p:cNvPr id="115" name="Graphic 2">
                      <a:extLst>
                        <a:ext uri="{FF2B5EF4-FFF2-40B4-BE49-F238E27FC236}">
                          <a16:creationId xmlns:a16="http://schemas.microsoft.com/office/drawing/2014/main" id="{25D482E1-BA25-A6DD-FDD7-5E5FF0531D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78041" y="3530893"/>
                      <a:ext cx="342850" cy="295349"/>
                      <a:chOff x="6378041" y="3530893"/>
                      <a:chExt cx="342850" cy="295349"/>
                    </a:xfrm>
                  </p:grpSpPr>
                  <p:grpSp>
                    <p:nvGrpSpPr>
                      <p:cNvPr id="124" name="Graphic 2">
                        <a:extLst>
                          <a:ext uri="{FF2B5EF4-FFF2-40B4-BE49-F238E27FC236}">
                            <a16:creationId xmlns:a16="http://schemas.microsoft.com/office/drawing/2014/main" id="{63454D02-6E5E-B5CE-1306-3625559250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78041" y="3530893"/>
                        <a:ext cx="327484" cy="288870"/>
                        <a:chOff x="6378041" y="3530893"/>
                        <a:chExt cx="327484" cy="288870"/>
                      </a:xfrm>
                    </p:grpSpPr>
                    <p:sp>
                      <p:nvSpPr>
                        <p:cNvPr id="126" name="Freeform: Shape 125">
                          <a:extLst>
                            <a:ext uri="{FF2B5EF4-FFF2-40B4-BE49-F238E27FC236}">
                              <a16:creationId xmlns:a16="http://schemas.microsoft.com/office/drawing/2014/main" id="{D237DC91-96F4-3A66-26EC-6AEEAE12F96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78041" y="3530893"/>
                          <a:ext cx="327484" cy="288870"/>
                        </a:xfrm>
                        <a:custGeom>
                          <a:avLst/>
                          <a:gdLst>
                            <a:gd name="connsiteX0" fmla="*/ 267551 w 327484"/>
                            <a:gd name="connsiteY0" fmla="*/ 288631 h 288870"/>
                            <a:gd name="connsiteX1" fmla="*/ 318986 w 327484"/>
                            <a:gd name="connsiteY1" fmla="*/ 262913 h 288870"/>
                            <a:gd name="connsiteX2" fmla="*/ 301841 w 327484"/>
                            <a:gd name="connsiteY2" fmla="*/ 185761 h 288870"/>
                            <a:gd name="connsiteX3" fmla="*/ 94196 w 327484"/>
                            <a:gd name="connsiteY3" fmla="*/ 2881 h 288870"/>
                            <a:gd name="connsiteX4" fmla="*/ 14186 w 327484"/>
                            <a:gd name="connsiteY4" fmla="*/ 68603 h 288870"/>
                            <a:gd name="connsiteX5" fmla="*/ 17996 w 327484"/>
                            <a:gd name="connsiteY5" fmla="*/ 159091 h 288870"/>
                            <a:gd name="connsiteX6" fmla="*/ 241834 w 327484"/>
                            <a:gd name="connsiteY6" fmla="*/ 279106 h 288870"/>
                            <a:gd name="connsiteX7" fmla="*/ 267551 w 327484"/>
                            <a:gd name="connsiteY7" fmla="*/ 288631 h 288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327484" h="288870">
                              <a:moveTo>
                                <a:pt x="267551" y="288631"/>
                              </a:moveTo>
                              <a:cubicBezTo>
                                <a:pt x="287554" y="290536"/>
                                <a:pt x="307556" y="281011"/>
                                <a:pt x="318986" y="262913"/>
                              </a:cubicBezTo>
                              <a:cubicBezTo>
                                <a:pt x="335179" y="237196"/>
                                <a:pt x="327559" y="202906"/>
                                <a:pt x="301841" y="185761"/>
                              </a:cubicBezTo>
                              <a:lnTo>
                                <a:pt x="94196" y="2881"/>
                              </a:lnTo>
                              <a:cubicBezTo>
                                <a:pt x="68479" y="-13312"/>
                                <a:pt x="30379" y="42886"/>
                                <a:pt x="14186" y="68603"/>
                              </a:cubicBezTo>
                              <a:cubicBezTo>
                                <a:pt x="-2006" y="94321"/>
                                <a:pt x="-8674" y="142898"/>
                                <a:pt x="17996" y="159091"/>
                              </a:cubicBezTo>
                              <a:lnTo>
                                <a:pt x="241834" y="279106"/>
                              </a:lnTo>
                              <a:cubicBezTo>
                                <a:pt x="250406" y="285773"/>
                                <a:pt x="258979" y="288631"/>
                                <a:pt x="267551" y="2886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0B3ED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27" name="Freeform: Shape 126">
                          <a:extLst>
                            <a:ext uri="{FF2B5EF4-FFF2-40B4-BE49-F238E27FC236}">
                              <a16:creationId xmlns:a16="http://schemas.microsoft.com/office/drawing/2014/main" id="{27E9ABD4-1C96-C593-DB56-799E8BCD27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55092" y="3590924"/>
                          <a:ext cx="238125" cy="209550"/>
                        </a:xfrm>
                        <a:custGeom>
                          <a:avLst/>
                          <a:gdLst>
                            <a:gd name="connsiteX0" fmla="*/ 235267 w 238125"/>
                            <a:gd name="connsiteY0" fmla="*/ 209550 h 209550"/>
                            <a:gd name="connsiteX1" fmla="*/ 238125 w 238125"/>
                            <a:gd name="connsiteY1" fmla="*/ 207645 h 209550"/>
                            <a:gd name="connsiteX2" fmla="*/ 223838 w 238125"/>
                            <a:gd name="connsiteY2" fmla="*/ 185738 h 209550"/>
                            <a:gd name="connsiteX3" fmla="*/ 169545 w 238125"/>
                            <a:gd name="connsiteY3" fmla="*/ 126683 h 209550"/>
                            <a:gd name="connsiteX4" fmla="*/ 1905 w 238125"/>
                            <a:gd name="connsiteY4" fmla="*/ 0 h 209550"/>
                            <a:gd name="connsiteX5" fmla="*/ 0 w 238125"/>
                            <a:gd name="connsiteY5" fmla="*/ 2858 h 209550"/>
                            <a:gd name="connsiteX6" fmla="*/ 167640 w 238125"/>
                            <a:gd name="connsiteY6" fmla="*/ 129540 h 209550"/>
                            <a:gd name="connsiteX7" fmla="*/ 220980 w 238125"/>
                            <a:gd name="connsiteY7" fmla="*/ 187642 h 209550"/>
                            <a:gd name="connsiteX8" fmla="*/ 235267 w 238125"/>
                            <a:gd name="connsiteY8" fmla="*/ 209550 h 2095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38125" h="209550">
                              <a:moveTo>
                                <a:pt x="235267" y="209550"/>
                              </a:moveTo>
                              <a:lnTo>
                                <a:pt x="238125" y="207645"/>
                              </a:lnTo>
                              <a:lnTo>
                                <a:pt x="223838" y="185738"/>
                              </a:lnTo>
                              <a:cubicBezTo>
                                <a:pt x="209550" y="162878"/>
                                <a:pt x="190500" y="142875"/>
                                <a:pt x="169545" y="126683"/>
                              </a:cubicBezTo>
                              <a:lnTo>
                                <a:pt x="1905" y="0"/>
                              </a:lnTo>
                              <a:lnTo>
                                <a:pt x="0" y="2858"/>
                              </a:lnTo>
                              <a:lnTo>
                                <a:pt x="167640" y="129540"/>
                              </a:lnTo>
                              <a:cubicBezTo>
                                <a:pt x="188595" y="145733"/>
                                <a:pt x="206692" y="164783"/>
                                <a:pt x="220980" y="187642"/>
                              </a:cubicBezTo>
                              <a:lnTo>
                                <a:pt x="235267" y="20955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C3B9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  <p:sp>
                    <p:nvSpPr>
                      <p:cNvPr id="125" name="Freeform: Shape 124">
                        <a:extLst>
                          <a:ext uri="{FF2B5EF4-FFF2-40B4-BE49-F238E27FC236}">
                            <a16:creationId xmlns:a16="http://schemas.microsoft.com/office/drawing/2014/main" id="{CD5BE836-6458-66D5-99A0-78C3DAEC7A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61733" y="3767085"/>
                        <a:ext cx="59158" cy="59157"/>
                      </a:xfrm>
                      <a:custGeom>
                        <a:avLst/>
                        <a:gdLst>
                          <a:gd name="connsiteX0" fmla="*/ 51 w 59158"/>
                          <a:gd name="connsiteY0" fmla="*/ 27674 h 59157"/>
                          <a:gd name="connsiteX1" fmla="*/ 27674 w 59158"/>
                          <a:gd name="connsiteY1" fmla="*/ 59106 h 59157"/>
                          <a:gd name="connsiteX2" fmla="*/ 59107 w 59158"/>
                          <a:gd name="connsiteY2" fmla="*/ 31484 h 59157"/>
                          <a:gd name="connsiteX3" fmla="*/ 31484 w 59158"/>
                          <a:gd name="connsiteY3" fmla="*/ 51 h 59157"/>
                          <a:gd name="connsiteX4" fmla="*/ 51 w 59158"/>
                          <a:gd name="connsiteY4" fmla="*/ 27674 h 591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9158" h="59157">
                            <a:moveTo>
                              <a:pt x="51" y="27674"/>
                            </a:moveTo>
                            <a:cubicBezTo>
                              <a:pt x="-901" y="43867"/>
                              <a:pt x="11482" y="58154"/>
                              <a:pt x="27674" y="59106"/>
                            </a:cubicBezTo>
                            <a:cubicBezTo>
                              <a:pt x="43867" y="60059"/>
                              <a:pt x="58154" y="47676"/>
                              <a:pt x="59107" y="31484"/>
                            </a:cubicBezTo>
                            <a:cubicBezTo>
                              <a:pt x="60059" y="15292"/>
                              <a:pt x="47676" y="1004"/>
                              <a:pt x="31484" y="51"/>
                            </a:cubicBezTo>
                            <a:cubicBezTo>
                              <a:pt x="16244" y="-901"/>
                              <a:pt x="1957" y="11481"/>
                              <a:pt x="51" y="27674"/>
                            </a:cubicBezTo>
                            <a:close/>
                          </a:path>
                        </a:pathLst>
                      </a:custGeom>
                      <a:solidFill>
                        <a:srgbClr val="1E0068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  <p:grpSp>
                  <p:nvGrpSpPr>
                    <p:cNvPr id="116" name="Graphic 2">
                      <a:extLst>
                        <a:ext uri="{FF2B5EF4-FFF2-40B4-BE49-F238E27FC236}">
                          <a16:creationId xmlns:a16="http://schemas.microsoft.com/office/drawing/2014/main" id="{AE5360D6-9081-D23B-168F-8D4434E55E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78079" y="3740342"/>
                      <a:ext cx="191112" cy="252536"/>
                      <a:chOff x="6678079" y="3740342"/>
                      <a:chExt cx="191112" cy="252536"/>
                    </a:xfrm>
                  </p:grpSpPr>
                  <p:sp>
                    <p:nvSpPr>
                      <p:cNvPr id="117" name="Freeform: Shape 116">
                        <a:extLst>
                          <a:ext uri="{FF2B5EF4-FFF2-40B4-BE49-F238E27FC236}">
                            <a16:creationId xmlns:a16="http://schemas.microsoft.com/office/drawing/2014/main" id="{681FD380-20BD-7C22-73AA-274692219C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78079" y="3740342"/>
                        <a:ext cx="154626" cy="220389"/>
                      </a:xfrm>
                      <a:custGeom>
                        <a:avLst/>
                        <a:gdLst>
                          <a:gd name="connsiteX0" fmla="*/ 1803 w 154626"/>
                          <a:gd name="connsiteY0" fmla="*/ 78229 h 220389"/>
                          <a:gd name="connsiteX1" fmla="*/ 11328 w 154626"/>
                          <a:gd name="connsiteY1" fmla="*/ 30604 h 220389"/>
                          <a:gd name="connsiteX2" fmla="*/ 68478 w 154626"/>
                          <a:gd name="connsiteY2" fmla="*/ 5839 h 220389"/>
                          <a:gd name="connsiteX3" fmla="*/ 69431 w 154626"/>
                          <a:gd name="connsiteY3" fmla="*/ 5839 h 220389"/>
                          <a:gd name="connsiteX4" fmla="*/ 105626 w 154626"/>
                          <a:gd name="connsiteY4" fmla="*/ 36319 h 220389"/>
                          <a:gd name="connsiteX5" fmla="*/ 111341 w 154626"/>
                          <a:gd name="connsiteY5" fmla="*/ 42034 h 220389"/>
                          <a:gd name="connsiteX6" fmla="*/ 154203 w 154626"/>
                          <a:gd name="connsiteY6" fmla="*/ 89659 h 220389"/>
                          <a:gd name="connsiteX7" fmla="*/ 154203 w 154626"/>
                          <a:gd name="connsiteY7" fmla="*/ 102994 h 220389"/>
                          <a:gd name="connsiteX8" fmla="*/ 141821 w 154626"/>
                          <a:gd name="connsiteY8" fmla="*/ 108709 h 220389"/>
                          <a:gd name="connsiteX9" fmla="*/ 136106 w 154626"/>
                          <a:gd name="connsiteY9" fmla="*/ 106804 h 220389"/>
                          <a:gd name="connsiteX10" fmla="*/ 120866 w 154626"/>
                          <a:gd name="connsiteY10" fmla="*/ 94422 h 220389"/>
                          <a:gd name="connsiteX11" fmla="*/ 111341 w 154626"/>
                          <a:gd name="connsiteY11" fmla="*/ 97279 h 220389"/>
                          <a:gd name="connsiteX12" fmla="*/ 114198 w 154626"/>
                          <a:gd name="connsiteY12" fmla="*/ 104899 h 220389"/>
                          <a:gd name="connsiteX13" fmla="*/ 140868 w 154626"/>
                          <a:gd name="connsiteY13" fmla="*/ 121092 h 220389"/>
                          <a:gd name="connsiteX14" fmla="*/ 146583 w 154626"/>
                          <a:gd name="connsiteY14" fmla="*/ 137284 h 220389"/>
                          <a:gd name="connsiteX15" fmla="*/ 132296 w 154626"/>
                          <a:gd name="connsiteY15" fmla="*/ 145857 h 220389"/>
                          <a:gd name="connsiteX16" fmla="*/ 126581 w 154626"/>
                          <a:gd name="connsiteY16" fmla="*/ 143952 h 220389"/>
                          <a:gd name="connsiteX17" fmla="*/ 109436 w 154626"/>
                          <a:gd name="connsiteY17" fmla="*/ 133474 h 220389"/>
                          <a:gd name="connsiteX18" fmla="*/ 99911 w 154626"/>
                          <a:gd name="connsiteY18" fmla="*/ 137284 h 220389"/>
                          <a:gd name="connsiteX19" fmla="*/ 102768 w 154626"/>
                          <a:gd name="connsiteY19" fmla="*/ 143952 h 220389"/>
                          <a:gd name="connsiteX20" fmla="*/ 135153 w 154626"/>
                          <a:gd name="connsiteY20" fmla="*/ 164907 h 220389"/>
                          <a:gd name="connsiteX21" fmla="*/ 140868 w 154626"/>
                          <a:gd name="connsiteY21" fmla="*/ 181099 h 220389"/>
                          <a:gd name="connsiteX22" fmla="*/ 126581 w 154626"/>
                          <a:gd name="connsiteY22" fmla="*/ 189672 h 220389"/>
                          <a:gd name="connsiteX23" fmla="*/ 120866 w 154626"/>
                          <a:gd name="connsiteY23" fmla="*/ 187767 h 220389"/>
                          <a:gd name="connsiteX24" fmla="*/ 99911 w 154626"/>
                          <a:gd name="connsiteY24" fmla="*/ 171574 h 220389"/>
                          <a:gd name="connsiteX25" fmla="*/ 90386 w 154626"/>
                          <a:gd name="connsiteY25" fmla="*/ 174432 h 220389"/>
                          <a:gd name="connsiteX26" fmla="*/ 93243 w 154626"/>
                          <a:gd name="connsiteY26" fmla="*/ 182052 h 220389"/>
                          <a:gd name="connsiteX27" fmla="*/ 118008 w 154626"/>
                          <a:gd name="connsiteY27" fmla="*/ 199197 h 220389"/>
                          <a:gd name="connsiteX28" fmla="*/ 121818 w 154626"/>
                          <a:gd name="connsiteY28" fmla="*/ 217294 h 220389"/>
                          <a:gd name="connsiteX29" fmla="*/ 109436 w 154626"/>
                          <a:gd name="connsiteY29" fmla="*/ 219199 h 220389"/>
                          <a:gd name="connsiteX30" fmla="*/ 103721 w 154626"/>
                          <a:gd name="connsiteY30" fmla="*/ 217294 h 220389"/>
                          <a:gd name="connsiteX31" fmla="*/ 34188 w 154626"/>
                          <a:gd name="connsiteY31" fmla="*/ 166812 h 220389"/>
                          <a:gd name="connsiteX32" fmla="*/ 1803 w 154626"/>
                          <a:gd name="connsiteY32" fmla="*/ 120139 h 220389"/>
                          <a:gd name="connsiteX33" fmla="*/ 1803 w 154626"/>
                          <a:gd name="connsiteY33" fmla="*/ 78229 h 2203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154626" h="220389">
                            <a:moveTo>
                              <a:pt x="1803" y="78229"/>
                            </a:moveTo>
                            <a:cubicBezTo>
                              <a:pt x="4661" y="62989"/>
                              <a:pt x="8471" y="45844"/>
                              <a:pt x="11328" y="30604"/>
                            </a:cubicBezTo>
                            <a:cubicBezTo>
                              <a:pt x="17043" y="4887"/>
                              <a:pt x="46571" y="-8448"/>
                              <a:pt x="68478" y="5839"/>
                            </a:cubicBezTo>
                            <a:cubicBezTo>
                              <a:pt x="68478" y="5839"/>
                              <a:pt x="68478" y="5839"/>
                              <a:pt x="69431" y="5839"/>
                            </a:cubicBezTo>
                            <a:cubicBezTo>
                              <a:pt x="82766" y="14412"/>
                              <a:pt x="95148" y="24889"/>
                              <a:pt x="105626" y="36319"/>
                            </a:cubicBezTo>
                            <a:lnTo>
                              <a:pt x="111341" y="42034"/>
                            </a:lnTo>
                            <a:cubicBezTo>
                              <a:pt x="111341" y="42034"/>
                              <a:pt x="154203" y="89659"/>
                              <a:pt x="154203" y="89659"/>
                            </a:cubicBezTo>
                            <a:cubicBezTo>
                              <a:pt x="154203" y="89659"/>
                              <a:pt x="155156" y="98232"/>
                              <a:pt x="154203" y="102994"/>
                            </a:cubicBezTo>
                            <a:cubicBezTo>
                              <a:pt x="153251" y="107757"/>
                              <a:pt x="146583" y="109662"/>
                              <a:pt x="141821" y="108709"/>
                            </a:cubicBezTo>
                            <a:cubicBezTo>
                              <a:pt x="139916" y="108709"/>
                              <a:pt x="138011" y="107757"/>
                              <a:pt x="136106" y="106804"/>
                            </a:cubicBezTo>
                            <a:lnTo>
                              <a:pt x="120866" y="94422"/>
                            </a:lnTo>
                            <a:cubicBezTo>
                              <a:pt x="118008" y="91564"/>
                              <a:pt x="112293" y="93469"/>
                              <a:pt x="111341" y="97279"/>
                            </a:cubicBezTo>
                            <a:cubicBezTo>
                              <a:pt x="110388" y="100137"/>
                              <a:pt x="111341" y="102994"/>
                              <a:pt x="114198" y="104899"/>
                            </a:cubicBezTo>
                            <a:lnTo>
                              <a:pt x="140868" y="121092"/>
                            </a:lnTo>
                            <a:cubicBezTo>
                              <a:pt x="146583" y="123949"/>
                              <a:pt x="148488" y="130617"/>
                              <a:pt x="146583" y="137284"/>
                            </a:cubicBezTo>
                            <a:cubicBezTo>
                              <a:pt x="144678" y="142999"/>
                              <a:pt x="138011" y="146809"/>
                              <a:pt x="132296" y="145857"/>
                            </a:cubicBezTo>
                            <a:cubicBezTo>
                              <a:pt x="130391" y="145857"/>
                              <a:pt x="128486" y="144904"/>
                              <a:pt x="126581" y="143952"/>
                            </a:cubicBezTo>
                            <a:lnTo>
                              <a:pt x="109436" y="133474"/>
                            </a:lnTo>
                            <a:cubicBezTo>
                              <a:pt x="105626" y="131569"/>
                              <a:pt x="100863" y="133474"/>
                              <a:pt x="99911" y="137284"/>
                            </a:cubicBezTo>
                            <a:cubicBezTo>
                              <a:pt x="98958" y="140142"/>
                              <a:pt x="99911" y="142999"/>
                              <a:pt x="102768" y="143952"/>
                            </a:cubicBezTo>
                            <a:lnTo>
                              <a:pt x="135153" y="164907"/>
                            </a:lnTo>
                            <a:cubicBezTo>
                              <a:pt x="139916" y="168717"/>
                              <a:pt x="142773" y="174432"/>
                              <a:pt x="140868" y="181099"/>
                            </a:cubicBezTo>
                            <a:cubicBezTo>
                              <a:pt x="138963" y="186814"/>
                              <a:pt x="132296" y="190624"/>
                              <a:pt x="126581" y="189672"/>
                            </a:cubicBezTo>
                            <a:cubicBezTo>
                              <a:pt x="124676" y="189672"/>
                              <a:pt x="122771" y="188719"/>
                              <a:pt x="120866" y="187767"/>
                            </a:cubicBezTo>
                            <a:lnTo>
                              <a:pt x="99911" y="171574"/>
                            </a:lnTo>
                            <a:cubicBezTo>
                              <a:pt x="96101" y="168717"/>
                              <a:pt x="91338" y="170622"/>
                              <a:pt x="90386" y="174432"/>
                            </a:cubicBezTo>
                            <a:cubicBezTo>
                              <a:pt x="89433" y="177289"/>
                              <a:pt x="90386" y="180147"/>
                              <a:pt x="93243" y="182052"/>
                            </a:cubicBezTo>
                            <a:lnTo>
                              <a:pt x="118008" y="199197"/>
                            </a:lnTo>
                            <a:cubicBezTo>
                              <a:pt x="123723" y="203007"/>
                              <a:pt x="125628" y="211579"/>
                              <a:pt x="121818" y="217294"/>
                            </a:cubicBezTo>
                            <a:cubicBezTo>
                              <a:pt x="118961" y="222057"/>
                              <a:pt x="114198" y="220152"/>
                              <a:pt x="109436" y="219199"/>
                            </a:cubicBezTo>
                            <a:cubicBezTo>
                              <a:pt x="107531" y="219199"/>
                              <a:pt x="105626" y="218247"/>
                              <a:pt x="103721" y="217294"/>
                            </a:cubicBezTo>
                            <a:lnTo>
                              <a:pt x="34188" y="166812"/>
                            </a:lnTo>
                            <a:cubicBezTo>
                              <a:pt x="18948" y="155382"/>
                              <a:pt x="7518" y="139189"/>
                              <a:pt x="1803" y="120139"/>
                            </a:cubicBezTo>
                            <a:cubicBezTo>
                              <a:pt x="-102" y="106804"/>
                              <a:pt x="-1054" y="92517"/>
                              <a:pt x="1803" y="78229"/>
                            </a:cubicBezTo>
                            <a:close/>
                          </a:path>
                        </a:pathLst>
                      </a:custGeom>
                      <a:solidFill>
                        <a:srgbClr val="BFCBF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18" name="Freeform: Shape 117">
                        <a:extLst>
                          <a:ext uri="{FF2B5EF4-FFF2-40B4-BE49-F238E27FC236}">
                            <a16:creationId xmlns:a16="http://schemas.microsoft.com/office/drawing/2014/main" id="{ECE5B636-9DAD-3247-983B-EAE72010B5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805069" y="3865244"/>
                        <a:ext cx="47214" cy="66054"/>
                      </a:xfrm>
                      <a:custGeom>
                        <a:avLst/>
                        <a:gdLst>
                          <a:gd name="connsiteX0" fmla="*/ 2448 w 47214"/>
                          <a:gd name="connsiteY0" fmla="*/ 20955 h 66054"/>
                          <a:gd name="connsiteX1" fmla="*/ 29118 w 47214"/>
                          <a:gd name="connsiteY1" fmla="*/ 60960 h 66054"/>
                          <a:gd name="connsiteX2" fmla="*/ 41500 w 47214"/>
                          <a:gd name="connsiteY2" fmla="*/ 65722 h 66054"/>
                          <a:gd name="connsiteX3" fmla="*/ 47215 w 47214"/>
                          <a:gd name="connsiteY3" fmla="*/ 56197 h 66054"/>
                          <a:gd name="connsiteX4" fmla="*/ 46263 w 47214"/>
                          <a:gd name="connsiteY4" fmla="*/ 52388 h 66054"/>
                          <a:gd name="connsiteX5" fmla="*/ 17688 w 47214"/>
                          <a:gd name="connsiteY5" fmla="*/ 2858 h 66054"/>
                          <a:gd name="connsiteX6" fmla="*/ 12925 w 47214"/>
                          <a:gd name="connsiteY6" fmla="*/ 0 h 66054"/>
                          <a:gd name="connsiteX7" fmla="*/ 5305 w 47214"/>
                          <a:gd name="connsiteY7" fmla="*/ 952 h 66054"/>
                          <a:gd name="connsiteX8" fmla="*/ 2448 w 47214"/>
                          <a:gd name="connsiteY8" fmla="*/ 20955 h 66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214" h="66054">
                            <a:moveTo>
                              <a:pt x="2448" y="20955"/>
                            </a:moveTo>
                            <a:lnTo>
                              <a:pt x="29118" y="60960"/>
                            </a:lnTo>
                            <a:cubicBezTo>
                              <a:pt x="31975" y="65722"/>
                              <a:pt x="36738" y="66675"/>
                              <a:pt x="41500" y="65722"/>
                            </a:cubicBezTo>
                            <a:cubicBezTo>
                              <a:pt x="45310" y="63817"/>
                              <a:pt x="47215" y="60960"/>
                              <a:pt x="47215" y="56197"/>
                            </a:cubicBezTo>
                            <a:cubicBezTo>
                              <a:pt x="47215" y="55245"/>
                              <a:pt x="47215" y="53340"/>
                              <a:pt x="46263" y="52388"/>
                            </a:cubicBezTo>
                            <a:lnTo>
                              <a:pt x="17688" y="2858"/>
                            </a:lnTo>
                            <a:cubicBezTo>
                              <a:pt x="16735" y="1905"/>
                              <a:pt x="14830" y="952"/>
                              <a:pt x="12925" y="0"/>
                            </a:cubicBezTo>
                            <a:cubicBezTo>
                              <a:pt x="10068" y="0"/>
                              <a:pt x="7210" y="0"/>
                              <a:pt x="5305" y="952"/>
                            </a:cubicBezTo>
                            <a:cubicBezTo>
                              <a:pt x="543" y="5715"/>
                              <a:pt x="-2315" y="14288"/>
                              <a:pt x="2448" y="20955"/>
                            </a:cubicBez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19" name="Freeform: Shape 118">
                        <a:extLst>
                          <a:ext uri="{FF2B5EF4-FFF2-40B4-BE49-F238E27FC236}">
                            <a16:creationId xmlns:a16="http://schemas.microsoft.com/office/drawing/2014/main" id="{C1EBB771-89BC-7838-AF10-336BC7DC22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813455" y="3828051"/>
                        <a:ext cx="55736" cy="71872"/>
                      </a:xfrm>
                      <a:custGeom>
                        <a:avLst/>
                        <a:gdLst>
                          <a:gd name="connsiteX0" fmla="*/ 19779 w 55736"/>
                          <a:gd name="connsiteY0" fmla="*/ 2903 h 71872"/>
                          <a:gd name="connsiteX1" fmla="*/ 15017 w 55736"/>
                          <a:gd name="connsiteY1" fmla="*/ 45 h 71872"/>
                          <a:gd name="connsiteX2" fmla="*/ 2634 w 55736"/>
                          <a:gd name="connsiteY2" fmla="*/ 22905 h 71872"/>
                          <a:gd name="connsiteX3" fmla="*/ 35972 w 55736"/>
                          <a:gd name="connsiteY3" fmla="*/ 66720 h 71872"/>
                          <a:gd name="connsiteX4" fmla="*/ 49307 w 55736"/>
                          <a:gd name="connsiteY4" fmla="*/ 70530 h 71872"/>
                          <a:gd name="connsiteX5" fmla="*/ 55022 w 55736"/>
                          <a:gd name="connsiteY5" fmla="*/ 56243 h 71872"/>
                          <a:gd name="connsiteX6" fmla="*/ 19779 w 55736"/>
                          <a:gd name="connsiteY6" fmla="*/ 2903 h 718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55736" h="71872">
                            <a:moveTo>
                              <a:pt x="19779" y="2903"/>
                            </a:moveTo>
                            <a:cubicBezTo>
                              <a:pt x="18827" y="998"/>
                              <a:pt x="16922" y="998"/>
                              <a:pt x="15017" y="45"/>
                            </a:cubicBezTo>
                            <a:cubicBezTo>
                              <a:pt x="2634" y="-907"/>
                              <a:pt x="-4033" y="13380"/>
                              <a:pt x="2634" y="22905"/>
                            </a:cubicBezTo>
                            <a:lnTo>
                              <a:pt x="35972" y="66720"/>
                            </a:lnTo>
                            <a:cubicBezTo>
                              <a:pt x="38829" y="71483"/>
                              <a:pt x="44544" y="73388"/>
                              <a:pt x="49307" y="70530"/>
                            </a:cubicBezTo>
                            <a:cubicBezTo>
                              <a:pt x="55022" y="67673"/>
                              <a:pt x="56927" y="61958"/>
                              <a:pt x="55022" y="56243"/>
                            </a:cubicBezTo>
                            <a:lnTo>
                              <a:pt x="19779" y="2903"/>
                            </a:ln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20" name="Freeform: Shape 119">
                        <a:extLst>
                          <a:ext uri="{FF2B5EF4-FFF2-40B4-BE49-F238E27FC236}">
                            <a16:creationId xmlns:a16="http://schemas.microsoft.com/office/drawing/2014/main" id="{EC12B2A5-42CE-133A-8308-71A870EC34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98336" y="3907880"/>
                        <a:ext cx="37755" cy="61966"/>
                      </a:xfrm>
                      <a:custGeom>
                        <a:avLst/>
                        <a:gdLst>
                          <a:gd name="connsiteX0" fmla="*/ 20611 w 37755"/>
                          <a:gd name="connsiteY0" fmla="*/ 4036 h 61966"/>
                          <a:gd name="connsiteX1" fmla="*/ 14896 w 37755"/>
                          <a:gd name="connsiteY1" fmla="*/ 226 h 61966"/>
                          <a:gd name="connsiteX2" fmla="*/ 608 w 37755"/>
                          <a:gd name="connsiteY2" fmla="*/ 18324 h 61966"/>
                          <a:gd name="connsiteX3" fmla="*/ 13943 w 37755"/>
                          <a:gd name="connsiteY3" fmla="*/ 51661 h 61966"/>
                          <a:gd name="connsiteX4" fmla="*/ 37756 w 37755"/>
                          <a:gd name="connsiteY4" fmla="*/ 59281 h 61966"/>
                          <a:gd name="connsiteX5" fmla="*/ 20611 w 37755"/>
                          <a:gd name="connsiteY5" fmla="*/ 4036 h 619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7755" h="61966">
                            <a:moveTo>
                              <a:pt x="20611" y="4036"/>
                            </a:moveTo>
                            <a:cubicBezTo>
                              <a:pt x="19658" y="2131"/>
                              <a:pt x="17753" y="1179"/>
                              <a:pt x="14896" y="226"/>
                            </a:cubicBezTo>
                            <a:cubicBezTo>
                              <a:pt x="5371" y="-1679"/>
                              <a:pt x="-2249" y="8799"/>
                              <a:pt x="608" y="18324"/>
                            </a:cubicBezTo>
                            <a:lnTo>
                              <a:pt x="13943" y="51661"/>
                            </a:lnTo>
                            <a:cubicBezTo>
                              <a:pt x="17753" y="61186"/>
                              <a:pt x="29183" y="64996"/>
                              <a:pt x="37756" y="59281"/>
                            </a:cubicBezTo>
                            <a:lnTo>
                              <a:pt x="20611" y="4036"/>
                            </a:ln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21" name="Freeform: Shape 120">
                        <a:extLst>
                          <a:ext uri="{FF2B5EF4-FFF2-40B4-BE49-F238E27FC236}">
                            <a16:creationId xmlns:a16="http://schemas.microsoft.com/office/drawing/2014/main" id="{60D5D2C3-549D-180B-A9C0-0FAD3B4A8C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69176" y="3942185"/>
                        <a:ext cx="32504" cy="50694"/>
                      </a:xfrm>
                      <a:custGeom>
                        <a:avLst/>
                        <a:gdLst>
                          <a:gd name="connsiteX0" fmla="*/ 31673 w 32504"/>
                          <a:gd name="connsiteY0" fmla="*/ 14499 h 50694"/>
                          <a:gd name="connsiteX1" fmla="*/ 21196 w 32504"/>
                          <a:gd name="connsiteY1" fmla="*/ 212 h 50694"/>
                          <a:gd name="connsiteX2" fmla="*/ 11671 w 32504"/>
                          <a:gd name="connsiteY2" fmla="*/ 5927 h 50694"/>
                          <a:gd name="connsiteX3" fmla="*/ 1193 w 32504"/>
                          <a:gd name="connsiteY3" fmla="*/ 30692 h 50694"/>
                          <a:gd name="connsiteX4" fmla="*/ 12623 w 32504"/>
                          <a:gd name="connsiteY4" fmla="*/ 50694 h 50694"/>
                          <a:gd name="connsiteX5" fmla="*/ 31673 w 32504"/>
                          <a:gd name="connsiteY5" fmla="*/ 14499 h 506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2504" h="50694">
                            <a:moveTo>
                              <a:pt x="31673" y="14499"/>
                            </a:moveTo>
                            <a:cubicBezTo>
                              <a:pt x="34531" y="6879"/>
                              <a:pt x="29768" y="3069"/>
                              <a:pt x="21196" y="212"/>
                            </a:cubicBezTo>
                            <a:cubicBezTo>
                              <a:pt x="21196" y="212"/>
                              <a:pt x="14528" y="-1693"/>
                              <a:pt x="11671" y="5927"/>
                            </a:cubicBezTo>
                            <a:lnTo>
                              <a:pt x="1193" y="30692"/>
                            </a:lnTo>
                            <a:cubicBezTo>
                              <a:pt x="-2617" y="39264"/>
                              <a:pt x="3098" y="49742"/>
                              <a:pt x="12623" y="50694"/>
                            </a:cubicBezTo>
                            <a:lnTo>
                              <a:pt x="31673" y="14499"/>
                            </a:ln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22" name="Freeform: Shape 121">
                        <a:extLst>
                          <a:ext uri="{FF2B5EF4-FFF2-40B4-BE49-F238E27FC236}">
                            <a16:creationId xmlns:a16="http://schemas.microsoft.com/office/drawing/2014/main" id="{2F34D90B-214E-8D7F-2854-F80D8A201D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14990" y="3743522"/>
                        <a:ext cx="39866" cy="63619"/>
                      </a:xfrm>
                      <a:custGeom>
                        <a:avLst/>
                        <a:gdLst>
                          <a:gd name="connsiteX0" fmla="*/ 22994 w 39866"/>
                          <a:gd name="connsiteY0" fmla="*/ 63619 h 63619"/>
                          <a:gd name="connsiteX1" fmla="*/ 28709 w 39866"/>
                          <a:gd name="connsiteY1" fmla="*/ 62667 h 63619"/>
                          <a:gd name="connsiteX2" fmla="*/ 39187 w 39866"/>
                          <a:gd name="connsiteY2" fmla="*/ 41712 h 63619"/>
                          <a:gd name="connsiteX3" fmla="*/ 26804 w 39866"/>
                          <a:gd name="connsiteY3" fmla="*/ 10279 h 63619"/>
                          <a:gd name="connsiteX4" fmla="*/ 8707 w 39866"/>
                          <a:gd name="connsiteY4" fmla="*/ 754 h 63619"/>
                          <a:gd name="connsiteX5" fmla="*/ 1087 w 39866"/>
                          <a:gd name="connsiteY5" fmla="*/ 17899 h 63619"/>
                          <a:gd name="connsiteX6" fmla="*/ 12517 w 39866"/>
                          <a:gd name="connsiteY6" fmla="*/ 53142 h 63619"/>
                          <a:gd name="connsiteX7" fmla="*/ 22994 w 39866"/>
                          <a:gd name="connsiteY7" fmla="*/ 63619 h 636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39866" h="63619">
                            <a:moveTo>
                              <a:pt x="22994" y="63619"/>
                            </a:moveTo>
                            <a:cubicBezTo>
                              <a:pt x="24899" y="63619"/>
                              <a:pt x="26804" y="63619"/>
                              <a:pt x="28709" y="62667"/>
                            </a:cubicBezTo>
                            <a:cubicBezTo>
                              <a:pt x="35377" y="60762"/>
                              <a:pt x="42044" y="48379"/>
                              <a:pt x="39187" y="41712"/>
                            </a:cubicBezTo>
                            <a:lnTo>
                              <a:pt x="26804" y="10279"/>
                            </a:lnTo>
                            <a:cubicBezTo>
                              <a:pt x="24899" y="3612"/>
                              <a:pt x="17279" y="-2103"/>
                              <a:pt x="8707" y="754"/>
                            </a:cubicBezTo>
                            <a:cubicBezTo>
                              <a:pt x="1087" y="3612"/>
                              <a:pt x="-1771" y="11232"/>
                              <a:pt x="1087" y="17899"/>
                            </a:cubicBezTo>
                            <a:lnTo>
                              <a:pt x="12517" y="53142"/>
                            </a:lnTo>
                            <a:cubicBezTo>
                              <a:pt x="13469" y="59809"/>
                              <a:pt x="18232" y="62667"/>
                              <a:pt x="22994" y="63619"/>
                            </a:cubicBezTo>
                            <a:close/>
                          </a:path>
                        </a:pathLst>
                      </a:custGeom>
                      <a:solidFill>
                        <a:srgbClr val="869EE8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123" name="Freeform: Shape 122">
                        <a:extLst>
                          <a:ext uri="{FF2B5EF4-FFF2-40B4-BE49-F238E27FC236}">
                            <a16:creationId xmlns:a16="http://schemas.microsoft.com/office/drawing/2014/main" id="{8A73A3D0-A2B6-0C1F-DC8E-FFAC9FB9F2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26412" y="3779099"/>
                        <a:ext cx="33601" cy="76620"/>
                      </a:xfrm>
                      <a:custGeom>
                        <a:avLst/>
                        <a:gdLst>
                          <a:gd name="connsiteX0" fmla="*/ 18240 w 33601"/>
                          <a:gd name="connsiteY0" fmla="*/ 76620 h 76620"/>
                          <a:gd name="connsiteX1" fmla="*/ 22050 w 33601"/>
                          <a:gd name="connsiteY1" fmla="*/ 76620 h 76620"/>
                          <a:gd name="connsiteX2" fmla="*/ 33480 w 33601"/>
                          <a:gd name="connsiteY2" fmla="*/ 61380 h 76620"/>
                          <a:gd name="connsiteX3" fmla="*/ 29670 w 33601"/>
                          <a:gd name="connsiteY3" fmla="*/ 10897 h 76620"/>
                          <a:gd name="connsiteX4" fmla="*/ 11573 w 33601"/>
                          <a:gd name="connsiteY4" fmla="*/ 420 h 76620"/>
                          <a:gd name="connsiteX5" fmla="*/ 143 w 33601"/>
                          <a:gd name="connsiteY5" fmla="*/ 16613 h 76620"/>
                          <a:gd name="connsiteX6" fmla="*/ 6810 w 33601"/>
                          <a:gd name="connsiteY6" fmla="*/ 65190 h 76620"/>
                          <a:gd name="connsiteX7" fmla="*/ 18240 w 33601"/>
                          <a:gd name="connsiteY7" fmla="*/ 76620 h 766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33601" h="76620">
                            <a:moveTo>
                              <a:pt x="18240" y="76620"/>
                            </a:moveTo>
                            <a:cubicBezTo>
                              <a:pt x="19193" y="76620"/>
                              <a:pt x="20145" y="76620"/>
                              <a:pt x="22050" y="76620"/>
                            </a:cubicBezTo>
                            <a:cubicBezTo>
                              <a:pt x="29670" y="75667"/>
                              <a:pt x="34433" y="69000"/>
                              <a:pt x="33480" y="61380"/>
                            </a:cubicBezTo>
                            <a:lnTo>
                              <a:pt x="29670" y="10897"/>
                            </a:lnTo>
                            <a:cubicBezTo>
                              <a:pt x="28718" y="3278"/>
                              <a:pt x="22050" y="-1485"/>
                              <a:pt x="11573" y="420"/>
                            </a:cubicBezTo>
                            <a:cubicBezTo>
                              <a:pt x="3000" y="2325"/>
                              <a:pt x="-810" y="9945"/>
                              <a:pt x="143" y="16613"/>
                            </a:cubicBezTo>
                            <a:lnTo>
                              <a:pt x="6810" y="65190"/>
                            </a:lnTo>
                            <a:cubicBezTo>
                              <a:pt x="7763" y="70905"/>
                              <a:pt x="12525" y="75667"/>
                              <a:pt x="18240" y="76620"/>
                            </a:cubicBez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</p:grpSp>
              <p:grpSp>
                <p:nvGrpSpPr>
                  <p:cNvPr id="44" name="Graphic 2">
                    <a:extLst>
                      <a:ext uri="{FF2B5EF4-FFF2-40B4-BE49-F238E27FC236}">
                        <a16:creationId xmlns:a16="http://schemas.microsoft.com/office/drawing/2014/main" id="{C9C21CEB-9341-78F9-FC08-D120BBB062D1}"/>
                      </a:ext>
                    </a:extLst>
                  </p:cNvPr>
                  <p:cNvGrpSpPr/>
                  <p:nvPr/>
                </p:nvGrpSpPr>
                <p:grpSpPr>
                  <a:xfrm>
                    <a:off x="5904475" y="2815592"/>
                    <a:ext cx="703604" cy="1282647"/>
                    <a:chOff x="5904475" y="2815592"/>
                    <a:chExt cx="703604" cy="1282647"/>
                  </a:xfrm>
                </p:grpSpPr>
                <p:sp>
                  <p:nvSpPr>
                    <p:cNvPr id="45" name="Freeform: Shape 44">
                      <a:extLst>
                        <a:ext uri="{FF2B5EF4-FFF2-40B4-BE49-F238E27FC236}">
                          <a16:creationId xmlns:a16="http://schemas.microsoft.com/office/drawing/2014/main" id="{AF7BA653-E4F9-703E-075B-C20F90D040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264" y="3147004"/>
                      <a:ext cx="242967" cy="282863"/>
                    </a:xfrm>
                    <a:custGeom>
                      <a:avLst/>
                      <a:gdLst>
                        <a:gd name="connsiteX0" fmla="*/ 9525 w 242967"/>
                        <a:gd name="connsiteY0" fmla="*/ 230560 h 282863"/>
                        <a:gd name="connsiteX1" fmla="*/ 37148 w 242967"/>
                        <a:gd name="connsiteY1" fmla="*/ 267708 h 282863"/>
                        <a:gd name="connsiteX2" fmla="*/ 220980 w 242967"/>
                        <a:gd name="connsiteY2" fmla="*/ 251515 h 282863"/>
                        <a:gd name="connsiteX3" fmla="*/ 221933 w 242967"/>
                        <a:gd name="connsiteY3" fmla="*/ 250563 h 282863"/>
                        <a:gd name="connsiteX4" fmla="*/ 242888 w 242967"/>
                        <a:gd name="connsiteY4" fmla="*/ 208653 h 282863"/>
                        <a:gd name="connsiteX5" fmla="*/ 233363 w 242967"/>
                        <a:gd name="connsiteY5" fmla="*/ 104830 h 282863"/>
                        <a:gd name="connsiteX6" fmla="*/ 195263 w 242967"/>
                        <a:gd name="connsiteY6" fmla="*/ 31488 h 282863"/>
                        <a:gd name="connsiteX7" fmla="*/ 119063 w 242967"/>
                        <a:gd name="connsiteY7" fmla="*/ 55 h 282863"/>
                        <a:gd name="connsiteX8" fmla="*/ 37148 w 242967"/>
                        <a:gd name="connsiteY8" fmla="*/ 31488 h 282863"/>
                        <a:gd name="connsiteX9" fmla="*/ 0 w 242967"/>
                        <a:gd name="connsiteY9" fmla="*/ 117213 h 282863"/>
                        <a:gd name="connsiteX10" fmla="*/ 952 w 242967"/>
                        <a:gd name="connsiteY10" fmla="*/ 130548 h 282863"/>
                        <a:gd name="connsiteX11" fmla="*/ 9525 w 242967"/>
                        <a:gd name="connsiteY11" fmla="*/ 230560 h 2828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42967" h="282863">
                          <a:moveTo>
                            <a:pt x="9525" y="230560"/>
                          </a:moveTo>
                          <a:cubicBezTo>
                            <a:pt x="11430" y="246753"/>
                            <a:pt x="21908" y="261040"/>
                            <a:pt x="37148" y="267708"/>
                          </a:cubicBezTo>
                          <a:cubicBezTo>
                            <a:pt x="97155" y="292473"/>
                            <a:pt x="165735" y="286758"/>
                            <a:pt x="220980" y="251515"/>
                          </a:cubicBezTo>
                          <a:lnTo>
                            <a:pt x="221933" y="250563"/>
                          </a:lnTo>
                          <a:cubicBezTo>
                            <a:pt x="236220" y="241038"/>
                            <a:pt x="243840" y="224845"/>
                            <a:pt x="242888" y="208653"/>
                          </a:cubicBezTo>
                          <a:cubicBezTo>
                            <a:pt x="234315" y="115308"/>
                            <a:pt x="233363" y="109593"/>
                            <a:pt x="233363" y="104830"/>
                          </a:cubicBezTo>
                          <a:cubicBezTo>
                            <a:pt x="229552" y="77208"/>
                            <a:pt x="216218" y="50538"/>
                            <a:pt x="195263" y="31488"/>
                          </a:cubicBezTo>
                          <a:cubicBezTo>
                            <a:pt x="174308" y="12438"/>
                            <a:pt x="147638" y="1008"/>
                            <a:pt x="119063" y="55"/>
                          </a:cubicBezTo>
                          <a:cubicBezTo>
                            <a:pt x="88583" y="-897"/>
                            <a:pt x="59055" y="10533"/>
                            <a:pt x="37148" y="31488"/>
                          </a:cubicBezTo>
                          <a:cubicBezTo>
                            <a:pt x="13335" y="53395"/>
                            <a:pt x="0" y="84828"/>
                            <a:pt x="0" y="117213"/>
                          </a:cubicBezTo>
                          <a:cubicBezTo>
                            <a:pt x="0" y="121975"/>
                            <a:pt x="0" y="126738"/>
                            <a:pt x="952" y="130548"/>
                          </a:cubicBezTo>
                          <a:cubicBezTo>
                            <a:pt x="952" y="137215"/>
                            <a:pt x="0" y="135310"/>
                            <a:pt x="9525" y="230560"/>
                          </a:cubicBezTo>
                          <a:close/>
                        </a:path>
                      </a:pathLst>
                    </a:custGeom>
                    <a:solidFill>
                      <a:srgbClr val="1E006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grpSp>
                  <p:nvGrpSpPr>
                    <p:cNvPr id="46" name="Graphic 2">
                      <a:extLst>
                        <a:ext uri="{FF2B5EF4-FFF2-40B4-BE49-F238E27FC236}">
                          <a16:creationId xmlns:a16="http://schemas.microsoft.com/office/drawing/2014/main" id="{8874ED23-C922-C81C-EEED-08958550612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35027" y="3177143"/>
                      <a:ext cx="634904" cy="921096"/>
                      <a:chOff x="5935027" y="3177143"/>
                      <a:chExt cx="634904" cy="921096"/>
                    </a:xfrm>
                  </p:grpSpPr>
                  <p:sp>
                    <p:nvSpPr>
                      <p:cNvPr id="107" name="Freeform: Shape 106">
                        <a:extLst>
                          <a:ext uri="{FF2B5EF4-FFF2-40B4-BE49-F238E27FC236}">
                            <a16:creationId xmlns:a16="http://schemas.microsoft.com/office/drawing/2014/main" id="{512126DD-E558-986C-6A4C-97569EA293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35027" y="3177143"/>
                        <a:ext cx="634904" cy="921096"/>
                      </a:xfrm>
                      <a:custGeom>
                        <a:avLst/>
                        <a:gdLst>
                          <a:gd name="connsiteX0" fmla="*/ 78105 w 634904"/>
                          <a:gd name="connsiteY0" fmla="*/ 762396 h 921096"/>
                          <a:gd name="connsiteX1" fmla="*/ 79058 w 634904"/>
                          <a:gd name="connsiteY1" fmla="*/ 765253 h 921096"/>
                          <a:gd name="connsiteX2" fmla="*/ 221933 w 634904"/>
                          <a:gd name="connsiteY2" fmla="*/ 912891 h 921096"/>
                          <a:gd name="connsiteX3" fmla="*/ 225743 w 634904"/>
                          <a:gd name="connsiteY3" fmla="*/ 913843 h 921096"/>
                          <a:gd name="connsiteX4" fmla="*/ 555308 w 634904"/>
                          <a:gd name="connsiteY4" fmla="*/ 710008 h 921096"/>
                          <a:gd name="connsiteX5" fmla="*/ 558165 w 634904"/>
                          <a:gd name="connsiteY5" fmla="*/ 698578 h 921096"/>
                          <a:gd name="connsiteX6" fmla="*/ 622935 w 634904"/>
                          <a:gd name="connsiteY6" fmla="*/ 469026 h 921096"/>
                          <a:gd name="connsiteX7" fmla="*/ 632460 w 634904"/>
                          <a:gd name="connsiteY7" fmla="*/ 302338 h 921096"/>
                          <a:gd name="connsiteX8" fmla="*/ 600075 w 634904"/>
                          <a:gd name="connsiteY8" fmla="*/ 182323 h 921096"/>
                          <a:gd name="connsiteX9" fmla="*/ 412433 w 634904"/>
                          <a:gd name="connsiteY9" fmla="*/ 396 h 921096"/>
                          <a:gd name="connsiteX10" fmla="*/ 147638 w 634904"/>
                          <a:gd name="connsiteY10" fmla="*/ 110886 h 921096"/>
                          <a:gd name="connsiteX11" fmla="*/ 94298 w 634904"/>
                          <a:gd name="connsiteY11" fmla="*/ 144223 h 921096"/>
                          <a:gd name="connsiteX12" fmla="*/ 80010 w 634904"/>
                          <a:gd name="connsiteY12" fmla="*/ 153748 h 921096"/>
                          <a:gd name="connsiteX13" fmla="*/ 5715 w 634904"/>
                          <a:gd name="connsiteY13" fmla="*/ 294718 h 921096"/>
                          <a:gd name="connsiteX14" fmla="*/ 0 w 634904"/>
                          <a:gd name="connsiteY14" fmla="*/ 372823 h 921096"/>
                          <a:gd name="connsiteX15" fmla="*/ 78105 w 634904"/>
                          <a:gd name="connsiteY15" fmla="*/ 762396 h 9210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634904" h="921096">
                            <a:moveTo>
                              <a:pt x="78105" y="762396"/>
                            </a:moveTo>
                            <a:lnTo>
                              <a:pt x="79058" y="765253"/>
                            </a:lnTo>
                            <a:cubicBezTo>
                              <a:pt x="94298" y="837643"/>
                              <a:pt x="149543" y="895746"/>
                              <a:pt x="221933" y="912891"/>
                            </a:cubicBezTo>
                            <a:lnTo>
                              <a:pt x="225743" y="913843"/>
                            </a:lnTo>
                            <a:cubicBezTo>
                              <a:pt x="372428" y="948133"/>
                              <a:pt x="519113" y="857646"/>
                              <a:pt x="555308" y="710008"/>
                            </a:cubicBezTo>
                            <a:cubicBezTo>
                              <a:pt x="556260" y="705246"/>
                              <a:pt x="557213" y="701436"/>
                              <a:pt x="558165" y="698578"/>
                            </a:cubicBezTo>
                            <a:cubicBezTo>
                              <a:pt x="581025" y="626188"/>
                              <a:pt x="610553" y="529986"/>
                              <a:pt x="622935" y="469026"/>
                            </a:cubicBezTo>
                            <a:cubicBezTo>
                              <a:pt x="633413" y="413781"/>
                              <a:pt x="638175" y="358536"/>
                              <a:pt x="632460" y="302338"/>
                            </a:cubicBezTo>
                            <a:cubicBezTo>
                              <a:pt x="628650" y="261381"/>
                              <a:pt x="621030" y="221376"/>
                              <a:pt x="600075" y="182323"/>
                            </a:cubicBezTo>
                            <a:cubicBezTo>
                              <a:pt x="561975" y="109933"/>
                              <a:pt x="488633" y="9921"/>
                              <a:pt x="412433" y="396"/>
                            </a:cubicBezTo>
                            <a:cubicBezTo>
                              <a:pt x="362903" y="-5319"/>
                              <a:pt x="244793" y="51831"/>
                              <a:pt x="147638" y="110886"/>
                            </a:cubicBezTo>
                            <a:cubicBezTo>
                              <a:pt x="128588" y="122316"/>
                              <a:pt x="111443" y="133746"/>
                              <a:pt x="94298" y="144223"/>
                            </a:cubicBezTo>
                            <a:cubicBezTo>
                              <a:pt x="89535" y="147081"/>
                              <a:pt x="84773" y="150891"/>
                              <a:pt x="80010" y="153748"/>
                            </a:cubicBezTo>
                            <a:cubicBezTo>
                              <a:pt x="35243" y="184228"/>
                              <a:pt x="9525" y="241378"/>
                              <a:pt x="5715" y="294718"/>
                            </a:cubicBezTo>
                            <a:cubicBezTo>
                              <a:pt x="3810" y="318531"/>
                              <a:pt x="1905" y="345201"/>
                              <a:pt x="0" y="372823"/>
                            </a:cubicBezTo>
                            <a:cubicBezTo>
                              <a:pt x="952" y="381396"/>
                              <a:pt x="43815" y="597613"/>
                              <a:pt x="78105" y="762396"/>
                            </a:cubicBezTo>
                            <a:close/>
                          </a:path>
                        </a:pathLst>
                      </a:custGeom>
                      <a:solidFill>
                        <a:srgbClr val="BFCBF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grpSp>
                    <p:nvGrpSpPr>
                      <p:cNvPr id="108" name="Graphic 2">
                        <a:extLst>
                          <a:ext uri="{FF2B5EF4-FFF2-40B4-BE49-F238E27FC236}">
                            <a16:creationId xmlns:a16="http://schemas.microsoft.com/office/drawing/2014/main" id="{1ECFEE60-3924-8642-1737-7E0756264EA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53400" y="3273027"/>
                        <a:ext cx="289198" cy="506491"/>
                        <a:chOff x="6253400" y="3273027"/>
                        <a:chExt cx="289198" cy="506491"/>
                      </a:xfrm>
                    </p:grpSpPr>
                    <p:sp>
                      <p:nvSpPr>
                        <p:cNvPr id="109" name="Freeform: Shape 108">
                          <a:extLst>
                            <a:ext uri="{FF2B5EF4-FFF2-40B4-BE49-F238E27FC236}">
                              <a16:creationId xmlns:a16="http://schemas.microsoft.com/office/drawing/2014/main" id="{9780F8BD-AE13-02FE-9683-8999253C67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11264" y="3500675"/>
                          <a:ext cx="14287" cy="20716"/>
                        </a:xfrm>
                        <a:custGeom>
                          <a:avLst/>
                          <a:gdLst>
                            <a:gd name="connsiteX0" fmla="*/ 4763 w 14287"/>
                            <a:gd name="connsiteY0" fmla="*/ 20717 h 20716"/>
                            <a:gd name="connsiteX1" fmla="*/ 2858 w 14287"/>
                            <a:gd name="connsiteY1" fmla="*/ 19764 h 20716"/>
                            <a:gd name="connsiteX2" fmla="*/ 0 w 14287"/>
                            <a:gd name="connsiteY2" fmla="*/ 14049 h 20716"/>
                            <a:gd name="connsiteX3" fmla="*/ 6668 w 14287"/>
                            <a:gd name="connsiteY3" fmla="*/ 714 h 20716"/>
                            <a:gd name="connsiteX4" fmla="*/ 11430 w 14287"/>
                            <a:gd name="connsiteY4" fmla="*/ 714 h 20716"/>
                            <a:gd name="connsiteX5" fmla="*/ 14288 w 14287"/>
                            <a:gd name="connsiteY5" fmla="*/ 6429 h 20716"/>
                            <a:gd name="connsiteX6" fmla="*/ 7620 w 14287"/>
                            <a:gd name="connsiteY6" fmla="*/ 19764 h 20716"/>
                            <a:gd name="connsiteX7" fmla="*/ 4763 w 14287"/>
                            <a:gd name="connsiteY7" fmla="*/ 20717 h 20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4287" h="20716">
                              <a:moveTo>
                                <a:pt x="4763" y="20717"/>
                              </a:moveTo>
                              <a:cubicBezTo>
                                <a:pt x="3810" y="20717"/>
                                <a:pt x="2858" y="20717"/>
                                <a:pt x="2858" y="19764"/>
                              </a:cubicBezTo>
                              <a:cubicBezTo>
                                <a:pt x="952" y="18812"/>
                                <a:pt x="0" y="16907"/>
                                <a:pt x="0" y="14049"/>
                              </a:cubicBezTo>
                              <a:cubicBezTo>
                                <a:pt x="0" y="9287"/>
                                <a:pt x="2858" y="2619"/>
                                <a:pt x="6668" y="714"/>
                              </a:cubicBezTo>
                              <a:cubicBezTo>
                                <a:pt x="8573" y="-238"/>
                                <a:pt x="10477" y="-238"/>
                                <a:pt x="11430" y="714"/>
                              </a:cubicBezTo>
                              <a:cubicBezTo>
                                <a:pt x="13335" y="1667"/>
                                <a:pt x="14288" y="3572"/>
                                <a:pt x="14288" y="6429"/>
                              </a:cubicBezTo>
                              <a:cubicBezTo>
                                <a:pt x="14288" y="11192"/>
                                <a:pt x="11430" y="17859"/>
                                <a:pt x="7620" y="19764"/>
                              </a:cubicBezTo>
                              <a:cubicBezTo>
                                <a:pt x="6668" y="20717"/>
                                <a:pt x="5715" y="20717"/>
                                <a:pt x="4763" y="207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BFCBF2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10" name="Freeform: Shape 109">
                          <a:extLst>
                            <a:ext uri="{FF2B5EF4-FFF2-40B4-BE49-F238E27FC236}">
                              <a16:creationId xmlns:a16="http://schemas.microsoft.com/office/drawing/2014/main" id="{3A645F2F-6084-52B3-5272-E05D159DB5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3400" y="3273027"/>
                          <a:ext cx="173116" cy="196929"/>
                        </a:xfrm>
                        <a:custGeom>
                          <a:avLst/>
                          <a:gdLst>
                            <a:gd name="connsiteX0" fmla="*/ 173117 w 173116"/>
                            <a:gd name="connsiteY0" fmla="*/ 195024 h 196929"/>
                            <a:gd name="connsiteX1" fmla="*/ 169307 w 173116"/>
                            <a:gd name="connsiteY1" fmla="*/ 196929 h 196929"/>
                            <a:gd name="connsiteX2" fmla="*/ 167402 w 173116"/>
                            <a:gd name="connsiteY2" fmla="*/ 193119 h 196929"/>
                            <a:gd name="connsiteX3" fmla="*/ 82629 w 173116"/>
                            <a:gd name="connsiteY3" fmla="*/ 77867 h 196929"/>
                            <a:gd name="connsiteX4" fmla="*/ 714 w 173116"/>
                            <a:gd name="connsiteY4" fmla="*/ 3572 h 196929"/>
                            <a:gd name="connsiteX5" fmla="*/ 714 w 173116"/>
                            <a:gd name="connsiteY5" fmla="*/ 714 h 196929"/>
                            <a:gd name="connsiteX6" fmla="*/ 3572 w 173116"/>
                            <a:gd name="connsiteY6" fmla="*/ 714 h 196929"/>
                            <a:gd name="connsiteX7" fmla="*/ 85487 w 173116"/>
                            <a:gd name="connsiteY7" fmla="*/ 75009 h 196929"/>
                            <a:gd name="connsiteX8" fmla="*/ 171212 w 173116"/>
                            <a:gd name="connsiteY8" fmla="*/ 192167 h 196929"/>
                            <a:gd name="connsiteX9" fmla="*/ 173117 w 173116"/>
                            <a:gd name="connsiteY9" fmla="*/ 195024 h 1969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3116" h="196929">
                              <a:moveTo>
                                <a:pt x="173117" y="195024"/>
                              </a:moveTo>
                              <a:cubicBezTo>
                                <a:pt x="172164" y="195024"/>
                                <a:pt x="170259" y="195977"/>
                                <a:pt x="169307" y="196929"/>
                              </a:cubicBezTo>
                              <a:cubicBezTo>
                                <a:pt x="168354" y="195977"/>
                                <a:pt x="168354" y="194072"/>
                                <a:pt x="167402" y="193119"/>
                              </a:cubicBezTo>
                              <a:cubicBezTo>
                                <a:pt x="147399" y="149304"/>
                                <a:pt x="118824" y="110252"/>
                                <a:pt x="82629" y="77867"/>
                              </a:cubicBezTo>
                              <a:lnTo>
                                <a:pt x="714" y="3572"/>
                              </a:lnTo>
                              <a:cubicBezTo>
                                <a:pt x="-238" y="2619"/>
                                <a:pt x="-238" y="1667"/>
                                <a:pt x="714" y="714"/>
                              </a:cubicBezTo>
                              <a:cubicBezTo>
                                <a:pt x="1667" y="-238"/>
                                <a:pt x="2619" y="-238"/>
                                <a:pt x="3572" y="714"/>
                              </a:cubicBezTo>
                              <a:lnTo>
                                <a:pt x="85487" y="75009"/>
                              </a:lnTo>
                              <a:cubicBezTo>
                                <a:pt x="121682" y="108347"/>
                                <a:pt x="151209" y="148352"/>
                                <a:pt x="171212" y="192167"/>
                              </a:cubicBezTo>
                              <a:cubicBezTo>
                                <a:pt x="172164" y="192167"/>
                                <a:pt x="172164" y="193119"/>
                                <a:pt x="173117" y="1950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C3B9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11" name="Freeform: Shape 110">
                          <a:extLst>
                            <a:ext uri="{FF2B5EF4-FFF2-40B4-BE49-F238E27FC236}">
                              <a16:creationId xmlns:a16="http://schemas.microsoft.com/office/drawing/2014/main" id="{BA1A8BF3-8C64-DF13-3856-1CFDC91EE5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02829" y="3457413"/>
                          <a:ext cx="239769" cy="322106"/>
                        </a:xfrm>
                        <a:custGeom>
                          <a:avLst/>
                          <a:gdLst>
                            <a:gd name="connsiteX0" fmla="*/ 238940 w 239769"/>
                            <a:gd name="connsiteY0" fmla="*/ 97316 h 322106"/>
                            <a:gd name="connsiteX1" fmla="*/ 187505 w 239769"/>
                            <a:gd name="connsiteY1" fmla="*/ 7781 h 322106"/>
                            <a:gd name="connsiteX2" fmla="*/ 120830 w 239769"/>
                            <a:gd name="connsiteY2" fmla="*/ 5876 h 322106"/>
                            <a:gd name="connsiteX3" fmla="*/ 117020 w 239769"/>
                            <a:gd name="connsiteY3" fmla="*/ 7781 h 322106"/>
                            <a:gd name="connsiteX4" fmla="*/ 103685 w 239769"/>
                            <a:gd name="connsiteY4" fmla="*/ 14449 h 322106"/>
                            <a:gd name="connsiteX5" fmla="*/ 815 w 239769"/>
                            <a:gd name="connsiteY5" fmla="*/ 224951 h 322106"/>
                            <a:gd name="connsiteX6" fmla="*/ 52250 w 239769"/>
                            <a:gd name="connsiteY6" fmla="*/ 314486 h 322106"/>
                            <a:gd name="connsiteX7" fmla="*/ 85588 w 239769"/>
                            <a:gd name="connsiteY7" fmla="*/ 322106 h 322106"/>
                            <a:gd name="connsiteX8" fmla="*/ 89398 w 239769"/>
                            <a:gd name="connsiteY8" fmla="*/ 322106 h 322106"/>
                            <a:gd name="connsiteX9" fmla="*/ 135118 w 239769"/>
                            <a:gd name="connsiteY9" fmla="*/ 307819 h 322106"/>
                            <a:gd name="connsiteX10" fmla="*/ 238940 w 239769"/>
                            <a:gd name="connsiteY10" fmla="*/ 97316 h 322106"/>
                            <a:gd name="connsiteX11" fmla="*/ 134165 w 239769"/>
                            <a:gd name="connsiteY11" fmla="*/ 304009 h 322106"/>
                            <a:gd name="connsiteX12" fmla="*/ 90350 w 239769"/>
                            <a:gd name="connsiteY12" fmla="*/ 317344 h 322106"/>
                            <a:gd name="connsiteX13" fmla="*/ 54155 w 239769"/>
                            <a:gd name="connsiteY13" fmla="*/ 309724 h 322106"/>
                            <a:gd name="connsiteX14" fmla="*/ 5578 w 239769"/>
                            <a:gd name="connsiteY14" fmla="*/ 223999 h 322106"/>
                            <a:gd name="connsiteX15" fmla="*/ 106543 w 239769"/>
                            <a:gd name="connsiteY15" fmla="*/ 18259 h 322106"/>
                            <a:gd name="connsiteX16" fmla="*/ 119878 w 239769"/>
                            <a:gd name="connsiteY16" fmla="*/ 11591 h 322106"/>
                            <a:gd name="connsiteX17" fmla="*/ 123688 w 239769"/>
                            <a:gd name="connsiteY17" fmla="*/ 9686 h 322106"/>
                            <a:gd name="connsiteX18" fmla="*/ 155120 w 239769"/>
                            <a:gd name="connsiteY18" fmla="*/ 3971 h 322106"/>
                            <a:gd name="connsiteX19" fmla="*/ 186553 w 239769"/>
                            <a:gd name="connsiteY19" fmla="*/ 11591 h 322106"/>
                            <a:gd name="connsiteX20" fmla="*/ 235130 w 239769"/>
                            <a:gd name="connsiteY20" fmla="*/ 97316 h 322106"/>
                            <a:gd name="connsiteX21" fmla="*/ 134165 w 239769"/>
                            <a:gd name="connsiteY21" fmla="*/ 304009 h 3221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239769" h="322106">
                              <a:moveTo>
                                <a:pt x="238940" y="97316"/>
                              </a:moveTo>
                              <a:cubicBezTo>
                                <a:pt x="235130" y="54454"/>
                                <a:pt x="216080" y="22069"/>
                                <a:pt x="187505" y="7781"/>
                              </a:cubicBezTo>
                              <a:cubicBezTo>
                                <a:pt x="167503" y="-1744"/>
                                <a:pt x="144643" y="-2696"/>
                                <a:pt x="120830" y="5876"/>
                              </a:cubicBezTo>
                              <a:cubicBezTo>
                                <a:pt x="119878" y="5876"/>
                                <a:pt x="117973" y="6829"/>
                                <a:pt x="117020" y="7781"/>
                              </a:cubicBezTo>
                              <a:cubicBezTo>
                                <a:pt x="112258" y="9686"/>
                                <a:pt x="107495" y="11591"/>
                                <a:pt x="103685" y="14449"/>
                              </a:cubicBezTo>
                              <a:cubicBezTo>
                                <a:pt x="39868" y="50644"/>
                                <a:pt x="-6805" y="144941"/>
                                <a:pt x="815" y="224951"/>
                              </a:cubicBezTo>
                              <a:cubicBezTo>
                                <a:pt x="4625" y="267814"/>
                                <a:pt x="23675" y="300199"/>
                                <a:pt x="52250" y="314486"/>
                              </a:cubicBezTo>
                              <a:cubicBezTo>
                                <a:pt x="62728" y="319249"/>
                                <a:pt x="74158" y="322106"/>
                                <a:pt x="85588" y="322106"/>
                              </a:cubicBezTo>
                              <a:cubicBezTo>
                                <a:pt x="86540" y="322106"/>
                                <a:pt x="88445" y="322106"/>
                                <a:pt x="89398" y="322106"/>
                              </a:cubicBezTo>
                              <a:cubicBezTo>
                                <a:pt x="104638" y="321154"/>
                                <a:pt x="119878" y="316391"/>
                                <a:pt x="135118" y="307819"/>
                              </a:cubicBezTo>
                              <a:cubicBezTo>
                                <a:pt x="200840" y="271624"/>
                                <a:pt x="246560" y="177326"/>
                                <a:pt x="238940" y="97316"/>
                              </a:cubicBezTo>
                              <a:close/>
                              <a:moveTo>
                                <a:pt x="134165" y="304009"/>
                              </a:moveTo>
                              <a:cubicBezTo>
                                <a:pt x="118925" y="312581"/>
                                <a:pt x="104638" y="317344"/>
                                <a:pt x="90350" y="317344"/>
                              </a:cubicBezTo>
                              <a:cubicBezTo>
                                <a:pt x="77968" y="318296"/>
                                <a:pt x="65585" y="315439"/>
                                <a:pt x="54155" y="309724"/>
                              </a:cubicBezTo>
                              <a:cubicBezTo>
                                <a:pt x="26533" y="296389"/>
                                <a:pt x="9388" y="264956"/>
                                <a:pt x="5578" y="223999"/>
                              </a:cubicBezTo>
                              <a:cubicBezTo>
                                <a:pt x="-2042" y="145894"/>
                                <a:pt x="43678" y="52549"/>
                                <a:pt x="106543" y="18259"/>
                              </a:cubicBezTo>
                              <a:cubicBezTo>
                                <a:pt x="111305" y="15401"/>
                                <a:pt x="115115" y="13496"/>
                                <a:pt x="119878" y="11591"/>
                              </a:cubicBezTo>
                              <a:cubicBezTo>
                                <a:pt x="120830" y="10639"/>
                                <a:pt x="122735" y="10639"/>
                                <a:pt x="123688" y="9686"/>
                              </a:cubicBezTo>
                              <a:cubicBezTo>
                                <a:pt x="134165" y="5876"/>
                                <a:pt x="144643" y="3971"/>
                                <a:pt x="155120" y="3971"/>
                              </a:cubicBezTo>
                              <a:cubicBezTo>
                                <a:pt x="166550" y="3971"/>
                                <a:pt x="177028" y="6829"/>
                                <a:pt x="186553" y="11591"/>
                              </a:cubicBezTo>
                              <a:cubicBezTo>
                                <a:pt x="214175" y="24926"/>
                                <a:pt x="231320" y="56359"/>
                                <a:pt x="235130" y="97316"/>
                              </a:cubicBezTo>
                              <a:cubicBezTo>
                                <a:pt x="242750" y="176374"/>
                                <a:pt x="197030" y="268766"/>
                                <a:pt x="134165" y="3040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C3B9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grpSp>
                      <p:nvGrpSpPr>
                        <p:cNvPr id="112" name="Graphic 2">
                          <a:extLst>
                            <a:ext uri="{FF2B5EF4-FFF2-40B4-BE49-F238E27FC236}">
                              <a16:creationId xmlns:a16="http://schemas.microsoft.com/office/drawing/2014/main" id="{97AF51D8-4313-F8A8-8BE0-CD89E103B56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347384" y="3505922"/>
                          <a:ext cx="164933" cy="224658"/>
                          <a:chOff x="6347384" y="3505922"/>
                          <a:chExt cx="164933" cy="224658"/>
                        </a:xfrm>
                      </p:grpSpPr>
                      <p:sp>
                        <p:nvSpPr>
                          <p:cNvPr id="113" name="Freeform: Shape 112">
                            <a:extLst>
                              <a:ext uri="{FF2B5EF4-FFF2-40B4-BE49-F238E27FC236}">
                                <a16:creationId xmlns:a16="http://schemas.microsoft.com/office/drawing/2014/main" id="{14AA3CDC-1F9A-7115-2536-F6C3E090605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371272" y="3506151"/>
                            <a:ext cx="141045" cy="224428"/>
                          </a:xfrm>
                          <a:custGeom>
                            <a:avLst/>
                            <a:gdLst>
                              <a:gd name="connsiteX0" fmla="*/ 36195 w 141045"/>
                              <a:gd name="connsiteY0" fmla="*/ 205740 h 224428"/>
                              <a:gd name="connsiteX1" fmla="*/ 114300 w 141045"/>
                              <a:gd name="connsiteY1" fmla="*/ 59055 h 224428"/>
                              <a:gd name="connsiteX2" fmla="*/ 90488 w 141045"/>
                              <a:gd name="connsiteY2" fmla="*/ 0 h 224428"/>
                              <a:gd name="connsiteX3" fmla="*/ 140970 w 141045"/>
                              <a:gd name="connsiteY3" fmla="*/ 69533 h 224428"/>
                              <a:gd name="connsiteX4" fmla="*/ 62865 w 141045"/>
                              <a:gd name="connsiteY4" fmla="*/ 216218 h 224428"/>
                              <a:gd name="connsiteX5" fmla="*/ 0 w 141045"/>
                              <a:gd name="connsiteY5" fmla="*/ 212407 h 224428"/>
                              <a:gd name="connsiteX6" fmla="*/ 36195 w 141045"/>
                              <a:gd name="connsiteY6" fmla="*/ 205740 h 22442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41045" h="224428">
                                <a:moveTo>
                                  <a:pt x="36195" y="205740"/>
                                </a:moveTo>
                                <a:cubicBezTo>
                                  <a:pt x="81915" y="182880"/>
                                  <a:pt x="116205" y="117158"/>
                                  <a:pt x="114300" y="59055"/>
                                </a:cubicBezTo>
                                <a:cubicBezTo>
                                  <a:pt x="113348" y="32385"/>
                                  <a:pt x="103823" y="12383"/>
                                  <a:pt x="90488" y="0"/>
                                </a:cubicBezTo>
                                <a:cubicBezTo>
                                  <a:pt x="119063" y="2858"/>
                                  <a:pt x="139065" y="28575"/>
                                  <a:pt x="140970" y="69533"/>
                                </a:cubicBezTo>
                                <a:cubicBezTo>
                                  <a:pt x="142875" y="126683"/>
                                  <a:pt x="108585" y="192405"/>
                                  <a:pt x="62865" y="216218"/>
                                </a:cubicBezTo>
                                <a:cubicBezTo>
                                  <a:pt x="38100" y="228600"/>
                                  <a:pt x="16192" y="226695"/>
                                  <a:pt x="0" y="212407"/>
                                </a:cubicBezTo>
                                <a:cubicBezTo>
                                  <a:pt x="11430" y="214313"/>
                                  <a:pt x="22860" y="211455"/>
                                  <a:pt x="36195" y="20574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E0068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114" name="Freeform: Shape 113">
                            <a:extLst>
                              <a:ext uri="{FF2B5EF4-FFF2-40B4-BE49-F238E27FC236}">
                                <a16:creationId xmlns:a16="http://schemas.microsoft.com/office/drawing/2014/main" id="{0BCDFD53-49D3-6DF2-C445-BE6023BA0BB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347384" y="3505922"/>
                            <a:ext cx="138263" cy="213819"/>
                          </a:xfrm>
                          <a:custGeom>
                            <a:avLst/>
                            <a:gdLst>
                              <a:gd name="connsiteX0" fmla="*/ 76 w 138263"/>
                              <a:gd name="connsiteY0" fmla="*/ 154535 h 213819"/>
                              <a:gd name="connsiteX1" fmla="*/ 78181 w 138263"/>
                              <a:gd name="connsiteY1" fmla="*/ 7850 h 213819"/>
                              <a:gd name="connsiteX2" fmla="*/ 114376 w 138263"/>
                              <a:gd name="connsiteY2" fmla="*/ 230 h 213819"/>
                              <a:gd name="connsiteX3" fmla="*/ 138188 w 138263"/>
                              <a:gd name="connsiteY3" fmla="*/ 59285 h 213819"/>
                              <a:gd name="connsiteX4" fmla="*/ 60083 w 138263"/>
                              <a:gd name="connsiteY4" fmla="*/ 205970 h 213819"/>
                              <a:gd name="connsiteX5" fmla="*/ 23888 w 138263"/>
                              <a:gd name="connsiteY5" fmla="*/ 213590 h 213819"/>
                              <a:gd name="connsiteX6" fmla="*/ 76 w 138263"/>
                              <a:gd name="connsiteY6" fmla="*/ 154535 h 21381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38263" h="213819">
                                <a:moveTo>
                                  <a:pt x="76" y="154535"/>
                                </a:moveTo>
                                <a:cubicBezTo>
                                  <a:pt x="-1829" y="97385"/>
                                  <a:pt x="32461" y="31662"/>
                                  <a:pt x="78181" y="7850"/>
                                </a:cubicBezTo>
                                <a:cubicBezTo>
                                  <a:pt x="90563" y="1182"/>
                                  <a:pt x="102946" y="-723"/>
                                  <a:pt x="114376" y="230"/>
                                </a:cubicBezTo>
                                <a:cubicBezTo>
                                  <a:pt x="127711" y="11660"/>
                                  <a:pt x="137236" y="32615"/>
                                  <a:pt x="138188" y="59285"/>
                                </a:cubicBezTo>
                                <a:cubicBezTo>
                                  <a:pt x="140093" y="116435"/>
                                  <a:pt x="105803" y="182157"/>
                                  <a:pt x="60083" y="205970"/>
                                </a:cubicBezTo>
                                <a:cubicBezTo>
                                  <a:pt x="47701" y="212637"/>
                                  <a:pt x="35318" y="214543"/>
                                  <a:pt x="23888" y="213590"/>
                                </a:cubicBezTo>
                                <a:cubicBezTo>
                                  <a:pt x="9601" y="201207"/>
                                  <a:pt x="1028" y="181205"/>
                                  <a:pt x="76" y="15453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3C3B95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</p:grpSp>
                  </p:grpSp>
                </p:grpSp>
                <p:sp>
                  <p:nvSpPr>
                    <p:cNvPr id="47" name="Freeform: Shape 46">
                      <a:extLst>
                        <a:ext uri="{FF2B5EF4-FFF2-40B4-BE49-F238E27FC236}">
                          <a16:creationId xmlns:a16="http://schemas.microsoft.com/office/drawing/2014/main" id="{11CBB97E-917D-E092-7102-DE1C4D6487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1722" y="3106101"/>
                      <a:ext cx="161925" cy="226695"/>
                    </a:xfrm>
                    <a:custGeom>
                      <a:avLst/>
                      <a:gdLst>
                        <a:gd name="connsiteX0" fmla="*/ 0 w 161925"/>
                        <a:gd name="connsiteY0" fmla="*/ 1905 h 226695"/>
                        <a:gd name="connsiteX1" fmla="*/ 0 w 161925"/>
                        <a:gd name="connsiteY1" fmla="*/ 180975 h 226695"/>
                        <a:gd name="connsiteX2" fmla="*/ 80963 w 161925"/>
                        <a:gd name="connsiteY2" fmla="*/ 226695 h 226695"/>
                        <a:gd name="connsiteX3" fmla="*/ 161925 w 161925"/>
                        <a:gd name="connsiteY3" fmla="*/ 180975 h 226695"/>
                        <a:gd name="connsiteX4" fmla="*/ 161925 w 161925"/>
                        <a:gd name="connsiteY4" fmla="*/ 0 h 226695"/>
                        <a:gd name="connsiteX5" fmla="*/ 0 w 161925"/>
                        <a:gd name="connsiteY5" fmla="*/ 1905 h 2266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1925" h="226695">
                          <a:moveTo>
                            <a:pt x="0" y="1905"/>
                          </a:moveTo>
                          <a:lnTo>
                            <a:pt x="0" y="180975"/>
                          </a:lnTo>
                          <a:cubicBezTo>
                            <a:pt x="0" y="205740"/>
                            <a:pt x="36195" y="226695"/>
                            <a:pt x="80963" y="226695"/>
                          </a:cubicBezTo>
                          <a:cubicBezTo>
                            <a:pt x="125730" y="226695"/>
                            <a:pt x="161925" y="206693"/>
                            <a:pt x="161925" y="180975"/>
                          </a:cubicBezTo>
                          <a:lnTo>
                            <a:pt x="161925" y="0"/>
                          </a:lnTo>
                          <a:lnTo>
                            <a:pt x="0" y="1905"/>
                          </a:lnTo>
                          <a:close/>
                        </a:path>
                      </a:pathLst>
                    </a:custGeom>
                    <a:solidFill>
                      <a:srgbClr val="3C3B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48" name="Freeform: Shape 47">
                      <a:extLst>
                        <a:ext uri="{FF2B5EF4-FFF2-40B4-BE49-F238E27FC236}">
                          <a16:creationId xmlns:a16="http://schemas.microsoft.com/office/drawing/2014/main" id="{83FCED2A-B0E4-821E-18CA-46EA3B7D5F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1722" y="3045142"/>
                      <a:ext cx="161925" cy="226694"/>
                    </a:xfrm>
                    <a:custGeom>
                      <a:avLst/>
                      <a:gdLst>
                        <a:gd name="connsiteX0" fmla="*/ 0 w 161925"/>
                        <a:gd name="connsiteY0" fmla="*/ 1905 h 226694"/>
                        <a:gd name="connsiteX1" fmla="*/ 0 w 161925"/>
                        <a:gd name="connsiteY1" fmla="*/ 180975 h 226694"/>
                        <a:gd name="connsiteX2" fmla="*/ 80963 w 161925"/>
                        <a:gd name="connsiteY2" fmla="*/ 226695 h 226694"/>
                        <a:gd name="connsiteX3" fmla="*/ 161925 w 161925"/>
                        <a:gd name="connsiteY3" fmla="*/ 180975 h 226694"/>
                        <a:gd name="connsiteX4" fmla="*/ 161925 w 161925"/>
                        <a:gd name="connsiteY4" fmla="*/ 0 h 226694"/>
                        <a:gd name="connsiteX5" fmla="*/ 0 w 161925"/>
                        <a:gd name="connsiteY5" fmla="*/ 1905 h 2266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1925" h="226694">
                          <a:moveTo>
                            <a:pt x="0" y="1905"/>
                          </a:moveTo>
                          <a:lnTo>
                            <a:pt x="0" y="180975"/>
                          </a:lnTo>
                          <a:cubicBezTo>
                            <a:pt x="0" y="205740"/>
                            <a:pt x="36195" y="226695"/>
                            <a:pt x="80963" y="226695"/>
                          </a:cubicBezTo>
                          <a:cubicBezTo>
                            <a:pt x="125730" y="226695"/>
                            <a:pt x="161925" y="206693"/>
                            <a:pt x="161925" y="180975"/>
                          </a:cubicBezTo>
                          <a:lnTo>
                            <a:pt x="161925" y="0"/>
                          </a:lnTo>
                          <a:lnTo>
                            <a:pt x="0" y="1905"/>
                          </a:lnTo>
                          <a:close/>
                        </a:path>
                      </a:pathLst>
                    </a:custGeom>
                    <a:solidFill>
                      <a:srgbClr val="1E006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49" name="Freeform: Shape 48">
                      <a:extLst>
                        <a:ext uri="{FF2B5EF4-FFF2-40B4-BE49-F238E27FC236}">
                          <a16:creationId xmlns:a16="http://schemas.microsoft.com/office/drawing/2014/main" id="{587856D2-3934-BBF5-852A-C86894391C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4092" y="2815592"/>
                      <a:ext cx="358140" cy="182876"/>
                    </a:xfrm>
                    <a:custGeom>
                      <a:avLst/>
                      <a:gdLst>
                        <a:gd name="connsiteX0" fmla="*/ 0 w 358140"/>
                        <a:gd name="connsiteY0" fmla="*/ 109534 h 182876"/>
                        <a:gd name="connsiteX1" fmla="*/ 58103 w 358140"/>
                        <a:gd name="connsiteY1" fmla="*/ 159064 h 182876"/>
                        <a:gd name="connsiteX2" fmla="*/ 181928 w 358140"/>
                        <a:gd name="connsiteY2" fmla="*/ 182877 h 182876"/>
                        <a:gd name="connsiteX3" fmla="*/ 307658 w 358140"/>
                        <a:gd name="connsiteY3" fmla="*/ 156207 h 182876"/>
                        <a:gd name="connsiteX4" fmla="*/ 358140 w 358140"/>
                        <a:gd name="connsiteY4" fmla="*/ 111439 h 182876"/>
                        <a:gd name="connsiteX5" fmla="*/ 228600 w 358140"/>
                        <a:gd name="connsiteY5" fmla="*/ 7617 h 182876"/>
                        <a:gd name="connsiteX6" fmla="*/ 56198 w 358140"/>
                        <a:gd name="connsiteY6" fmla="*/ 37144 h 182876"/>
                        <a:gd name="connsiteX7" fmla="*/ 0 w 358140"/>
                        <a:gd name="connsiteY7" fmla="*/ 109534 h 1828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58140" h="182876">
                          <a:moveTo>
                            <a:pt x="0" y="109534"/>
                          </a:moveTo>
                          <a:cubicBezTo>
                            <a:pt x="15240" y="129537"/>
                            <a:pt x="35243" y="148587"/>
                            <a:pt x="58103" y="159064"/>
                          </a:cubicBezTo>
                          <a:cubicBezTo>
                            <a:pt x="97155" y="175257"/>
                            <a:pt x="139065" y="182877"/>
                            <a:pt x="181928" y="182877"/>
                          </a:cubicBezTo>
                          <a:cubicBezTo>
                            <a:pt x="224790" y="182877"/>
                            <a:pt x="269558" y="175257"/>
                            <a:pt x="307658" y="156207"/>
                          </a:cubicBezTo>
                          <a:cubicBezTo>
                            <a:pt x="326708" y="146682"/>
                            <a:pt x="344805" y="128584"/>
                            <a:pt x="358140" y="111439"/>
                          </a:cubicBezTo>
                          <a:cubicBezTo>
                            <a:pt x="332423" y="59052"/>
                            <a:pt x="285750" y="23809"/>
                            <a:pt x="228600" y="7617"/>
                          </a:cubicBezTo>
                          <a:cubicBezTo>
                            <a:pt x="170498" y="-8576"/>
                            <a:pt x="103823" y="949"/>
                            <a:pt x="56198" y="37144"/>
                          </a:cubicBezTo>
                          <a:cubicBezTo>
                            <a:pt x="29528" y="57147"/>
                            <a:pt x="12383" y="78102"/>
                            <a:pt x="0" y="10953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9163">
                          <a:srgbClr val="7C9DEE"/>
                        </a:gs>
                        <a:gs pos="40390">
                          <a:srgbClr val="7C9DEE"/>
                        </a:gs>
                        <a:gs pos="68350">
                          <a:srgbClr val="B5C8F5"/>
                        </a:gs>
                        <a:gs pos="79290">
                          <a:srgbClr val="DFE6FB"/>
                        </a:gs>
                        <a:gs pos="100000">
                          <a:srgbClr val="E2E9FB"/>
                        </a:gs>
                      </a:gsLst>
                      <a:lin ang="162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0" name="Freeform: Shape 49">
                      <a:extLst>
                        <a:ext uri="{FF2B5EF4-FFF2-40B4-BE49-F238E27FC236}">
                          <a16:creationId xmlns:a16="http://schemas.microsoft.com/office/drawing/2014/main" id="{CEBAB497-71D0-CF25-BC5E-06AAE96E42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8854" y="2902267"/>
                      <a:ext cx="40957" cy="63817"/>
                    </a:xfrm>
                    <a:custGeom>
                      <a:avLst/>
                      <a:gdLst>
                        <a:gd name="connsiteX0" fmla="*/ 40958 w 40957"/>
                        <a:gd name="connsiteY0" fmla="*/ 0 h 63817"/>
                        <a:gd name="connsiteX1" fmla="*/ 37148 w 40957"/>
                        <a:gd name="connsiteY1" fmla="*/ 63818 h 63817"/>
                        <a:gd name="connsiteX2" fmla="*/ 0 w 40957"/>
                        <a:gd name="connsiteY2" fmla="*/ 33338 h 63817"/>
                        <a:gd name="connsiteX3" fmla="*/ 10478 w 40957"/>
                        <a:gd name="connsiteY3" fmla="*/ 13335 h 63817"/>
                        <a:gd name="connsiteX4" fmla="*/ 40958 w 40957"/>
                        <a:gd name="connsiteY4" fmla="*/ 0 h 638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957" h="63817">
                          <a:moveTo>
                            <a:pt x="40958" y="0"/>
                          </a:moveTo>
                          <a:cubicBezTo>
                            <a:pt x="40958" y="952"/>
                            <a:pt x="37148" y="63818"/>
                            <a:pt x="37148" y="63818"/>
                          </a:cubicBezTo>
                          <a:lnTo>
                            <a:pt x="0" y="33338"/>
                          </a:lnTo>
                          <a:lnTo>
                            <a:pt x="10478" y="13335"/>
                          </a:lnTo>
                          <a:lnTo>
                            <a:pt x="40958" y="0"/>
                          </a:lnTo>
                          <a:close/>
                        </a:path>
                      </a:pathLst>
                    </a:custGeom>
                    <a:solidFill>
                      <a:srgbClr val="3C3B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1" name="Freeform: Shape 50">
                      <a:extLst>
                        <a:ext uri="{FF2B5EF4-FFF2-40B4-BE49-F238E27FC236}">
                          <a16:creationId xmlns:a16="http://schemas.microsoft.com/office/drawing/2014/main" id="{5BF7E2D9-4EDE-6ABF-9A49-D1835C2649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4129" y="2895599"/>
                      <a:ext cx="51435" cy="71437"/>
                    </a:xfrm>
                    <a:custGeom>
                      <a:avLst/>
                      <a:gdLst>
                        <a:gd name="connsiteX0" fmla="*/ 0 w 51435"/>
                        <a:gd name="connsiteY0" fmla="*/ 0 h 71437"/>
                        <a:gd name="connsiteX1" fmla="*/ 11430 w 51435"/>
                        <a:gd name="connsiteY1" fmla="*/ 71438 h 71437"/>
                        <a:gd name="connsiteX2" fmla="*/ 51435 w 51435"/>
                        <a:gd name="connsiteY2" fmla="*/ 44768 h 71437"/>
                        <a:gd name="connsiteX3" fmla="*/ 51435 w 51435"/>
                        <a:gd name="connsiteY3" fmla="*/ 26670 h 71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1435" h="71437">
                          <a:moveTo>
                            <a:pt x="0" y="0"/>
                          </a:moveTo>
                          <a:lnTo>
                            <a:pt x="11430" y="71438"/>
                          </a:lnTo>
                          <a:lnTo>
                            <a:pt x="51435" y="44768"/>
                          </a:lnTo>
                          <a:lnTo>
                            <a:pt x="51435" y="26670"/>
                          </a:lnTo>
                          <a:close/>
                        </a:path>
                      </a:pathLst>
                    </a:custGeom>
                    <a:solidFill>
                      <a:srgbClr val="3C3B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2" name="Freeform: Shape 51">
                      <a:extLst>
                        <a:ext uri="{FF2B5EF4-FFF2-40B4-BE49-F238E27FC236}">
                          <a16:creationId xmlns:a16="http://schemas.microsoft.com/office/drawing/2014/main" id="{DF2B1514-65F4-DF76-1ED8-302B4DF71D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9374" y="2924174"/>
                      <a:ext cx="416672" cy="351472"/>
                    </a:xfrm>
                    <a:custGeom>
                      <a:avLst/>
                      <a:gdLst>
                        <a:gd name="connsiteX0" fmla="*/ 75678 w 416672"/>
                        <a:gd name="connsiteY0" fmla="*/ 258127 h 351472"/>
                        <a:gd name="connsiteX1" fmla="*/ 275703 w 416672"/>
                        <a:gd name="connsiteY1" fmla="*/ 351473 h 351472"/>
                        <a:gd name="connsiteX2" fmla="*/ 279513 w 416672"/>
                        <a:gd name="connsiteY2" fmla="*/ 351473 h 351472"/>
                        <a:gd name="connsiteX3" fmla="*/ 395718 w 416672"/>
                        <a:gd name="connsiteY3" fmla="*/ 234315 h 351472"/>
                        <a:gd name="connsiteX4" fmla="*/ 395718 w 416672"/>
                        <a:gd name="connsiteY4" fmla="*/ 191452 h 351472"/>
                        <a:gd name="connsiteX5" fmla="*/ 401433 w 416672"/>
                        <a:gd name="connsiteY5" fmla="*/ 172402 h 351472"/>
                        <a:gd name="connsiteX6" fmla="*/ 416673 w 416672"/>
                        <a:gd name="connsiteY6" fmla="*/ 137160 h 351472"/>
                        <a:gd name="connsiteX7" fmla="*/ 407148 w 416672"/>
                        <a:gd name="connsiteY7" fmla="*/ 77152 h 351472"/>
                        <a:gd name="connsiteX8" fmla="*/ 400480 w 416672"/>
                        <a:gd name="connsiteY8" fmla="*/ 73343 h 351472"/>
                        <a:gd name="connsiteX9" fmla="*/ 391908 w 416672"/>
                        <a:gd name="connsiteY9" fmla="*/ 60007 h 351472"/>
                        <a:gd name="connsiteX10" fmla="*/ 384288 w 416672"/>
                        <a:gd name="connsiteY10" fmla="*/ 28575 h 351472"/>
                        <a:gd name="connsiteX11" fmla="*/ 381430 w 416672"/>
                        <a:gd name="connsiteY11" fmla="*/ 20955 h 351472"/>
                        <a:gd name="connsiteX12" fmla="*/ 373810 w 416672"/>
                        <a:gd name="connsiteY12" fmla="*/ 1905 h 351472"/>
                        <a:gd name="connsiteX13" fmla="*/ 326185 w 416672"/>
                        <a:gd name="connsiteY13" fmla="*/ 39052 h 351472"/>
                        <a:gd name="connsiteX14" fmla="*/ 197598 w 416672"/>
                        <a:gd name="connsiteY14" fmla="*/ 65723 h 351472"/>
                        <a:gd name="connsiteX15" fmla="*/ 70915 w 416672"/>
                        <a:gd name="connsiteY15" fmla="*/ 44768 h 351472"/>
                        <a:gd name="connsiteX16" fmla="*/ 15670 w 416672"/>
                        <a:gd name="connsiteY16" fmla="*/ 0 h 351472"/>
                        <a:gd name="connsiteX17" fmla="*/ 75678 w 416672"/>
                        <a:gd name="connsiteY17" fmla="*/ 258127 h 3514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416672" h="351472">
                          <a:moveTo>
                            <a:pt x="75678" y="258127"/>
                          </a:moveTo>
                          <a:cubicBezTo>
                            <a:pt x="136638" y="312420"/>
                            <a:pt x="214743" y="351473"/>
                            <a:pt x="275703" y="351473"/>
                          </a:cubicBezTo>
                          <a:lnTo>
                            <a:pt x="279513" y="351473"/>
                          </a:lnTo>
                          <a:cubicBezTo>
                            <a:pt x="343330" y="351473"/>
                            <a:pt x="395718" y="299085"/>
                            <a:pt x="395718" y="234315"/>
                          </a:cubicBezTo>
                          <a:cubicBezTo>
                            <a:pt x="395718" y="213360"/>
                            <a:pt x="395718" y="206692"/>
                            <a:pt x="395718" y="191452"/>
                          </a:cubicBezTo>
                          <a:cubicBezTo>
                            <a:pt x="395718" y="184785"/>
                            <a:pt x="397623" y="178117"/>
                            <a:pt x="401433" y="172402"/>
                          </a:cubicBezTo>
                          <a:cubicBezTo>
                            <a:pt x="409053" y="161925"/>
                            <a:pt x="416673" y="145733"/>
                            <a:pt x="416673" y="137160"/>
                          </a:cubicBezTo>
                          <a:lnTo>
                            <a:pt x="407148" y="77152"/>
                          </a:lnTo>
                          <a:cubicBezTo>
                            <a:pt x="407148" y="77152"/>
                            <a:pt x="404290" y="75248"/>
                            <a:pt x="400480" y="73343"/>
                          </a:cubicBezTo>
                          <a:cubicBezTo>
                            <a:pt x="395718" y="70485"/>
                            <a:pt x="392860" y="65723"/>
                            <a:pt x="391908" y="60007"/>
                          </a:cubicBezTo>
                          <a:cubicBezTo>
                            <a:pt x="390003" y="49530"/>
                            <a:pt x="387145" y="39052"/>
                            <a:pt x="384288" y="28575"/>
                          </a:cubicBezTo>
                          <a:cubicBezTo>
                            <a:pt x="383335" y="25718"/>
                            <a:pt x="382383" y="23813"/>
                            <a:pt x="381430" y="20955"/>
                          </a:cubicBezTo>
                          <a:cubicBezTo>
                            <a:pt x="379525" y="15240"/>
                            <a:pt x="373810" y="1905"/>
                            <a:pt x="373810" y="1905"/>
                          </a:cubicBezTo>
                          <a:cubicBezTo>
                            <a:pt x="373810" y="1905"/>
                            <a:pt x="350950" y="32385"/>
                            <a:pt x="326185" y="39052"/>
                          </a:cubicBezTo>
                          <a:cubicBezTo>
                            <a:pt x="284275" y="50482"/>
                            <a:pt x="240460" y="65723"/>
                            <a:pt x="197598" y="65723"/>
                          </a:cubicBezTo>
                          <a:cubicBezTo>
                            <a:pt x="154735" y="65723"/>
                            <a:pt x="109968" y="61913"/>
                            <a:pt x="70915" y="44768"/>
                          </a:cubicBezTo>
                          <a:cubicBezTo>
                            <a:pt x="48055" y="35243"/>
                            <a:pt x="30910" y="19050"/>
                            <a:pt x="15670" y="0"/>
                          </a:cubicBezTo>
                          <a:cubicBezTo>
                            <a:pt x="-18620" y="88582"/>
                            <a:pt x="4240" y="194310"/>
                            <a:pt x="75678" y="258127"/>
                          </a:cubicBezTo>
                          <a:close/>
                        </a:path>
                      </a:pathLst>
                    </a:custGeom>
                    <a:solidFill>
                      <a:srgbClr val="A0B3E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3" name="Freeform: Shape 52">
                      <a:extLst>
                        <a:ext uri="{FF2B5EF4-FFF2-40B4-BE49-F238E27FC236}">
                          <a16:creationId xmlns:a16="http://schemas.microsoft.com/office/drawing/2014/main" id="{EF2DDEB3-527F-3824-A82D-EC16C0A72D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9845" y="2973704"/>
                      <a:ext cx="27410" cy="152399"/>
                    </a:xfrm>
                    <a:custGeom>
                      <a:avLst/>
                      <a:gdLst>
                        <a:gd name="connsiteX0" fmla="*/ 0 w 27410"/>
                        <a:gd name="connsiteY0" fmla="*/ 1905 h 152399"/>
                        <a:gd name="connsiteX1" fmla="*/ 4763 w 27410"/>
                        <a:gd name="connsiteY1" fmla="*/ 13335 h 152399"/>
                        <a:gd name="connsiteX2" fmla="*/ 6667 w 27410"/>
                        <a:gd name="connsiteY2" fmla="*/ 18097 h 152399"/>
                        <a:gd name="connsiteX3" fmla="*/ 17145 w 27410"/>
                        <a:gd name="connsiteY3" fmla="*/ 55245 h 152399"/>
                        <a:gd name="connsiteX4" fmla="*/ 20002 w 27410"/>
                        <a:gd name="connsiteY4" fmla="*/ 152400 h 152399"/>
                        <a:gd name="connsiteX5" fmla="*/ 24765 w 27410"/>
                        <a:gd name="connsiteY5" fmla="*/ 149543 h 152399"/>
                        <a:gd name="connsiteX6" fmla="*/ 20955 w 27410"/>
                        <a:gd name="connsiteY6" fmla="*/ 53340 h 152399"/>
                        <a:gd name="connsiteX7" fmla="*/ 10477 w 27410"/>
                        <a:gd name="connsiteY7" fmla="*/ 17145 h 152399"/>
                        <a:gd name="connsiteX8" fmla="*/ 8572 w 27410"/>
                        <a:gd name="connsiteY8" fmla="*/ 11430 h 152399"/>
                        <a:gd name="connsiteX9" fmla="*/ 3810 w 27410"/>
                        <a:gd name="connsiteY9" fmla="*/ 0 h 152399"/>
                        <a:gd name="connsiteX10" fmla="*/ 0 w 27410"/>
                        <a:gd name="connsiteY10" fmla="*/ 1905 h 1523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7410" h="152399">
                          <a:moveTo>
                            <a:pt x="0" y="1905"/>
                          </a:moveTo>
                          <a:cubicBezTo>
                            <a:pt x="1905" y="5715"/>
                            <a:pt x="3810" y="9525"/>
                            <a:pt x="4763" y="13335"/>
                          </a:cubicBezTo>
                          <a:cubicBezTo>
                            <a:pt x="5715" y="15240"/>
                            <a:pt x="5715" y="16193"/>
                            <a:pt x="6667" y="18097"/>
                          </a:cubicBezTo>
                          <a:cubicBezTo>
                            <a:pt x="11430" y="30480"/>
                            <a:pt x="15240" y="42863"/>
                            <a:pt x="17145" y="55245"/>
                          </a:cubicBezTo>
                          <a:cubicBezTo>
                            <a:pt x="24765" y="87630"/>
                            <a:pt x="25717" y="120968"/>
                            <a:pt x="20002" y="152400"/>
                          </a:cubicBezTo>
                          <a:lnTo>
                            <a:pt x="24765" y="149543"/>
                          </a:lnTo>
                          <a:cubicBezTo>
                            <a:pt x="29527" y="118110"/>
                            <a:pt x="27622" y="85725"/>
                            <a:pt x="20955" y="53340"/>
                          </a:cubicBezTo>
                          <a:cubicBezTo>
                            <a:pt x="18097" y="40957"/>
                            <a:pt x="14288" y="29527"/>
                            <a:pt x="10477" y="17145"/>
                          </a:cubicBezTo>
                          <a:cubicBezTo>
                            <a:pt x="9525" y="15240"/>
                            <a:pt x="9525" y="13335"/>
                            <a:pt x="8572" y="11430"/>
                          </a:cubicBezTo>
                          <a:cubicBezTo>
                            <a:pt x="6667" y="7620"/>
                            <a:pt x="5715" y="3810"/>
                            <a:pt x="3810" y="0"/>
                          </a:cubicBezTo>
                          <a:lnTo>
                            <a:pt x="0" y="1905"/>
                          </a:lnTo>
                          <a:close/>
                        </a:path>
                      </a:pathLst>
                    </a:custGeom>
                    <a:solidFill>
                      <a:srgbClr val="3C3B9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4" name="Freeform: Shape 53">
                      <a:extLst>
                        <a:ext uri="{FF2B5EF4-FFF2-40B4-BE49-F238E27FC236}">
                          <a16:creationId xmlns:a16="http://schemas.microsoft.com/office/drawing/2014/main" id="{7CCF8DD3-972E-2896-9A40-77BAFAB5B7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9936" y="3128962"/>
                      <a:ext cx="4183" cy="15239"/>
                    </a:xfrm>
                    <a:custGeom>
                      <a:avLst/>
                      <a:gdLst>
                        <a:gd name="connsiteX0" fmla="*/ 2279 w 4183"/>
                        <a:gd name="connsiteY0" fmla="*/ 15240 h 15239"/>
                        <a:gd name="connsiteX1" fmla="*/ 4184 w 4183"/>
                        <a:gd name="connsiteY1" fmla="*/ 13335 h 15239"/>
                        <a:gd name="connsiteX2" fmla="*/ 4184 w 4183"/>
                        <a:gd name="connsiteY2" fmla="*/ 1905 h 15239"/>
                        <a:gd name="connsiteX3" fmla="*/ 2279 w 4183"/>
                        <a:gd name="connsiteY3" fmla="*/ 0 h 15239"/>
                        <a:gd name="connsiteX4" fmla="*/ 374 w 4183"/>
                        <a:gd name="connsiteY4" fmla="*/ 1905 h 15239"/>
                        <a:gd name="connsiteX5" fmla="*/ 374 w 4183"/>
                        <a:gd name="connsiteY5" fmla="*/ 13335 h 15239"/>
                        <a:gd name="connsiteX6" fmla="*/ 2279 w 4183"/>
                        <a:gd name="connsiteY6" fmla="*/ 15240 h 15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183" h="15239">
                          <a:moveTo>
                            <a:pt x="2279" y="15240"/>
                          </a:moveTo>
                          <a:cubicBezTo>
                            <a:pt x="3231" y="15240"/>
                            <a:pt x="4184" y="14288"/>
                            <a:pt x="4184" y="13335"/>
                          </a:cubicBezTo>
                          <a:lnTo>
                            <a:pt x="4184" y="1905"/>
                          </a:lnTo>
                          <a:cubicBezTo>
                            <a:pt x="4184" y="952"/>
                            <a:pt x="3231" y="0"/>
                            <a:pt x="2279" y="0"/>
                          </a:cubicBezTo>
                          <a:cubicBezTo>
                            <a:pt x="1326" y="0"/>
                            <a:pt x="374" y="952"/>
                            <a:pt x="374" y="1905"/>
                          </a:cubicBezTo>
                          <a:lnTo>
                            <a:pt x="374" y="13335"/>
                          </a:lnTo>
                          <a:cubicBezTo>
                            <a:pt x="-579" y="14288"/>
                            <a:pt x="374" y="15240"/>
                            <a:pt x="2279" y="15240"/>
                          </a:cubicBezTo>
                          <a:close/>
                        </a:path>
                      </a:pathLst>
                    </a:custGeom>
                    <a:solidFill>
                      <a:srgbClr val="C4D1F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5" name="Freeform: Shape 54">
                      <a:extLst>
                        <a:ext uri="{FF2B5EF4-FFF2-40B4-BE49-F238E27FC236}">
                          <a16:creationId xmlns:a16="http://schemas.microsoft.com/office/drawing/2014/main" id="{51BDEDC5-6FB9-E245-EE32-42AA3A6E01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0310" y="3021329"/>
                      <a:ext cx="92392" cy="98107"/>
                    </a:xfrm>
                    <a:custGeom>
                      <a:avLst/>
                      <a:gdLst>
                        <a:gd name="connsiteX0" fmla="*/ 1905 w 92392"/>
                        <a:gd name="connsiteY0" fmla="*/ 98107 h 98107"/>
                        <a:gd name="connsiteX1" fmla="*/ 3810 w 92392"/>
                        <a:gd name="connsiteY1" fmla="*/ 96203 h 98107"/>
                        <a:gd name="connsiteX2" fmla="*/ 3810 w 92392"/>
                        <a:gd name="connsiteY2" fmla="*/ 77152 h 98107"/>
                        <a:gd name="connsiteX3" fmla="*/ 22860 w 92392"/>
                        <a:gd name="connsiteY3" fmla="*/ 44768 h 98107"/>
                        <a:gd name="connsiteX4" fmla="*/ 91440 w 92392"/>
                        <a:gd name="connsiteY4" fmla="*/ 3810 h 98107"/>
                        <a:gd name="connsiteX5" fmla="*/ 92392 w 92392"/>
                        <a:gd name="connsiteY5" fmla="*/ 952 h 98107"/>
                        <a:gd name="connsiteX6" fmla="*/ 89535 w 92392"/>
                        <a:gd name="connsiteY6" fmla="*/ 0 h 98107"/>
                        <a:gd name="connsiteX7" fmla="*/ 20955 w 92392"/>
                        <a:gd name="connsiteY7" fmla="*/ 40957 h 98107"/>
                        <a:gd name="connsiteX8" fmla="*/ 0 w 92392"/>
                        <a:gd name="connsiteY8" fmla="*/ 77152 h 98107"/>
                        <a:gd name="connsiteX9" fmla="*/ 0 w 92392"/>
                        <a:gd name="connsiteY9" fmla="*/ 96203 h 98107"/>
                        <a:gd name="connsiteX10" fmla="*/ 1905 w 92392"/>
                        <a:gd name="connsiteY10" fmla="*/ 98107 h 98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92392" h="98107">
                          <a:moveTo>
                            <a:pt x="1905" y="98107"/>
                          </a:moveTo>
                          <a:cubicBezTo>
                            <a:pt x="2857" y="98107"/>
                            <a:pt x="3810" y="97155"/>
                            <a:pt x="3810" y="96203"/>
                          </a:cubicBezTo>
                          <a:lnTo>
                            <a:pt x="3810" y="77152"/>
                          </a:lnTo>
                          <a:cubicBezTo>
                            <a:pt x="3810" y="63818"/>
                            <a:pt x="11430" y="51435"/>
                            <a:pt x="22860" y="44768"/>
                          </a:cubicBezTo>
                          <a:lnTo>
                            <a:pt x="91440" y="3810"/>
                          </a:lnTo>
                          <a:cubicBezTo>
                            <a:pt x="92392" y="2857"/>
                            <a:pt x="92392" y="1905"/>
                            <a:pt x="92392" y="952"/>
                          </a:cubicBezTo>
                          <a:cubicBezTo>
                            <a:pt x="91440" y="0"/>
                            <a:pt x="90488" y="0"/>
                            <a:pt x="89535" y="0"/>
                          </a:cubicBezTo>
                          <a:lnTo>
                            <a:pt x="20955" y="40957"/>
                          </a:lnTo>
                          <a:cubicBezTo>
                            <a:pt x="7620" y="48577"/>
                            <a:pt x="0" y="61913"/>
                            <a:pt x="0" y="77152"/>
                          </a:cubicBezTo>
                          <a:lnTo>
                            <a:pt x="0" y="96203"/>
                          </a:lnTo>
                          <a:cubicBezTo>
                            <a:pt x="0" y="97155"/>
                            <a:pt x="952" y="98107"/>
                            <a:pt x="1905" y="98107"/>
                          </a:cubicBezTo>
                          <a:close/>
                        </a:path>
                      </a:pathLst>
                    </a:custGeom>
                    <a:solidFill>
                      <a:srgbClr val="C4D1F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6" name="Freeform: Shape 55">
                      <a:extLst>
                        <a:ext uri="{FF2B5EF4-FFF2-40B4-BE49-F238E27FC236}">
                          <a16:creationId xmlns:a16="http://schemas.microsoft.com/office/drawing/2014/main" id="{6D6174EE-745C-430D-B21C-4073D9757A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09372" y="2992754"/>
                      <a:ext cx="22860" cy="15239"/>
                    </a:xfrm>
                    <a:custGeom>
                      <a:avLst/>
                      <a:gdLst>
                        <a:gd name="connsiteX0" fmla="*/ 1905 w 22860"/>
                        <a:gd name="connsiteY0" fmla="*/ 15240 h 15239"/>
                        <a:gd name="connsiteX1" fmla="*/ 2857 w 22860"/>
                        <a:gd name="connsiteY1" fmla="*/ 15240 h 15239"/>
                        <a:gd name="connsiteX2" fmla="*/ 21907 w 22860"/>
                        <a:gd name="connsiteY2" fmla="*/ 3810 h 15239"/>
                        <a:gd name="connsiteX3" fmla="*/ 22860 w 22860"/>
                        <a:gd name="connsiteY3" fmla="*/ 952 h 15239"/>
                        <a:gd name="connsiteX4" fmla="*/ 20002 w 22860"/>
                        <a:gd name="connsiteY4" fmla="*/ 0 h 15239"/>
                        <a:gd name="connsiteX5" fmla="*/ 952 w 22860"/>
                        <a:gd name="connsiteY5" fmla="*/ 11430 h 15239"/>
                        <a:gd name="connsiteX6" fmla="*/ 0 w 22860"/>
                        <a:gd name="connsiteY6" fmla="*/ 14288 h 15239"/>
                        <a:gd name="connsiteX7" fmla="*/ 1905 w 22860"/>
                        <a:gd name="connsiteY7" fmla="*/ 15240 h 15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2860" h="15239">
                          <a:moveTo>
                            <a:pt x="1905" y="15240"/>
                          </a:moveTo>
                          <a:cubicBezTo>
                            <a:pt x="1905" y="15240"/>
                            <a:pt x="2857" y="15240"/>
                            <a:pt x="2857" y="15240"/>
                          </a:cubicBezTo>
                          <a:lnTo>
                            <a:pt x="21907" y="3810"/>
                          </a:lnTo>
                          <a:cubicBezTo>
                            <a:pt x="22860" y="2857"/>
                            <a:pt x="22860" y="1905"/>
                            <a:pt x="22860" y="952"/>
                          </a:cubicBezTo>
                          <a:cubicBezTo>
                            <a:pt x="21907" y="0"/>
                            <a:pt x="20955" y="0"/>
                            <a:pt x="20002" y="0"/>
                          </a:cubicBezTo>
                          <a:lnTo>
                            <a:pt x="952" y="11430"/>
                          </a:lnTo>
                          <a:cubicBezTo>
                            <a:pt x="0" y="12382"/>
                            <a:pt x="0" y="13335"/>
                            <a:pt x="0" y="14288"/>
                          </a:cubicBezTo>
                          <a:cubicBezTo>
                            <a:pt x="952" y="15240"/>
                            <a:pt x="1905" y="15240"/>
                            <a:pt x="1905" y="15240"/>
                          </a:cubicBezTo>
                          <a:close/>
                        </a:path>
                      </a:pathLst>
                    </a:custGeom>
                    <a:solidFill>
                      <a:srgbClr val="C4D1F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57" name="Freeform: Shape 56">
                      <a:extLst>
                        <a:ext uri="{FF2B5EF4-FFF2-40B4-BE49-F238E27FC236}">
                          <a16:creationId xmlns:a16="http://schemas.microsoft.com/office/drawing/2014/main" id="{34F23026-3023-A7EF-5769-65B10D9AB7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04597" y="3000165"/>
                      <a:ext cx="170497" cy="167091"/>
                    </a:xfrm>
                    <a:custGeom>
                      <a:avLst/>
                      <a:gdLst>
                        <a:gd name="connsiteX0" fmla="*/ 0 w 170497"/>
                        <a:gd name="connsiteY0" fmla="*/ 144989 h 167091"/>
                        <a:gd name="connsiteX1" fmla="*/ 32385 w 170497"/>
                        <a:gd name="connsiteY1" fmla="*/ 164039 h 167091"/>
                        <a:gd name="connsiteX2" fmla="*/ 150495 w 170497"/>
                        <a:gd name="connsiteY2" fmla="*/ 94507 h 167091"/>
                        <a:gd name="connsiteX3" fmla="*/ 170498 w 170497"/>
                        <a:gd name="connsiteY3" fmla="*/ 59264 h 167091"/>
                        <a:gd name="connsiteX4" fmla="*/ 170498 w 170497"/>
                        <a:gd name="connsiteY4" fmla="*/ 21164 h 167091"/>
                        <a:gd name="connsiteX5" fmla="*/ 138113 w 170497"/>
                        <a:gd name="connsiteY5" fmla="*/ 3067 h 167091"/>
                        <a:gd name="connsiteX6" fmla="*/ 20955 w 170497"/>
                        <a:gd name="connsiteY6" fmla="*/ 71647 h 167091"/>
                        <a:gd name="connsiteX7" fmla="*/ 952 w 170497"/>
                        <a:gd name="connsiteY7" fmla="*/ 105937 h 167091"/>
                        <a:gd name="connsiteX8" fmla="*/ 0 w 170497"/>
                        <a:gd name="connsiteY8" fmla="*/ 144989 h 167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0497" h="167091">
                          <a:moveTo>
                            <a:pt x="0" y="144989"/>
                          </a:moveTo>
                          <a:cubicBezTo>
                            <a:pt x="0" y="162134"/>
                            <a:pt x="18098" y="172612"/>
                            <a:pt x="32385" y="164039"/>
                          </a:cubicBezTo>
                          <a:lnTo>
                            <a:pt x="150495" y="94507"/>
                          </a:lnTo>
                          <a:cubicBezTo>
                            <a:pt x="162877" y="86887"/>
                            <a:pt x="170498" y="73552"/>
                            <a:pt x="170498" y="59264"/>
                          </a:cubicBezTo>
                          <a:lnTo>
                            <a:pt x="170498" y="21164"/>
                          </a:lnTo>
                          <a:cubicBezTo>
                            <a:pt x="170498" y="4972"/>
                            <a:pt x="152400" y="-5506"/>
                            <a:pt x="138113" y="3067"/>
                          </a:cubicBezTo>
                          <a:lnTo>
                            <a:pt x="20955" y="71647"/>
                          </a:lnTo>
                          <a:cubicBezTo>
                            <a:pt x="8573" y="79267"/>
                            <a:pt x="952" y="91649"/>
                            <a:pt x="952" y="105937"/>
                          </a:cubicBezTo>
                          <a:lnTo>
                            <a:pt x="0" y="144989"/>
                          </a:lnTo>
                          <a:close/>
                        </a:path>
                      </a:pathLst>
                    </a:custGeom>
                    <a:solidFill>
                      <a:srgbClr val="1E006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grpSp>
                  <p:nvGrpSpPr>
                    <p:cNvPr id="58" name="Graphic 2">
                      <a:extLst>
                        <a:ext uri="{FF2B5EF4-FFF2-40B4-BE49-F238E27FC236}">
                          <a16:creationId xmlns:a16="http://schemas.microsoft.com/office/drawing/2014/main" id="{3115699C-BF70-9DC2-728B-527FE228853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082568" y="2996065"/>
                      <a:ext cx="133594" cy="170043"/>
                      <a:chOff x="6082568" y="2996065"/>
                      <a:chExt cx="133594" cy="170043"/>
                    </a:xfrm>
                  </p:grpSpPr>
                  <p:grpSp>
                    <p:nvGrpSpPr>
                      <p:cNvPr id="99" name="Graphic 2">
                        <a:extLst>
                          <a:ext uri="{FF2B5EF4-FFF2-40B4-BE49-F238E27FC236}">
                            <a16:creationId xmlns:a16="http://schemas.microsoft.com/office/drawing/2014/main" id="{551229AA-DD26-2FD0-BB2B-3733EF69692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82568" y="2996065"/>
                        <a:ext cx="125922" cy="170043"/>
                        <a:chOff x="6082568" y="2996065"/>
                        <a:chExt cx="125922" cy="170043"/>
                      </a:xfrm>
                    </p:grpSpPr>
                    <p:sp>
                      <p:nvSpPr>
                        <p:cNvPr id="105" name="Freeform: Shape 104">
                          <a:extLst>
                            <a:ext uri="{FF2B5EF4-FFF2-40B4-BE49-F238E27FC236}">
                              <a16:creationId xmlns:a16="http://schemas.microsoft.com/office/drawing/2014/main" id="{A7FDD646-25BE-8835-F42E-4194212CCE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82568" y="2996065"/>
                          <a:ext cx="125922" cy="170043"/>
                        </a:xfrm>
                        <a:custGeom>
                          <a:avLst/>
                          <a:gdLst>
                            <a:gd name="connsiteX0" fmla="*/ 96 w 125922"/>
                            <a:gd name="connsiteY0" fmla="*/ 52886 h 170043"/>
                            <a:gd name="connsiteX1" fmla="*/ 59151 w 125922"/>
                            <a:gd name="connsiteY1" fmla="*/ 163376 h 170043"/>
                            <a:gd name="connsiteX2" fmla="*/ 82964 w 125922"/>
                            <a:gd name="connsiteY2" fmla="*/ 170044 h 170043"/>
                            <a:gd name="connsiteX3" fmla="*/ 102014 w 125922"/>
                            <a:gd name="connsiteY3" fmla="*/ 165281 h 170043"/>
                            <a:gd name="connsiteX4" fmla="*/ 125826 w 125922"/>
                            <a:gd name="connsiteY4" fmla="*/ 116704 h 170043"/>
                            <a:gd name="connsiteX5" fmla="*/ 66771 w 125922"/>
                            <a:gd name="connsiteY5" fmla="*/ 6214 h 170043"/>
                            <a:gd name="connsiteX6" fmla="*/ 23909 w 125922"/>
                            <a:gd name="connsiteY6" fmla="*/ 5261 h 170043"/>
                            <a:gd name="connsiteX7" fmla="*/ 96 w 125922"/>
                            <a:gd name="connsiteY7" fmla="*/ 52886 h 170043"/>
                            <a:gd name="connsiteX8" fmla="*/ 3906 w 125922"/>
                            <a:gd name="connsiteY8" fmla="*/ 52886 h 170043"/>
                            <a:gd name="connsiteX9" fmla="*/ 25814 w 125922"/>
                            <a:gd name="connsiteY9" fmla="*/ 7166 h 170043"/>
                            <a:gd name="connsiteX10" fmla="*/ 64866 w 125922"/>
                            <a:gd name="connsiteY10" fmla="*/ 8119 h 170043"/>
                            <a:gd name="connsiteX11" fmla="*/ 122016 w 125922"/>
                            <a:gd name="connsiteY11" fmla="*/ 114799 h 170043"/>
                            <a:gd name="connsiteX12" fmla="*/ 100109 w 125922"/>
                            <a:gd name="connsiteY12" fmla="*/ 160519 h 170043"/>
                            <a:gd name="connsiteX13" fmla="*/ 61056 w 125922"/>
                            <a:gd name="connsiteY13" fmla="*/ 159566 h 170043"/>
                            <a:gd name="connsiteX14" fmla="*/ 3906 w 125922"/>
                            <a:gd name="connsiteY14" fmla="*/ 52886 h 1700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25922" h="170043">
                              <a:moveTo>
                                <a:pt x="96" y="52886"/>
                              </a:moveTo>
                              <a:cubicBezTo>
                                <a:pt x="-1809" y="96701"/>
                                <a:pt x="24861" y="146231"/>
                                <a:pt x="59151" y="163376"/>
                              </a:cubicBezTo>
                              <a:cubicBezTo>
                                <a:pt x="67724" y="167186"/>
                                <a:pt x="75344" y="170044"/>
                                <a:pt x="82964" y="170044"/>
                              </a:cubicBezTo>
                              <a:cubicBezTo>
                                <a:pt x="89631" y="170044"/>
                                <a:pt x="96299" y="168138"/>
                                <a:pt x="102014" y="165281"/>
                              </a:cubicBezTo>
                              <a:cubicBezTo>
                                <a:pt x="116301" y="156709"/>
                                <a:pt x="124874" y="138611"/>
                                <a:pt x="125826" y="116704"/>
                              </a:cubicBezTo>
                              <a:cubicBezTo>
                                <a:pt x="127731" y="72889"/>
                                <a:pt x="101061" y="23359"/>
                                <a:pt x="66771" y="6214"/>
                              </a:cubicBezTo>
                              <a:cubicBezTo>
                                <a:pt x="51531" y="-1406"/>
                                <a:pt x="36291" y="-2359"/>
                                <a:pt x="23909" y="5261"/>
                              </a:cubicBezTo>
                              <a:cubicBezTo>
                                <a:pt x="9621" y="11929"/>
                                <a:pt x="1049" y="30026"/>
                                <a:pt x="96" y="52886"/>
                              </a:cubicBezTo>
                              <a:close/>
                              <a:moveTo>
                                <a:pt x="3906" y="52886"/>
                              </a:moveTo>
                              <a:cubicBezTo>
                                <a:pt x="4859" y="31931"/>
                                <a:pt x="12479" y="14786"/>
                                <a:pt x="25814" y="7166"/>
                              </a:cubicBezTo>
                              <a:cubicBezTo>
                                <a:pt x="37244" y="499"/>
                                <a:pt x="50579" y="1451"/>
                                <a:pt x="64866" y="8119"/>
                              </a:cubicBezTo>
                              <a:cubicBezTo>
                                <a:pt x="98204" y="25264"/>
                                <a:pt x="122969" y="72889"/>
                                <a:pt x="122016" y="114799"/>
                              </a:cubicBezTo>
                              <a:cubicBezTo>
                                <a:pt x="121064" y="135754"/>
                                <a:pt x="113444" y="152899"/>
                                <a:pt x="100109" y="160519"/>
                              </a:cubicBezTo>
                              <a:cubicBezTo>
                                <a:pt x="88679" y="167186"/>
                                <a:pt x="75344" y="166234"/>
                                <a:pt x="61056" y="159566"/>
                              </a:cubicBezTo>
                              <a:cubicBezTo>
                                <a:pt x="27719" y="142421"/>
                                <a:pt x="2001" y="94796"/>
                                <a:pt x="3906" y="528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C3B9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06" name="Freeform: Shape 105">
                          <a:extLst>
                            <a:ext uri="{FF2B5EF4-FFF2-40B4-BE49-F238E27FC236}">
                              <a16:creationId xmlns:a16="http://schemas.microsoft.com/office/drawing/2014/main" id="{D139B7EB-6A58-E4C9-FE84-0D7A0F0F98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86448" y="2998682"/>
                          <a:ext cx="118163" cy="162452"/>
                        </a:xfrm>
                        <a:custGeom>
                          <a:avLst/>
                          <a:gdLst>
                            <a:gd name="connsiteX0" fmla="*/ 21934 w 118163"/>
                            <a:gd name="connsiteY0" fmla="*/ 4550 h 162452"/>
                            <a:gd name="connsiteX1" fmla="*/ 60987 w 118163"/>
                            <a:gd name="connsiteY1" fmla="*/ 5502 h 162452"/>
                            <a:gd name="connsiteX2" fmla="*/ 118137 w 118163"/>
                            <a:gd name="connsiteY2" fmla="*/ 112182 h 162452"/>
                            <a:gd name="connsiteX3" fmla="*/ 96229 w 118163"/>
                            <a:gd name="connsiteY3" fmla="*/ 157902 h 162452"/>
                            <a:gd name="connsiteX4" fmla="*/ 57177 w 118163"/>
                            <a:gd name="connsiteY4" fmla="*/ 156950 h 162452"/>
                            <a:gd name="connsiteX5" fmla="*/ 27 w 118163"/>
                            <a:gd name="connsiteY5" fmla="*/ 50270 h 162452"/>
                            <a:gd name="connsiteX6" fmla="*/ 21934 w 118163"/>
                            <a:gd name="connsiteY6" fmla="*/ 4550 h 1624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8163" h="162452">
                              <a:moveTo>
                                <a:pt x="21934" y="4550"/>
                              </a:moveTo>
                              <a:cubicBezTo>
                                <a:pt x="33364" y="-2118"/>
                                <a:pt x="46699" y="-1165"/>
                                <a:pt x="60987" y="5502"/>
                              </a:cubicBezTo>
                              <a:cubicBezTo>
                                <a:pt x="94324" y="22647"/>
                                <a:pt x="119089" y="70272"/>
                                <a:pt x="118137" y="112182"/>
                              </a:cubicBezTo>
                              <a:cubicBezTo>
                                <a:pt x="117184" y="133137"/>
                                <a:pt x="109564" y="150282"/>
                                <a:pt x="96229" y="157902"/>
                              </a:cubicBezTo>
                              <a:cubicBezTo>
                                <a:pt x="84799" y="164570"/>
                                <a:pt x="71464" y="163617"/>
                                <a:pt x="57177" y="156950"/>
                              </a:cubicBezTo>
                              <a:cubicBezTo>
                                <a:pt x="23839" y="139805"/>
                                <a:pt x="-926" y="92180"/>
                                <a:pt x="27" y="50270"/>
                              </a:cubicBezTo>
                              <a:cubicBezTo>
                                <a:pt x="979" y="29315"/>
                                <a:pt x="8599" y="12170"/>
                                <a:pt x="21934" y="45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4D1F7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  <p:sp>
                    <p:nvSpPr>
                      <p:cNvPr id="100" name="Freeform: Shape 99">
                        <a:extLst>
                          <a:ext uri="{FF2B5EF4-FFF2-40B4-BE49-F238E27FC236}">
                            <a16:creationId xmlns:a16="http://schemas.microsoft.com/office/drawing/2014/main" id="{867B9FA8-20B3-6D1C-B12D-046B407C6D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01579" y="3019662"/>
                        <a:ext cx="14583" cy="20716"/>
                      </a:xfrm>
                      <a:custGeom>
                        <a:avLst/>
                        <a:gdLst>
                          <a:gd name="connsiteX0" fmla="*/ 6816 w 14583"/>
                          <a:gd name="connsiteY0" fmla="*/ 19764 h 20716"/>
                          <a:gd name="connsiteX1" fmla="*/ 148 w 14583"/>
                          <a:gd name="connsiteY1" fmla="*/ 6429 h 20716"/>
                          <a:gd name="connsiteX2" fmla="*/ 3006 w 14583"/>
                          <a:gd name="connsiteY2" fmla="*/ 714 h 20716"/>
                          <a:gd name="connsiteX3" fmla="*/ 7768 w 14583"/>
                          <a:gd name="connsiteY3" fmla="*/ 714 h 20716"/>
                          <a:gd name="connsiteX4" fmla="*/ 14436 w 14583"/>
                          <a:gd name="connsiteY4" fmla="*/ 14049 h 20716"/>
                          <a:gd name="connsiteX5" fmla="*/ 11578 w 14583"/>
                          <a:gd name="connsiteY5" fmla="*/ 19764 h 20716"/>
                          <a:gd name="connsiteX6" fmla="*/ 9673 w 14583"/>
                          <a:gd name="connsiteY6" fmla="*/ 20717 h 20716"/>
                          <a:gd name="connsiteX7" fmla="*/ 6816 w 14583"/>
                          <a:gd name="connsiteY7" fmla="*/ 19764 h 20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4583" h="20716">
                            <a:moveTo>
                              <a:pt x="6816" y="19764"/>
                            </a:moveTo>
                            <a:cubicBezTo>
                              <a:pt x="3006" y="17859"/>
                              <a:pt x="-804" y="12144"/>
                              <a:pt x="148" y="6429"/>
                            </a:cubicBezTo>
                            <a:cubicBezTo>
                              <a:pt x="148" y="3572"/>
                              <a:pt x="1101" y="1667"/>
                              <a:pt x="3006" y="714"/>
                            </a:cubicBezTo>
                            <a:cubicBezTo>
                              <a:pt x="4911" y="-238"/>
                              <a:pt x="5863" y="-238"/>
                              <a:pt x="7768" y="714"/>
                            </a:cubicBezTo>
                            <a:cubicBezTo>
                              <a:pt x="11578" y="2619"/>
                              <a:pt x="15388" y="8334"/>
                              <a:pt x="14436" y="14049"/>
                            </a:cubicBezTo>
                            <a:cubicBezTo>
                              <a:pt x="14436" y="16907"/>
                              <a:pt x="13483" y="18812"/>
                              <a:pt x="11578" y="19764"/>
                            </a:cubicBezTo>
                            <a:cubicBezTo>
                              <a:pt x="10626" y="19764"/>
                              <a:pt x="9673" y="20717"/>
                              <a:pt x="9673" y="20717"/>
                            </a:cubicBezTo>
                            <a:cubicBezTo>
                              <a:pt x="8721" y="20717"/>
                              <a:pt x="7768" y="20717"/>
                              <a:pt x="6816" y="19764"/>
                            </a:cubicBez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grpSp>
                    <p:nvGrpSpPr>
                      <p:cNvPr id="101" name="Graphic 2">
                        <a:extLst>
                          <a:ext uri="{FF2B5EF4-FFF2-40B4-BE49-F238E27FC236}">
                            <a16:creationId xmlns:a16="http://schemas.microsoft.com/office/drawing/2014/main" id="{80ECD210-AB04-DF83-52D5-2442F26BAB7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02529" y="3023234"/>
                        <a:ext cx="82095" cy="112733"/>
                        <a:chOff x="6102529" y="3023234"/>
                        <a:chExt cx="82095" cy="112733"/>
                      </a:xfrm>
                    </p:grpSpPr>
                    <p:sp>
                      <p:nvSpPr>
                        <p:cNvPr id="102" name="Freeform: Shape 101">
                          <a:extLst>
                            <a:ext uri="{FF2B5EF4-FFF2-40B4-BE49-F238E27FC236}">
                              <a16:creationId xmlns:a16="http://schemas.microsoft.com/office/drawing/2014/main" id="{8D649709-3F50-E18B-9090-B30A3502F77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02529" y="3023234"/>
                          <a:ext cx="70622" cy="112733"/>
                        </a:xfrm>
                        <a:custGeom>
                          <a:avLst/>
                          <a:gdLst>
                            <a:gd name="connsiteX0" fmla="*/ 24903 w 70622"/>
                            <a:gd name="connsiteY0" fmla="*/ 0 h 112733"/>
                            <a:gd name="connsiteX1" fmla="*/ 29665 w 70622"/>
                            <a:gd name="connsiteY1" fmla="*/ 29527 h 112733"/>
                            <a:gd name="connsiteX2" fmla="*/ 59193 w 70622"/>
                            <a:gd name="connsiteY2" fmla="*/ 89535 h 112733"/>
                            <a:gd name="connsiteX3" fmla="*/ 70623 w 70622"/>
                            <a:gd name="connsiteY3" fmla="*/ 106680 h 112733"/>
                            <a:gd name="connsiteX4" fmla="*/ 39190 w 70622"/>
                            <a:gd name="connsiteY4" fmla="*/ 108585 h 112733"/>
                            <a:gd name="connsiteX5" fmla="*/ 138 w 70622"/>
                            <a:gd name="connsiteY5" fmla="*/ 35242 h 112733"/>
                            <a:gd name="connsiteX6" fmla="*/ 24903 w 70622"/>
                            <a:gd name="connsiteY6" fmla="*/ 0 h 1127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70622" h="112733">
                              <a:moveTo>
                                <a:pt x="24903" y="0"/>
                              </a:moveTo>
                              <a:cubicBezTo>
                                <a:pt x="18235" y="5715"/>
                                <a:pt x="30618" y="16192"/>
                                <a:pt x="29665" y="29527"/>
                              </a:cubicBezTo>
                              <a:cubicBezTo>
                                <a:pt x="28713" y="58102"/>
                                <a:pt x="36333" y="78105"/>
                                <a:pt x="59193" y="89535"/>
                              </a:cubicBezTo>
                              <a:cubicBezTo>
                                <a:pt x="65860" y="92392"/>
                                <a:pt x="64908" y="106680"/>
                                <a:pt x="70623" y="106680"/>
                              </a:cubicBezTo>
                              <a:cubicBezTo>
                                <a:pt x="63003" y="113348"/>
                                <a:pt x="51573" y="115252"/>
                                <a:pt x="39190" y="108585"/>
                              </a:cubicBezTo>
                              <a:cubicBezTo>
                                <a:pt x="16330" y="97155"/>
                                <a:pt x="-1767" y="63817"/>
                                <a:pt x="138" y="35242"/>
                              </a:cubicBezTo>
                              <a:cubicBezTo>
                                <a:pt x="-815" y="14288"/>
                                <a:pt x="10615" y="952"/>
                                <a:pt x="24903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E0068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03" name="Freeform: Shape 102">
                          <a:extLst>
                            <a:ext uri="{FF2B5EF4-FFF2-40B4-BE49-F238E27FC236}">
                              <a16:creationId xmlns:a16="http://schemas.microsoft.com/office/drawing/2014/main" id="{BEA9BB53-32D3-37B9-08B1-538A57771E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15012" y="3023234"/>
                          <a:ext cx="66712" cy="106927"/>
                        </a:xfrm>
                        <a:custGeom>
                          <a:avLst/>
                          <a:gdLst>
                            <a:gd name="connsiteX0" fmla="*/ 38 w 66712"/>
                            <a:gd name="connsiteY0" fmla="*/ 29527 h 106927"/>
                            <a:gd name="connsiteX1" fmla="*/ 39090 w 66712"/>
                            <a:gd name="connsiteY1" fmla="*/ 102870 h 106927"/>
                            <a:gd name="connsiteX2" fmla="*/ 56235 w 66712"/>
                            <a:gd name="connsiteY2" fmla="*/ 106680 h 106927"/>
                            <a:gd name="connsiteX3" fmla="*/ 66713 w 66712"/>
                            <a:gd name="connsiteY3" fmla="*/ 88582 h 106927"/>
                            <a:gd name="connsiteX4" fmla="*/ 58140 w 66712"/>
                            <a:gd name="connsiteY4" fmla="*/ 83820 h 106927"/>
                            <a:gd name="connsiteX5" fmla="*/ 52425 w 66712"/>
                            <a:gd name="connsiteY5" fmla="*/ 74295 h 106927"/>
                            <a:gd name="connsiteX6" fmla="*/ 34328 w 66712"/>
                            <a:gd name="connsiteY6" fmla="*/ 27622 h 106927"/>
                            <a:gd name="connsiteX7" fmla="*/ 31470 w 66712"/>
                            <a:gd name="connsiteY7" fmla="*/ 4763 h 106927"/>
                            <a:gd name="connsiteX8" fmla="*/ 29565 w 66712"/>
                            <a:gd name="connsiteY8" fmla="*/ 3810 h 106927"/>
                            <a:gd name="connsiteX9" fmla="*/ 12420 w 66712"/>
                            <a:gd name="connsiteY9" fmla="*/ 0 h 106927"/>
                            <a:gd name="connsiteX10" fmla="*/ 38 w 66712"/>
                            <a:gd name="connsiteY10" fmla="*/ 29527 h 1069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66712" h="106927">
                              <a:moveTo>
                                <a:pt x="38" y="29527"/>
                              </a:moveTo>
                              <a:cubicBezTo>
                                <a:pt x="-915" y="58102"/>
                                <a:pt x="16230" y="91440"/>
                                <a:pt x="39090" y="102870"/>
                              </a:cubicBezTo>
                              <a:cubicBezTo>
                                <a:pt x="45758" y="105727"/>
                                <a:pt x="51473" y="107632"/>
                                <a:pt x="56235" y="106680"/>
                              </a:cubicBezTo>
                              <a:cubicBezTo>
                                <a:pt x="60998" y="102870"/>
                                <a:pt x="64808" y="96202"/>
                                <a:pt x="66713" y="88582"/>
                              </a:cubicBezTo>
                              <a:cubicBezTo>
                                <a:pt x="66713" y="87630"/>
                                <a:pt x="58140" y="84773"/>
                                <a:pt x="58140" y="83820"/>
                              </a:cubicBezTo>
                              <a:cubicBezTo>
                                <a:pt x="59093" y="80963"/>
                                <a:pt x="52425" y="78105"/>
                                <a:pt x="52425" y="74295"/>
                              </a:cubicBezTo>
                              <a:cubicBezTo>
                                <a:pt x="53378" y="46672"/>
                                <a:pt x="55283" y="40005"/>
                                <a:pt x="34328" y="27622"/>
                              </a:cubicBezTo>
                              <a:cubicBezTo>
                                <a:pt x="33375" y="27622"/>
                                <a:pt x="31470" y="4763"/>
                                <a:pt x="31470" y="4763"/>
                              </a:cubicBezTo>
                              <a:cubicBezTo>
                                <a:pt x="30518" y="4763"/>
                                <a:pt x="30518" y="3810"/>
                                <a:pt x="29565" y="3810"/>
                              </a:cubicBezTo>
                              <a:cubicBezTo>
                                <a:pt x="23850" y="952"/>
                                <a:pt x="17183" y="0"/>
                                <a:pt x="12420" y="0"/>
                              </a:cubicBezTo>
                              <a:cubicBezTo>
                                <a:pt x="5753" y="6667"/>
                                <a:pt x="990" y="16192"/>
                                <a:pt x="38" y="295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C3B9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104" name="Freeform: Shape 103">
                          <a:extLst>
                            <a:ext uri="{FF2B5EF4-FFF2-40B4-BE49-F238E27FC236}">
                              <a16:creationId xmlns:a16="http://schemas.microsoft.com/office/drawing/2014/main" id="{B6CC27EE-7B25-5ECB-AE3C-C3F0F778BA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37865" y="3028949"/>
                          <a:ext cx="46759" cy="84177"/>
                        </a:xfrm>
                        <a:custGeom>
                          <a:avLst/>
                          <a:gdLst>
                            <a:gd name="connsiteX0" fmla="*/ 45 w 46759"/>
                            <a:gd name="connsiteY0" fmla="*/ 22860 h 84177"/>
                            <a:gd name="connsiteX1" fmla="*/ 31477 w 46759"/>
                            <a:gd name="connsiteY1" fmla="*/ 80963 h 84177"/>
                            <a:gd name="connsiteX2" fmla="*/ 44812 w 46759"/>
                            <a:gd name="connsiteY2" fmla="*/ 83820 h 84177"/>
                            <a:gd name="connsiteX3" fmla="*/ 45765 w 46759"/>
                            <a:gd name="connsiteY3" fmla="*/ 81915 h 84177"/>
                            <a:gd name="connsiteX4" fmla="*/ 46718 w 46759"/>
                            <a:gd name="connsiteY4" fmla="*/ 72390 h 84177"/>
                            <a:gd name="connsiteX5" fmla="*/ 10522 w 46759"/>
                            <a:gd name="connsiteY5" fmla="*/ 952 h 84177"/>
                            <a:gd name="connsiteX6" fmla="*/ 8618 w 46759"/>
                            <a:gd name="connsiteY6" fmla="*/ 0 h 84177"/>
                            <a:gd name="connsiteX7" fmla="*/ 45 w 46759"/>
                            <a:gd name="connsiteY7" fmla="*/ 22860 h 841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6759" h="84177">
                              <a:moveTo>
                                <a:pt x="45" y="22860"/>
                              </a:moveTo>
                              <a:cubicBezTo>
                                <a:pt x="-907" y="45720"/>
                                <a:pt x="13380" y="71438"/>
                                <a:pt x="31477" y="80963"/>
                              </a:cubicBezTo>
                              <a:cubicBezTo>
                                <a:pt x="36240" y="83820"/>
                                <a:pt x="41002" y="84773"/>
                                <a:pt x="44812" y="83820"/>
                              </a:cubicBezTo>
                              <a:cubicBezTo>
                                <a:pt x="44812" y="82867"/>
                                <a:pt x="44812" y="82867"/>
                                <a:pt x="45765" y="81915"/>
                              </a:cubicBezTo>
                              <a:cubicBezTo>
                                <a:pt x="46718" y="79058"/>
                                <a:pt x="46718" y="76200"/>
                                <a:pt x="46718" y="72390"/>
                              </a:cubicBezTo>
                              <a:cubicBezTo>
                                <a:pt x="47670" y="44768"/>
                                <a:pt x="32430" y="13335"/>
                                <a:pt x="10522" y="952"/>
                              </a:cubicBezTo>
                              <a:cubicBezTo>
                                <a:pt x="9570" y="952"/>
                                <a:pt x="9570" y="0"/>
                                <a:pt x="8618" y="0"/>
                              </a:cubicBezTo>
                              <a:cubicBezTo>
                                <a:pt x="3855" y="4763"/>
                                <a:pt x="997" y="12382"/>
                                <a:pt x="45" y="22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4B5EC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</p:grpSp>
                <p:grpSp>
                  <p:nvGrpSpPr>
                    <p:cNvPr id="59" name="Graphic 2">
                      <a:extLst>
                        <a:ext uri="{FF2B5EF4-FFF2-40B4-BE49-F238E27FC236}">
                          <a16:creationId xmlns:a16="http://schemas.microsoft.com/office/drawing/2014/main" id="{E60279C5-40E3-4359-CED2-50DEB40429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35011" y="3496482"/>
                      <a:ext cx="673068" cy="518304"/>
                      <a:chOff x="5935011" y="3496482"/>
                      <a:chExt cx="673068" cy="518304"/>
                    </a:xfrm>
                  </p:grpSpPr>
                  <p:grpSp>
                    <p:nvGrpSpPr>
                      <p:cNvPr id="80" name="Graphic 2">
                        <a:extLst>
                          <a:ext uri="{FF2B5EF4-FFF2-40B4-BE49-F238E27FC236}">
                            <a16:creationId xmlns:a16="http://schemas.microsoft.com/office/drawing/2014/main" id="{9BCBDF6C-68ED-4403-E6D0-BF1E5CB7E32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935011" y="3496482"/>
                        <a:ext cx="673068" cy="518304"/>
                        <a:chOff x="5935011" y="3496482"/>
                        <a:chExt cx="673068" cy="518304"/>
                      </a:xfrm>
                    </p:grpSpPr>
                    <p:grpSp>
                      <p:nvGrpSpPr>
                        <p:cNvPr id="83" name="Graphic 2">
                          <a:extLst>
                            <a:ext uri="{FF2B5EF4-FFF2-40B4-BE49-F238E27FC236}">
                              <a16:creationId xmlns:a16="http://schemas.microsoft.com/office/drawing/2014/main" id="{08E59FAE-D9D2-F93F-23C9-538BEE768D0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935011" y="3496482"/>
                          <a:ext cx="438612" cy="518304"/>
                          <a:chOff x="5935011" y="3496482"/>
                          <a:chExt cx="438612" cy="518304"/>
                        </a:xfrm>
                      </p:grpSpPr>
                      <p:sp>
                        <p:nvSpPr>
                          <p:cNvPr id="94" name="Freeform: Shape 93">
                            <a:extLst>
                              <a:ext uri="{FF2B5EF4-FFF2-40B4-BE49-F238E27FC236}">
                                <a16:creationId xmlns:a16="http://schemas.microsoft.com/office/drawing/2014/main" id="{56F9345A-D861-C371-FBBF-C5B60C5FDFA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935011" y="3496482"/>
                            <a:ext cx="173951" cy="496486"/>
                          </a:xfrm>
                          <a:custGeom>
                            <a:avLst/>
                            <a:gdLst>
                              <a:gd name="connsiteX0" fmla="*/ 64786 w 173951"/>
                              <a:gd name="connsiteY0" fmla="*/ 496397 h 496486"/>
                              <a:gd name="connsiteX1" fmla="*/ 136223 w 173951"/>
                              <a:gd name="connsiteY1" fmla="*/ 432579 h 496486"/>
                              <a:gd name="connsiteX2" fmla="*/ 173371 w 173951"/>
                              <a:gd name="connsiteY2" fmla="*/ 97299 h 496486"/>
                              <a:gd name="connsiteX3" fmla="*/ 91456 w 173951"/>
                              <a:gd name="connsiteY3" fmla="*/ 144 h 496486"/>
                              <a:gd name="connsiteX4" fmla="*/ 16 w 173951"/>
                              <a:gd name="connsiteY4" fmla="*/ 87774 h 496486"/>
                              <a:gd name="connsiteX5" fmla="*/ 968 w 173951"/>
                              <a:gd name="connsiteY5" fmla="*/ 424959 h 496486"/>
                              <a:gd name="connsiteX6" fmla="*/ 64786 w 173951"/>
                              <a:gd name="connsiteY6" fmla="*/ 496397 h 4964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73951" h="496486">
                                <a:moveTo>
                                  <a:pt x="64786" y="496397"/>
                                </a:moveTo>
                                <a:cubicBezTo>
                                  <a:pt x="101933" y="498302"/>
                                  <a:pt x="133366" y="469727"/>
                                  <a:pt x="136223" y="432579"/>
                                </a:cubicBezTo>
                                <a:lnTo>
                                  <a:pt x="173371" y="97299"/>
                                </a:lnTo>
                                <a:cubicBezTo>
                                  <a:pt x="179086" y="47769"/>
                                  <a:pt x="141938" y="3002"/>
                                  <a:pt x="91456" y="144"/>
                                </a:cubicBezTo>
                                <a:cubicBezTo>
                                  <a:pt x="40973" y="-2713"/>
                                  <a:pt x="-937" y="37292"/>
                                  <a:pt x="16" y="87774"/>
                                </a:cubicBezTo>
                                <a:lnTo>
                                  <a:pt x="968" y="424959"/>
                                </a:lnTo>
                                <a:cubicBezTo>
                                  <a:pt x="-937" y="463059"/>
                                  <a:pt x="27638" y="494492"/>
                                  <a:pt x="64786" y="49639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A0B3ED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95" name="Freeform: Shape 94">
                            <a:extLst>
                              <a:ext uri="{FF2B5EF4-FFF2-40B4-BE49-F238E27FC236}">
                                <a16:creationId xmlns:a16="http://schemas.microsoft.com/office/drawing/2014/main" id="{6D5515DB-491C-D949-0DCD-9F0F8AF3997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935027" y="3535679"/>
                            <a:ext cx="56197" cy="227647"/>
                          </a:xfrm>
                          <a:custGeom>
                            <a:avLst/>
                            <a:gdLst>
                              <a:gd name="connsiteX0" fmla="*/ 23813 w 56197"/>
                              <a:gd name="connsiteY0" fmla="*/ 227648 h 227647"/>
                              <a:gd name="connsiteX1" fmla="*/ 30480 w 56197"/>
                              <a:gd name="connsiteY1" fmla="*/ 225742 h 227647"/>
                              <a:gd name="connsiteX2" fmla="*/ 38100 w 56197"/>
                              <a:gd name="connsiteY2" fmla="*/ 213360 h 227647"/>
                              <a:gd name="connsiteX3" fmla="*/ 56198 w 56197"/>
                              <a:gd name="connsiteY3" fmla="*/ 0 h 227647"/>
                              <a:gd name="connsiteX4" fmla="*/ 52388 w 56197"/>
                              <a:gd name="connsiteY4" fmla="*/ 0 h 227647"/>
                              <a:gd name="connsiteX5" fmla="*/ 34290 w 56197"/>
                              <a:gd name="connsiteY5" fmla="*/ 213360 h 227647"/>
                              <a:gd name="connsiteX6" fmla="*/ 28575 w 56197"/>
                              <a:gd name="connsiteY6" fmla="*/ 222885 h 227647"/>
                              <a:gd name="connsiteX7" fmla="*/ 17145 w 56197"/>
                              <a:gd name="connsiteY7" fmla="*/ 222885 h 227647"/>
                              <a:gd name="connsiteX8" fmla="*/ 0 w 56197"/>
                              <a:gd name="connsiteY8" fmla="*/ 213360 h 227647"/>
                              <a:gd name="connsiteX9" fmla="*/ 0 w 56197"/>
                              <a:gd name="connsiteY9" fmla="*/ 217170 h 227647"/>
                              <a:gd name="connsiteX10" fmla="*/ 16193 w 56197"/>
                              <a:gd name="connsiteY10" fmla="*/ 225742 h 227647"/>
                              <a:gd name="connsiteX11" fmla="*/ 23813 w 56197"/>
                              <a:gd name="connsiteY11" fmla="*/ 227648 h 22764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56197" h="227647">
                                <a:moveTo>
                                  <a:pt x="23813" y="227648"/>
                                </a:moveTo>
                                <a:cubicBezTo>
                                  <a:pt x="26670" y="227648"/>
                                  <a:pt x="28575" y="226695"/>
                                  <a:pt x="30480" y="225742"/>
                                </a:cubicBezTo>
                                <a:cubicBezTo>
                                  <a:pt x="35243" y="222885"/>
                                  <a:pt x="38100" y="219075"/>
                                  <a:pt x="38100" y="213360"/>
                                </a:cubicBezTo>
                                <a:lnTo>
                                  <a:pt x="56198" y="0"/>
                                </a:lnTo>
                                <a:lnTo>
                                  <a:pt x="52388" y="0"/>
                                </a:lnTo>
                                <a:lnTo>
                                  <a:pt x="34290" y="213360"/>
                                </a:lnTo>
                                <a:cubicBezTo>
                                  <a:pt x="34290" y="217170"/>
                                  <a:pt x="31433" y="220980"/>
                                  <a:pt x="28575" y="222885"/>
                                </a:cubicBezTo>
                                <a:cubicBezTo>
                                  <a:pt x="24765" y="224790"/>
                                  <a:pt x="20955" y="224790"/>
                                  <a:pt x="17145" y="222885"/>
                                </a:cubicBezTo>
                                <a:lnTo>
                                  <a:pt x="0" y="213360"/>
                                </a:lnTo>
                                <a:lnTo>
                                  <a:pt x="0" y="217170"/>
                                </a:lnTo>
                                <a:lnTo>
                                  <a:pt x="16193" y="225742"/>
                                </a:lnTo>
                                <a:cubicBezTo>
                                  <a:pt x="18098" y="226695"/>
                                  <a:pt x="20955" y="227648"/>
                                  <a:pt x="23813" y="22764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3C3B95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96" name="Freeform: Shape 95">
                            <a:extLst>
                              <a:ext uri="{FF2B5EF4-FFF2-40B4-BE49-F238E27FC236}">
                                <a16:creationId xmlns:a16="http://schemas.microsoft.com/office/drawing/2014/main" id="{9A08F31E-6557-C4DB-6FF2-83CCF9AEB87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990142" y="3887022"/>
                            <a:ext cx="106939" cy="106939"/>
                          </a:xfrm>
                          <a:custGeom>
                            <a:avLst/>
                            <a:gdLst>
                              <a:gd name="connsiteX0" fmla="*/ 13465 w 106939"/>
                              <a:gd name="connsiteY0" fmla="*/ 88712 h 106939"/>
                              <a:gd name="connsiteX1" fmla="*/ 88712 w 106939"/>
                              <a:gd name="connsiteY1" fmla="*/ 93475 h 106939"/>
                              <a:gd name="connsiteX2" fmla="*/ 93475 w 106939"/>
                              <a:gd name="connsiteY2" fmla="*/ 18227 h 106939"/>
                              <a:gd name="connsiteX3" fmla="*/ 18227 w 106939"/>
                              <a:gd name="connsiteY3" fmla="*/ 13465 h 106939"/>
                              <a:gd name="connsiteX4" fmla="*/ 13465 w 106939"/>
                              <a:gd name="connsiteY4" fmla="*/ 88712 h 10693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6939" h="106939">
                                <a:moveTo>
                                  <a:pt x="13465" y="88712"/>
                                </a:moveTo>
                                <a:cubicBezTo>
                                  <a:pt x="32515" y="110620"/>
                                  <a:pt x="66805" y="113477"/>
                                  <a:pt x="88712" y="93475"/>
                                </a:cubicBezTo>
                                <a:cubicBezTo>
                                  <a:pt x="110620" y="74425"/>
                                  <a:pt x="113477" y="40135"/>
                                  <a:pt x="93475" y="18227"/>
                                </a:cubicBezTo>
                                <a:cubicBezTo>
                                  <a:pt x="74425" y="-3680"/>
                                  <a:pt x="40135" y="-6538"/>
                                  <a:pt x="18227" y="13465"/>
                                </a:cubicBezTo>
                                <a:cubicBezTo>
                                  <a:pt x="-3680" y="32515"/>
                                  <a:pt x="-6538" y="66805"/>
                                  <a:pt x="13465" y="8871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E0068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97" name="Freeform: Shape 96">
                            <a:extLst>
                              <a:ext uri="{FF2B5EF4-FFF2-40B4-BE49-F238E27FC236}">
                                <a16:creationId xmlns:a16="http://schemas.microsoft.com/office/drawing/2014/main" id="{14320D32-6457-6846-BC10-77998DBD88D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017360" y="3824792"/>
                            <a:ext cx="356263" cy="189994"/>
                          </a:xfrm>
                          <a:custGeom>
                            <a:avLst/>
                            <a:gdLst>
                              <a:gd name="connsiteX0" fmla="*/ 355817 w 356263"/>
                              <a:gd name="connsiteY0" fmla="*/ 48072 h 189994"/>
                              <a:gd name="connsiteX1" fmla="*/ 292952 w 356263"/>
                              <a:gd name="connsiteY1" fmla="*/ 447 h 189994"/>
                              <a:gd name="connsiteX2" fmla="*/ 61495 w 356263"/>
                              <a:gd name="connsiteY2" fmla="*/ 48072 h 189994"/>
                              <a:gd name="connsiteX3" fmla="*/ 535 w 356263"/>
                              <a:gd name="connsiteY3" fmla="*/ 91887 h 189994"/>
                              <a:gd name="connsiteX4" fmla="*/ 26252 w 356263"/>
                              <a:gd name="connsiteY4" fmla="*/ 127129 h 189994"/>
                              <a:gd name="connsiteX5" fmla="*/ 10060 w 356263"/>
                              <a:gd name="connsiteY5" fmla="*/ 162372 h 189994"/>
                              <a:gd name="connsiteX6" fmla="*/ 66257 w 356263"/>
                              <a:gd name="connsiteY6" fmla="*/ 189994 h 189994"/>
                              <a:gd name="connsiteX7" fmla="*/ 80545 w 356263"/>
                              <a:gd name="connsiteY7" fmla="*/ 188089 h 189994"/>
                              <a:gd name="connsiteX8" fmla="*/ 308192 w 356263"/>
                              <a:gd name="connsiteY8" fmla="*/ 109032 h 189994"/>
                              <a:gd name="connsiteX9" fmla="*/ 355817 w 356263"/>
                              <a:gd name="connsiteY9" fmla="*/ 48072 h 18999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356263" h="189994">
                                <a:moveTo>
                                  <a:pt x="355817" y="48072"/>
                                </a:moveTo>
                                <a:cubicBezTo>
                                  <a:pt x="352007" y="17592"/>
                                  <a:pt x="323432" y="-3363"/>
                                  <a:pt x="292952" y="447"/>
                                </a:cubicBezTo>
                                <a:lnTo>
                                  <a:pt x="61495" y="48072"/>
                                </a:lnTo>
                                <a:cubicBezTo>
                                  <a:pt x="33872" y="49977"/>
                                  <a:pt x="10060" y="68074"/>
                                  <a:pt x="535" y="91887"/>
                                </a:cubicBezTo>
                                <a:cubicBezTo>
                                  <a:pt x="-4228" y="103317"/>
                                  <a:pt x="24347" y="114747"/>
                                  <a:pt x="26252" y="127129"/>
                                </a:cubicBezTo>
                                <a:cubicBezTo>
                                  <a:pt x="28157" y="139512"/>
                                  <a:pt x="2440" y="152847"/>
                                  <a:pt x="10060" y="162372"/>
                                </a:cubicBezTo>
                                <a:cubicBezTo>
                                  <a:pt x="23395" y="179517"/>
                                  <a:pt x="44350" y="189994"/>
                                  <a:pt x="66257" y="189994"/>
                                </a:cubicBezTo>
                                <a:cubicBezTo>
                                  <a:pt x="71020" y="189994"/>
                                  <a:pt x="75782" y="189994"/>
                                  <a:pt x="80545" y="188089"/>
                                </a:cubicBezTo>
                                <a:lnTo>
                                  <a:pt x="308192" y="109032"/>
                                </a:lnTo>
                                <a:cubicBezTo>
                                  <a:pt x="338672" y="106174"/>
                                  <a:pt x="359627" y="78552"/>
                                  <a:pt x="355817" y="4807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A0B3ED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98" name="Freeform: Shape 97">
                            <a:extLst>
                              <a:ext uri="{FF2B5EF4-FFF2-40B4-BE49-F238E27FC236}">
                                <a16:creationId xmlns:a16="http://schemas.microsoft.com/office/drawing/2014/main" id="{EFC6DD17-59E1-D230-07CC-3DB8A9F602D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057900" y="3872864"/>
                            <a:ext cx="295275" cy="76200"/>
                          </a:xfrm>
                          <a:custGeom>
                            <a:avLst/>
                            <a:gdLst>
                              <a:gd name="connsiteX0" fmla="*/ 0 w 295275"/>
                              <a:gd name="connsiteY0" fmla="*/ 76200 h 76200"/>
                              <a:gd name="connsiteX1" fmla="*/ 295275 w 295275"/>
                              <a:gd name="connsiteY1" fmla="*/ 3810 h 76200"/>
                              <a:gd name="connsiteX2" fmla="*/ 294323 w 295275"/>
                              <a:gd name="connsiteY2" fmla="*/ 0 h 76200"/>
                              <a:gd name="connsiteX3" fmla="*/ 0 w 295275"/>
                              <a:gd name="connsiteY3" fmla="*/ 72390 h 762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295275" h="76200">
                                <a:moveTo>
                                  <a:pt x="0" y="76200"/>
                                </a:moveTo>
                                <a:lnTo>
                                  <a:pt x="295275" y="3810"/>
                                </a:lnTo>
                                <a:lnTo>
                                  <a:pt x="294323" y="0"/>
                                </a:lnTo>
                                <a:lnTo>
                                  <a:pt x="0" y="7239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C3B95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</p:grpSp>
                    <p:grpSp>
                      <p:nvGrpSpPr>
                        <p:cNvPr id="84" name="Graphic 2">
                          <a:extLst>
                            <a:ext uri="{FF2B5EF4-FFF2-40B4-BE49-F238E27FC236}">
                              <a16:creationId xmlns:a16="http://schemas.microsoft.com/office/drawing/2014/main" id="{1FB71A01-CD75-BF0E-69B2-32368DAF183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324600" y="3735704"/>
                          <a:ext cx="283480" cy="219915"/>
                          <a:chOff x="6324600" y="3735704"/>
                          <a:chExt cx="283480" cy="219915"/>
                        </a:xfrm>
                      </p:grpSpPr>
                      <p:sp>
                        <p:nvSpPr>
                          <p:cNvPr id="85" name="Freeform: Shape 84">
                            <a:extLst>
                              <a:ext uri="{FF2B5EF4-FFF2-40B4-BE49-F238E27FC236}">
                                <a16:creationId xmlns:a16="http://schemas.microsoft.com/office/drawing/2014/main" id="{E8DA385A-5053-9C02-35B0-DEB54DE375F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324600" y="3834764"/>
                            <a:ext cx="80010" cy="80009"/>
                          </a:xfrm>
                          <a:custGeom>
                            <a:avLst/>
                            <a:gdLst>
                              <a:gd name="connsiteX0" fmla="*/ 80010 w 80010"/>
                              <a:gd name="connsiteY0" fmla="*/ 40005 h 80009"/>
                              <a:gd name="connsiteX1" fmla="*/ 40005 w 80010"/>
                              <a:gd name="connsiteY1" fmla="*/ 80010 h 80009"/>
                              <a:gd name="connsiteX2" fmla="*/ 0 w 80010"/>
                              <a:gd name="connsiteY2" fmla="*/ 40005 h 80009"/>
                              <a:gd name="connsiteX3" fmla="*/ 40005 w 80010"/>
                              <a:gd name="connsiteY3" fmla="*/ 0 h 80009"/>
                              <a:gd name="connsiteX4" fmla="*/ 80010 w 80010"/>
                              <a:gd name="connsiteY4" fmla="*/ 40005 h 8000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0010" h="80009">
                                <a:moveTo>
                                  <a:pt x="80010" y="40005"/>
                                </a:moveTo>
                                <a:cubicBezTo>
                                  <a:pt x="80010" y="62099"/>
                                  <a:pt x="62099" y="80010"/>
                                  <a:pt x="40005" y="80010"/>
                                </a:cubicBezTo>
                                <a:cubicBezTo>
                                  <a:pt x="17911" y="80010"/>
                                  <a:pt x="0" y="62099"/>
                                  <a:pt x="0" y="40005"/>
                                </a:cubicBezTo>
                                <a:cubicBezTo>
                                  <a:pt x="0" y="17911"/>
                                  <a:pt x="17911" y="0"/>
                                  <a:pt x="40005" y="0"/>
                                </a:cubicBezTo>
                                <a:cubicBezTo>
                                  <a:pt x="62099" y="0"/>
                                  <a:pt x="80010" y="17911"/>
                                  <a:pt x="80010" y="4000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E0068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grpSp>
                        <p:nvGrpSpPr>
                          <p:cNvPr id="86" name="Graphic 2">
                            <a:extLst>
                              <a:ext uri="{FF2B5EF4-FFF2-40B4-BE49-F238E27FC236}">
                                <a16:creationId xmlns:a16="http://schemas.microsoft.com/office/drawing/2014/main" id="{C3D49F75-FA0A-CDEF-3E65-088A98CF6E0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348268" y="3735704"/>
                            <a:ext cx="259811" cy="219915"/>
                            <a:chOff x="6348268" y="3735704"/>
                            <a:chExt cx="259811" cy="219915"/>
                          </a:xfrm>
                        </p:grpSpPr>
                        <p:sp>
                          <p:nvSpPr>
                            <p:cNvPr id="87" name="Freeform: Shape 86">
                              <a:extLst>
                                <a:ext uri="{FF2B5EF4-FFF2-40B4-BE49-F238E27FC236}">
                                  <a16:creationId xmlns:a16="http://schemas.microsoft.com/office/drawing/2014/main" id="{60821E9F-335E-C2AF-F282-3EE3D793F54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515918" y="3860347"/>
                              <a:ext cx="80144" cy="50598"/>
                            </a:xfrm>
                            <a:custGeom>
                              <a:avLst/>
                              <a:gdLst>
                                <a:gd name="connsiteX0" fmla="*/ 80144 w 80144"/>
                                <a:gd name="connsiteY0" fmla="*/ 40139 h 50598"/>
                                <a:gd name="connsiteX1" fmla="*/ 19184 w 80144"/>
                                <a:gd name="connsiteY1" fmla="*/ 1087 h 50598"/>
                                <a:gd name="connsiteX2" fmla="*/ 1087 w 80144"/>
                                <a:gd name="connsiteY2" fmla="*/ 8707 h 50598"/>
                                <a:gd name="connsiteX3" fmla="*/ 8707 w 80144"/>
                                <a:gd name="connsiteY3" fmla="*/ 23947 h 50598"/>
                                <a:gd name="connsiteX4" fmla="*/ 58237 w 80144"/>
                                <a:gd name="connsiteY4" fmla="*/ 48712 h 50598"/>
                                <a:gd name="connsiteX5" fmla="*/ 80144 w 80144"/>
                                <a:gd name="connsiteY5" fmla="*/ 40139 h 5059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80144" h="50598">
                                  <a:moveTo>
                                    <a:pt x="80144" y="40139"/>
                                  </a:moveTo>
                                  <a:lnTo>
                                    <a:pt x="19184" y="1087"/>
                                  </a:lnTo>
                                  <a:cubicBezTo>
                                    <a:pt x="12517" y="-1771"/>
                                    <a:pt x="3944" y="1087"/>
                                    <a:pt x="1087" y="8707"/>
                                  </a:cubicBezTo>
                                  <a:cubicBezTo>
                                    <a:pt x="-1771" y="15374"/>
                                    <a:pt x="1087" y="21089"/>
                                    <a:pt x="8707" y="23947"/>
                                  </a:cubicBezTo>
                                  <a:lnTo>
                                    <a:pt x="58237" y="48712"/>
                                  </a:lnTo>
                                  <a:cubicBezTo>
                                    <a:pt x="65857" y="53474"/>
                                    <a:pt x="76335" y="48712"/>
                                    <a:pt x="80144" y="40139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3C3B95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id-ID"/>
                            </a:p>
                          </p:txBody>
                        </p:sp>
                        <p:sp>
                          <p:nvSpPr>
                            <p:cNvPr id="88" name="Freeform: Shape 87">
                              <a:extLst>
                                <a:ext uri="{FF2B5EF4-FFF2-40B4-BE49-F238E27FC236}">
                                  <a16:creationId xmlns:a16="http://schemas.microsoft.com/office/drawing/2014/main" id="{CEAF5E55-0739-F3E2-18A6-93844307936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517004" y="3790829"/>
                              <a:ext cx="80740" cy="45125"/>
                            </a:xfrm>
                            <a:custGeom>
                              <a:avLst/>
                              <a:gdLst>
                                <a:gd name="connsiteX0" fmla="*/ 16193 w 80740"/>
                                <a:gd name="connsiteY0" fmla="*/ 120 h 45125"/>
                                <a:gd name="connsiteX1" fmla="*/ 0 w 80740"/>
                                <a:gd name="connsiteY1" fmla="*/ 13455 h 45125"/>
                                <a:gd name="connsiteX2" fmla="*/ 11430 w 80740"/>
                                <a:gd name="connsiteY2" fmla="*/ 23932 h 45125"/>
                                <a:gd name="connsiteX3" fmla="*/ 68580 w 80740"/>
                                <a:gd name="connsiteY3" fmla="*/ 44887 h 45125"/>
                                <a:gd name="connsiteX4" fmla="*/ 80010 w 80740"/>
                                <a:gd name="connsiteY4" fmla="*/ 39172 h 45125"/>
                                <a:gd name="connsiteX5" fmla="*/ 75248 w 80740"/>
                                <a:gd name="connsiteY5" fmla="*/ 26790 h 45125"/>
                                <a:gd name="connsiteX6" fmla="*/ 16193 w 80740"/>
                                <a:gd name="connsiteY6" fmla="*/ 120 h 4512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80740" h="45125">
                                  <a:moveTo>
                                    <a:pt x="16193" y="120"/>
                                  </a:moveTo>
                                  <a:cubicBezTo>
                                    <a:pt x="7620" y="-833"/>
                                    <a:pt x="1905" y="3930"/>
                                    <a:pt x="0" y="13455"/>
                                  </a:cubicBezTo>
                                  <a:lnTo>
                                    <a:pt x="11430" y="23932"/>
                                  </a:lnTo>
                                  <a:lnTo>
                                    <a:pt x="68580" y="44887"/>
                                  </a:lnTo>
                                  <a:cubicBezTo>
                                    <a:pt x="73342" y="45840"/>
                                    <a:pt x="78105" y="43935"/>
                                    <a:pt x="80010" y="39172"/>
                                  </a:cubicBezTo>
                                  <a:cubicBezTo>
                                    <a:pt x="81915" y="34410"/>
                                    <a:pt x="80010" y="28695"/>
                                    <a:pt x="75248" y="26790"/>
                                  </a:cubicBezTo>
                                  <a:lnTo>
                                    <a:pt x="16193" y="12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3C3B95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id-ID"/>
                            </a:p>
                          </p:txBody>
                        </p:sp>
                        <p:sp>
                          <p:nvSpPr>
                            <p:cNvPr id="89" name="Freeform: Shape 88">
                              <a:extLst>
                                <a:ext uri="{FF2B5EF4-FFF2-40B4-BE49-F238E27FC236}">
                                  <a16:creationId xmlns:a16="http://schemas.microsoft.com/office/drawing/2014/main" id="{98A820FE-0F02-E030-87F3-F73635824C0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520357" y="3826088"/>
                              <a:ext cx="87722" cy="40290"/>
                            </a:xfrm>
                            <a:custGeom>
                              <a:avLst/>
                              <a:gdLst>
                                <a:gd name="connsiteX0" fmla="*/ 13792 w 87722"/>
                                <a:gd name="connsiteY0" fmla="*/ 103 h 40290"/>
                                <a:gd name="connsiteX1" fmla="*/ 457 w 87722"/>
                                <a:gd name="connsiteY1" fmla="*/ 14391 h 40290"/>
                                <a:gd name="connsiteX2" fmla="*/ 6172 w 87722"/>
                                <a:gd name="connsiteY2" fmla="*/ 23916 h 40290"/>
                                <a:gd name="connsiteX3" fmla="*/ 76657 w 87722"/>
                                <a:gd name="connsiteY3" fmla="*/ 40108 h 40290"/>
                                <a:gd name="connsiteX4" fmla="*/ 87135 w 87722"/>
                                <a:gd name="connsiteY4" fmla="*/ 33441 h 40290"/>
                                <a:gd name="connsiteX5" fmla="*/ 80467 w 87722"/>
                                <a:gd name="connsiteY5" fmla="*/ 21058 h 40290"/>
                                <a:gd name="connsiteX6" fmla="*/ 13792 w 87722"/>
                                <a:gd name="connsiteY6" fmla="*/ 103 h 4029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</a:cxnLst>
                              <a:rect l="l" t="t" r="r" b="b"/>
                              <a:pathLst>
                                <a:path w="87722" h="40290">
                                  <a:moveTo>
                                    <a:pt x="13792" y="103"/>
                                  </a:moveTo>
                                  <a:cubicBezTo>
                                    <a:pt x="5220" y="-849"/>
                                    <a:pt x="1410" y="4866"/>
                                    <a:pt x="457" y="14391"/>
                                  </a:cubicBezTo>
                                  <a:cubicBezTo>
                                    <a:pt x="457" y="14391"/>
                                    <a:pt x="-2400" y="22963"/>
                                    <a:pt x="6172" y="23916"/>
                                  </a:cubicBezTo>
                                  <a:lnTo>
                                    <a:pt x="76657" y="40108"/>
                                  </a:lnTo>
                                  <a:cubicBezTo>
                                    <a:pt x="81420" y="41061"/>
                                    <a:pt x="86182" y="38203"/>
                                    <a:pt x="87135" y="33441"/>
                                  </a:cubicBezTo>
                                  <a:cubicBezTo>
                                    <a:pt x="89040" y="28678"/>
                                    <a:pt x="86182" y="22963"/>
                                    <a:pt x="80467" y="21058"/>
                                  </a:cubicBezTo>
                                  <a:lnTo>
                                    <a:pt x="13792" y="10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3C3B95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id-ID"/>
                            </a:p>
                          </p:txBody>
                        </p:sp>
                        <p:sp>
                          <p:nvSpPr>
                            <p:cNvPr id="90" name="Freeform: Shape 89">
                              <a:extLst>
                                <a:ext uri="{FF2B5EF4-FFF2-40B4-BE49-F238E27FC236}">
                                  <a16:creationId xmlns:a16="http://schemas.microsoft.com/office/drawing/2014/main" id="{A35F2FBD-BAAF-7BB5-E54E-F56732EC949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431016" y="3735704"/>
                              <a:ext cx="59978" cy="35242"/>
                            </a:xfrm>
                            <a:custGeom>
                              <a:avLst/>
                              <a:gdLst>
                                <a:gd name="connsiteX0" fmla="*/ 4074 w 59978"/>
                                <a:gd name="connsiteY0" fmla="*/ 35242 h 35242"/>
                                <a:gd name="connsiteX1" fmla="*/ 6931 w 59978"/>
                                <a:gd name="connsiteY1" fmla="*/ 35242 h 35242"/>
                                <a:gd name="connsiteX2" fmla="*/ 44079 w 59978"/>
                                <a:gd name="connsiteY2" fmla="*/ 24765 h 35242"/>
                                <a:gd name="connsiteX3" fmla="*/ 59319 w 59978"/>
                                <a:gd name="connsiteY3" fmla="*/ 0 h 35242"/>
                                <a:gd name="connsiteX4" fmla="*/ 3121 w 59978"/>
                                <a:gd name="connsiteY4" fmla="*/ 9525 h 35242"/>
                                <a:gd name="connsiteX5" fmla="*/ 4074 w 59978"/>
                                <a:gd name="connsiteY5" fmla="*/ 35242 h 3524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59978" h="35242">
                                  <a:moveTo>
                                    <a:pt x="4074" y="35242"/>
                                  </a:moveTo>
                                  <a:cubicBezTo>
                                    <a:pt x="5026" y="35242"/>
                                    <a:pt x="5979" y="35242"/>
                                    <a:pt x="6931" y="35242"/>
                                  </a:cubicBezTo>
                                  <a:lnTo>
                                    <a:pt x="44079" y="24765"/>
                                  </a:lnTo>
                                  <a:cubicBezTo>
                                    <a:pt x="55509" y="21908"/>
                                    <a:pt x="62176" y="11430"/>
                                    <a:pt x="59319" y="0"/>
                                  </a:cubicBezTo>
                                  <a:lnTo>
                                    <a:pt x="3121" y="9525"/>
                                  </a:lnTo>
                                  <a:cubicBezTo>
                                    <a:pt x="3121" y="10478"/>
                                    <a:pt x="-4499" y="35242"/>
                                    <a:pt x="4074" y="35242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3C3B95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id-ID"/>
                            </a:p>
                          </p:txBody>
                        </p:sp>
                        <p:grpSp>
                          <p:nvGrpSpPr>
                            <p:cNvPr id="91" name="Graphic 2">
                              <a:extLst>
                                <a:ext uri="{FF2B5EF4-FFF2-40B4-BE49-F238E27FC236}">
                                  <a16:creationId xmlns:a16="http://schemas.microsoft.com/office/drawing/2014/main" id="{8F638AB2-091A-B4CE-8B3B-E3028CC45509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348268" y="3745908"/>
                              <a:ext cx="216361" cy="209711"/>
                              <a:chOff x="6348268" y="3745908"/>
                              <a:chExt cx="216361" cy="209711"/>
                            </a:xfrm>
                          </p:grpSpPr>
                          <p:sp>
                            <p:nvSpPr>
                              <p:cNvPr id="92" name="Freeform: Shape 91">
                                <a:extLst>
                                  <a:ext uri="{FF2B5EF4-FFF2-40B4-BE49-F238E27FC236}">
                                    <a16:creationId xmlns:a16="http://schemas.microsoft.com/office/drawing/2014/main" id="{30A4C543-0297-43F0-A1A0-4DECCB964E2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510079" y="3898105"/>
                                <a:ext cx="54550" cy="57513"/>
                              </a:xfrm>
                              <a:custGeom>
                                <a:avLst/>
                                <a:gdLst>
                                  <a:gd name="connsiteX0" fmla="*/ 54550 w 54550"/>
                                  <a:gd name="connsiteY0" fmla="*/ 52864 h 57513"/>
                                  <a:gd name="connsiteX1" fmla="*/ 23118 w 54550"/>
                                  <a:gd name="connsiteY1" fmla="*/ 4286 h 57513"/>
                                  <a:gd name="connsiteX2" fmla="*/ 3115 w 54550"/>
                                  <a:gd name="connsiteY2" fmla="*/ 4286 h 57513"/>
                                  <a:gd name="connsiteX3" fmla="*/ 5973 w 54550"/>
                                  <a:gd name="connsiteY3" fmla="*/ 21431 h 57513"/>
                                  <a:gd name="connsiteX4" fmla="*/ 30738 w 54550"/>
                                  <a:gd name="connsiteY4" fmla="*/ 52864 h 57513"/>
                                  <a:gd name="connsiteX5" fmla="*/ 54550 w 54550"/>
                                  <a:gd name="connsiteY5" fmla="*/ 52864 h 57513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54550" h="57513">
                                    <a:moveTo>
                                      <a:pt x="54550" y="52864"/>
                                    </a:moveTo>
                                    <a:lnTo>
                                      <a:pt x="23118" y="4286"/>
                                    </a:lnTo>
                                    <a:cubicBezTo>
                                      <a:pt x="17403" y="-1429"/>
                                      <a:pt x="8830" y="-1429"/>
                                      <a:pt x="3115" y="4286"/>
                                    </a:cubicBezTo>
                                    <a:cubicBezTo>
                                      <a:pt x="-2600" y="10001"/>
                                      <a:pt x="258" y="15716"/>
                                      <a:pt x="5973" y="21431"/>
                                    </a:cubicBezTo>
                                    <a:lnTo>
                                      <a:pt x="30738" y="52864"/>
                                    </a:lnTo>
                                    <a:cubicBezTo>
                                      <a:pt x="36453" y="58579"/>
                                      <a:pt x="46930" y="59531"/>
                                      <a:pt x="54550" y="52864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3C3B95"/>
                              </a:solidFill>
                              <a:ln w="9525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id-ID"/>
                              </a:p>
                            </p:txBody>
                          </p:sp>
                          <p:sp>
                            <p:nvSpPr>
                              <p:cNvPr id="93" name="Freeform: Shape 92">
                                <a:extLst>
                                  <a:ext uri="{FF2B5EF4-FFF2-40B4-BE49-F238E27FC236}">
                                    <a16:creationId xmlns:a16="http://schemas.microsoft.com/office/drawing/2014/main" id="{A899D7D2-3CE0-160B-83A6-D8C91D3FF7F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348268" y="3745908"/>
                                <a:ext cx="195527" cy="189695"/>
                              </a:xfrm>
                              <a:custGeom>
                                <a:avLst/>
                                <a:gdLst>
                                  <a:gd name="connsiteX0" fmla="*/ 10621 w 195527"/>
                                  <a:gd name="connsiteY0" fmla="*/ 69806 h 189695"/>
                                  <a:gd name="connsiteX1" fmla="*/ 80154 w 195527"/>
                                  <a:gd name="connsiteY1" fmla="*/ 4084 h 189695"/>
                                  <a:gd name="connsiteX2" fmla="*/ 98251 w 195527"/>
                                  <a:gd name="connsiteY2" fmla="*/ 3131 h 189695"/>
                                  <a:gd name="connsiteX3" fmla="*/ 99204 w 195527"/>
                                  <a:gd name="connsiteY3" fmla="*/ 21229 h 189695"/>
                                  <a:gd name="connsiteX4" fmla="*/ 83011 w 195527"/>
                                  <a:gd name="connsiteY4" fmla="*/ 48851 h 189695"/>
                                  <a:gd name="connsiteX5" fmla="*/ 130636 w 195527"/>
                                  <a:gd name="connsiteY5" fmla="*/ 45041 h 189695"/>
                                  <a:gd name="connsiteX6" fmla="*/ 180166 w 195527"/>
                                  <a:gd name="connsiteY6" fmla="*/ 45041 h 189695"/>
                                  <a:gd name="connsiteX7" fmla="*/ 193501 w 195527"/>
                                  <a:gd name="connsiteY7" fmla="*/ 55519 h 189695"/>
                                  <a:gd name="connsiteX8" fmla="*/ 183024 w 195527"/>
                                  <a:gd name="connsiteY8" fmla="*/ 68854 h 189695"/>
                                  <a:gd name="connsiteX9" fmla="*/ 138256 w 195527"/>
                                  <a:gd name="connsiteY9" fmla="*/ 71711 h 189695"/>
                                  <a:gd name="connsiteX10" fmla="*/ 133494 w 195527"/>
                                  <a:gd name="connsiteY10" fmla="*/ 77426 h 189695"/>
                                  <a:gd name="connsiteX11" fmla="*/ 138256 w 195527"/>
                                  <a:gd name="connsiteY11" fmla="*/ 82189 h 189695"/>
                                  <a:gd name="connsiteX12" fmla="*/ 181119 w 195527"/>
                                  <a:gd name="connsiteY12" fmla="*/ 81236 h 189695"/>
                                  <a:gd name="connsiteX13" fmla="*/ 194454 w 195527"/>
                                  <a:gd name="connsiteY13" fmla="*/ 91714 h 189695"/>
                                  <a:gd name="connsiteX14" fmla="*/ 183976 w 195527"/>
                                  <a:gd name="connsiteY14" fmla="*/ 105049 h 189695"/>
                                  <a:gd name="connsiteX15" fmla="*/ 142066 w 195527"/>
                                  <a:gd name="connsiteY15" fmla="*/ 107906 h 189695"/>
                                  <a:gd name="connsiteX16" fmla="*/ 137304 w 195527"/>
                                  <a:gd name="connsiteY16" fmla="*/ 113621 h 189695"/>
                                  <a:gd name="connsiteX17" fmla="*/ 143019 w 195527"/>
                                  <a:gd name="connsiteY17" fmla="*/ 118384 h 189695"/>
                                  <a:gd name="connsiteX18" fmla="*/ 182071 w 195527"/>
                                  <a:gd name="connsiteY18" fmla="*/ 116479 h 189695"/>
                                  <a:gd name="connsiteX19" fmla="*/ 195406 w 195527"/>
                                  <a:gd name="connsiteY19" fmla="*/ 126956 h 189695"/>
                                  <a:gd name="connsiteX20" fmla="*/ 184929 w 195527"/>
                                  <a:gd name="connsiteY20" fmla="*/ 140291 h 189695"/>
                                  <a:gd name="connsiteX21" fmla="*/ 144924 w 195527"/>
                                  <a:gd name="connsiteY21" fmla="*/ 144101 h 189695"/>
                                  <a:gd name="connsiteX22" fmla="*/ 140161 w 195527"/>
                                  <a:gd name="connsiteY22" fmla="*/ 149816 h 189695"/>
                                  <a:gd name="connsiteX23" fmla="*/ 145876 w 195527"/>
                                  <a:gd name="connsiteY23" fmla="*/ 154579 h 189695"/>
                                  <a:gd name="connsiteX24" fmla="*/ 174451 w 195527"/>
                                  <a:gd name="connsiteY24" fmla="*/ 152674 h 189695"/>
                                  <a:gd name="connsiteX25" fmla="*/ 187786 w 195527"/>
                                  <a:gd name="connsiteY25" fmla="*/ 162199 h 189695"/>
                                  <a:gd name="connsiteX26" fmla="*/ 178261 w 195527"/>
                                  <a:gd name="connsiteY26" fmla="*/ 175534 h 189695"/>
                                  <a:gd name="connsiteX27" fmla="*/ 163021 w 195527"/>
                                  <a:gd name="connsiteY27" fmla="*/ 180296 h 189695"/>
                                  <a:gd name="connsiteX28" fmla="*/ 39196 w 195527"/>
                                  <a:gd name="connsiteY28" fmla="*/ 188869 h 189695"/>
                                  <a:gd name="connsiteX29" fmla="*/ 5859 w 195527"/>
                                  <a:gd name="connsiteY29" fmla="*/ 166961 h 189695"/>
                                  <a:gd name="connsiteX30" fmla="*/ 3001 w 195527"/>
                                  <a:gd name="connsiteY30" fmla="*/ 154579 h 189695"/>
                                  <a:gd name="connsiteX31" fmla="*/ 25861 w 195527"/>
                                  <a:gd name="connsiteY31" fmla="*/ 133624 h 189695"/>
                                  <a:gd name="connsiteX32" fmla="*/ 144 w 195527"/>
                                  <a:gd name="connsiteY32" fmla="*/ 102191 h 189695"/>
                                  <a:gd name="connsiteX33" fmla="*/ 144 w 195527"/>
                                  <a:gd name="connsiteY33" fmla="*/ 95524 h 189695"/>
                                  <a:gd name="connsiteX34" fmla="*/ 10621 w 195527"/>
                                  <a:gd name="connsiteY34" fmla="*/ 69806 h 189695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  <a:cxn ang="0">
                                    <a:pos x="connsiteX6" y="connsiteY6"/>
                                  </a:cxn>
                                  <a:cxn ang="0">
                                    <a:pos x="connsiteX7" y="connsiteY7"/>
                                  </a:cxn>
                                  <a:cxn ang="0">
                                    <a:pos x="connsiteX8" y="connsiteY8"/>
                                  </a:cxn>
                                  <a:cxn ang="0">
                                    <a:pos x="connsiteX9" y="connsiteY9"/>
                                  </a:cxn>
                                  <a:cxn ang="0">
                                    <a:pos x="connsiteX10" y="connsiteY10"/>
                                  </a:cxn>
                                  <a:cxn ang="0">
                                    <a:pos x="connsiteX11" y="connsiteY11"/>
                                  </a:cxn>
                                  <a:cxn ang="0">
                                    <a:pos x="connsiteX12" y="connsiteY12"/>
                                  </a:cxn>
                                  <a:cxn ang="0">
                                    <a:pos x="connsiteX13" y="connsiteY13"/>
                                  </a:cxn>
                                  <a:cxn ang="0">
                                    <a:pos x="connsiteX14" y="connsiteY14"/>
                                  </a:cxn>
                                  <a:cxn ang="0">
                                    <a:pos x="connsiteX15" y="connsiteY15"/>
                                  </a:cxn>
                                  <a:cxn ang="0">
                                    <a:pos x="connsiteX16" y="connsiteY16"/>
                                  </a:cxn>
                                  <a:cxn ang="0">
                                    <a:pos x="connsiteX17" y="connsiteY17"/>
                                  </a:cxn>
                                  <a:cxn ang="0">
                                    <a:pos x="connsiteX18" y="connsiteY18"/>
                                  </a:cxn>
                                  <a:cxn ang="0">
                                    <a:pos x="connsiteX19" y="connsiteY19"/>
                                  </a:cxn>
                                  <a:cxn ang="0">
                                    <a:pos x="connsiteX20" y="connsiteY20"/>
                                  </a:cxn>
                                  <a:cxn ang="0">
                                    <a:pos x="connsiteX21" y="connsiteY21"/>
                                  </a:cxn>
                                  <a:cxn ang="0">
                                    <a:pos x="connsiteX22" y="connsiteY22"/>
                                  </a:cxn>
                                  <a:cxn ang="0">
                                    <a:pos x="connsiteX23" y="connsiteY23"/>
                                  </a:cxn>
                                  <a:cxn ang="0">
                                    <a:pos x="connsiteX24" y="connsiteY24"/>
                                  </a:cxn>
                                  <a:cxn ang="0">
                                    <a:pos x="connsiteX25" y="connsiteY25"/>
                                  </a:cxn>
                                  <a:cxn ang="0">
                                    <a:pos x="connsiteX26" y="connsiteY26"/>
                                  </a:cxn>
                                  <a:cxn ang="0">
                                    <a:pos x="connsiteX27" y="connsiteY27"/>
                                  </a:cxn>
                                  <a:cxn ang="0">
                                    <a:pos x="connsiteX28" y="connsiteY28"/>
                                  </a:cxn>
                                  <a:cxn ang="0">
                                    <a:pos x="connsiteX29" y="connsiteY29"/>
                                  </a:cxn>
                                  <a:cxn ang="0">
                                    <a:pos x="connsiteX30" y="connsiteY30"/>
                                  </a:cxn>
                                  <a:cxn ang="0">
                                    <a:pos x="connsiteX31" y="connsiteY31"/>
                                  </a:cxn>
                                  <a:cxn ang="0">
                                    <a:pos x="connsiteX32" y="connsiteY32"/>
                                  </a:cxn>
                                  <a:cxn ang="0">
                                    <a:pos x="connsiteX33" y="connsiteY33"/>
                                  </a:cxn>
                                  <a:cxn ang="0">
                                    <a:pos x="connsiteX34" y="connsiteY34"/>
                                  </a:cxn>
                                </a:cxnLst>
                                <a:rect l="l" t="t" r="r" b="b"/>
                                <a:pathLst>
                                  <a:path w="195527" h="189695">
                                    <a:moveTo>
                                      <a:pt x="10621" y="69806"/>
                                    </a:moveTo>
                                    <a:lnTo>
                                      <a:pt x="80154" y="4084"/>
                                    </a:lnTo>
                                    <a:cubicBezTo>
                                      <a:pt x="84916" y="-679"/>
                                      <a:pt x="93489" y="-1631"/>
                                      <a:pt x="98251" y="3131"/>
                                    </a:cubicBezTo>
                                    <a:cubicBezTo>
                                      <a:pt x="103014" y="7894"/>
                                      <a:pt x="103966" y="16466"/>
                                      <a:pt x="99204" y="21229"/>
                                    </a:cubicBezTo>
                                    <a:lnTo>
                                      <a:pt x="83011" y="48851"/>
                                    </a:lnTo>
                                    <a:cubicBezTo>
                                      <a:pt x="98251" y="45994"/>
                                      <a:pt x="114444" y="45041"/>
                                      <a:pt x="130636" y="45041"/>
                                    </a:cubicBezTo>
                                    <a:lnTo>
                                      <a:pt x="180166" y="45041"/>
                                    </a:lnTo>
                                    <a:cubicBezTo>
                                      <a:pt x="186834" y="44089"/>
                                      <a:pt x="192549" y="48851"/>
                                      <a:pt x="193501" y="55519"/>
                                    </a:cubicBezTo>
                                    <a:cubicBezTo>
                                      <a:pt x="194454" y="62186"/>
                                      <a:pt x="189691" y="67901"/>
                                      <a:pt x="183024" y="68854"/>
                                    </a:cubicBezTo>
                                    <a:lnTo>
                                      <a:pt x="138256" y="71711"/>
                                    </a:lnTo>
                                    <a:cubicBezTo>
                                      <a:pt x="135399" y="71711"/>
                                      <a:pt x="133494" y="74569"/>
                                      <a:pt x="133494" y="77426"/>
                                    </a:cubicBezTo>
                                    <a:cubicBezTo>
                                      <a:pt x="133494" y="80284"/>
                                      <a:pt x="136351" y="82189"/>
                                      <a:pt x="138256" y="82189"/>
                                    </a:cubicBezTo>
                                    <a:lnTo>
                                      <a:pt x="181119" y="81236"/>
                                    </a:lnTo>
                                    <a:cubicBezTo>
                                      <a:pt x="187786" y="80284"/>
                                      <a:pt x="193501" y="85046"/>
                                      <a:pt x="194454" y="91714"/>
                                    </a:cubicBezTo>
                                    <a:cubicBezTo>
                                      <a:pt x="195406" y="98381"/>
                                      <a:pt x="190644" y="104096"/>
                                      <a:pt x="183976" y="105049"/>
                                    </a:cubicBezTo>
                                    <a:lnTo>
                                      <a:pt x="142066" y="107906"/>
                                    </a:lnTo>
                                    <a:cubicBezTo>
                                      <a:pt x="139209" y="107906"/>
                                      <a:pt x="137304" y="110764"/>
                                      <a:pt x="137304" y="113621"/>
                                    </a:cubicBezTo>
                                    <a:cubicBezTo>
                                      <a:pt x="137304" y="116479"/>
                                      <a:pt x="140161" y="119336"/>
                                      <a:pt x="143019" y="118384"/>
                                    </a:cubicBezTo>
                                    <a:lnTo>
                                      <a:pt x="182071" y="116479"/>
                                    </a:lnTo>
                                    <a:cubicBezTo>
                                      <a:pt x="188739" y="115526"/>
                                      <a:pt x="194454" y="120289"/>
                                      <a:pt x="195406" y="126956"/>
                                    </a:cubicBezTo>
                                    <a:cubicBezTo>
                                      <a:pt x="196359" y="133624"/>
                                      <a:pt x="191596" y="139339"/>
                                      <a:pt x="184929" y="140291"/>
                                    </a:cubicBezTo>
                                    <a:lnTo>
                                      <a:pt x="144924" y="144101"/>
                                    </a:lnTo>
                                    <a:cubicBezTo>
                                      <a:pt x="142066" y="144101"/>
                                      <a:pt x="140161" y="146959"/>
                                      <a:pt x="140161" y="149816"/>
                                    </a:cubicBezTo>
                                    <a:cubicBezTo>
                                      <a:pt x="140161" y="152674"/>
                                      <a:pt x="143019" y="155531"/>
                                      <a:pt x="145876" y="154579"/>
                                    </a:cubicBezTo>
                                    <a:lnTo>
                                      <a:pt x="174451" y="152674"/>
                                    </a:lnTo>
                                    <a:cubicBezTo>
                                      <a:pt x="181119" y="151721"/>
                                      <a:pt x="186834" y="156484"/>
                                      <a:pt x="187786" y="162199"/>
                                    </a:cubicBezTo>
                                    <a:cubicBezTo>
                                      <a:pt x="188739" y="168866"/>
                                      <a:pt x="183976" y="174581"/>
                                      <a:pt x="178261" y="175534"/>
                                    </a:cubicBezTo>
                                    <a:lnTo>
                                      <a:pt x="163021" y="180296"/>
                                    </a:lnTo>
                                    <a:cubicBezTo>
                                      <a:pt x="120159" y="193631"/>
                                      <a:pt x="39196" y="188869"/>
                                      <a:pt x="39196" y="188869"/>
                                    </a:cubicBezTo>
                                    <a:cubicBezTo>
                                      <a:pt x="25861" y="188869"/>
                                      <a:pt x="10621" y="179344"/>
                                      <a:pt x="5859" y="166961"/>
                                    </a:cubicBezTo>
                                    <a:cubicBezTo>
                                      <a:pt x="4906" y="164104"/>
                                      <a:pt x="3954" y="160294"/>
                                      <a:pt x="3001" y="154579"/>
                                    </a:cubicBezTo>
                                    <a:cubicBezTo>
                                      <a:pt x="2049" y="147911"/>
                                      <a:pt x="25861" y="142196"/>
                                      <a:pt x="25861" y="133624"/>
                                    </a:cubicBezTo>
                                    <a:cubicBezTo>
                                      <a:pt x="24909" y="124099"/>
                                      <a:pt x="144" y="111716"/>
                                      <a:pt x="144" y="102191"/>
                                    </a:cubicBezTo>
                                    <a:cubicBezTo>
                                      <a:pt x="144" y="99334"/>
                                      <a:pt x="144" y="97429"/>
                                      <a:pt x="144" y="95524"/>
                                    </a:cubicBezTo>
                                    <a:cubicBezTo>
                                      <a:pt x="-809" y="85046"/>
                                      <a:pt x="3001" y="75521"/>
                                      <a:pt x="10621" y="69806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A0B3ED"/>
                              </a:solidFill>
                              <a:ln w="9525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id-ID"/>
                              </a:p>
                            </p:txBody>
                          </p:sp>
                        </p:grpSp>
                      </p:grpSp>
                    </p:grpSp>
                  </p:grpSp>
                  <p:sp>
                    <p:nvSpPr>
                      <p:cNvPr id="81" name="Freeform: Shape 80">
                        <a:extLst>
                          <a:ext uri="{FF2B5EF4-FFF2-40B4-BE49-F238E27FC236}">
                            <a16:creationId xmlns:a16="http://schemas.microsoft.com/office/drawing/2014/main" id="{E1E143CC-F7B4-E277-862D-99562EEA32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2402" y="3910964"/>
                        <a:ext cx="91582" cy="77152"/>
                      </a:xfrm>
                      <a:custGeom>
                        <a:avLst/>
                        <a:gdLst>
                          <a:gd name="connsiteX0" fmla="*/ 730 w 91582"/>
                          <a:gd name="connsiteY0" fmla="*/ 42863 h 77152"/>
                          <a:gd name="connsiteX1" fmla="*/ 15018 w 91582"/>
                          <a:gd name="connsiteY1" fmla="*/ 77152 h 77152"/>
                          <a:gd name="connsiteX2" fmla="*/ 60737 w 91582"/>
                          <a:gd name="connsiteY2" fmla="*/ 71438 h 77152"/>
                          <a:gd name="connsiteX3" fmla="*/ 91218 w 91582"/>
                          <a:gd name="connsiteY3" fmla="*/ 31432 h 77152"/>
                          <a:gd name="connsiteX4" fmla="*/ 55975 w 91582"/>
                          <a:gd name="connsiteY4" fmla="*/ 0 h 77152"/>
                          <a:gd name="connsiteX5" fmla="*/ 50260 w 91582"/>
                          <a:gd name="connsiteY5" fmla="*/ 0 h 77152"/>
                          <a:gd name="connsiteX6" fmla="*/ 5493 w 91582"/>
                          <a:gd name="connsiteY6" fmla="*/ 6667 h 77152"/>
                          <a:gd name="connsiteX7" fmla="*/ 730 w 91582"/>
                          <a:gd name="connsiteY7" fmla="*/ 42863 h 771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1582" h="77152">
                            <a:moveTo>
                              <a:pt x="730" y="42863"/>
                            </a:moveTo>
                            <a:cubicBezTo>
                              <a:pt x="2635" y="55245"/>
                              <a:pt x="7397" y="67627"/>
                              <a:pt x="15018" y="77152"/>
                            </a:cubicBezTo>
                            <a:lnTo>
                              <a:pt x="60737" y="71438"/>
                            </a:lnTo>
                            <a:cubicBezTo>
                              <a:pt x="79787" y="68580"/>
                              <a:pt x="94075" y="51435"/>
                              <a:pt x="91218" y="31432"/>
                            </a:cubicBezTo>
                            <a:cubicBezTo>
                              <a:pt x="89312" y="13335"/>
                              <a:pt x="73120" y="0"/>
                              <a:pt x="55975" y="0"/>
                            </a:cubicBezTo>
                            <a:cubicBezTo>
                              <a:pt x="54070" y="0"/>
                              <a:pt x="52165" y="0"/>
                              <a:pt x="50260" y="0"/>
                            </a:cubicBezTo>
                            <a:cubicBezTo>
                              <a:pt x="34068" y="1905"/>
                              <a:pt x="17875" y="4763"/>
                              <a:pt x="5493" y="6667"/>
                            </a:cubicBezTo>
                            <a:cubicBezTo>
                              <a:pt x="730" y="17145"/>
                              <a:pt x="-1175" y="29527"/>
                              <a:pt x="730" y="42863"/>
                            </a:cubicBez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82" name="Freeform: Shape 81">
                        <a:extLst>
                          <a:ext uri="{FF2B5EF4-FFF2-40B4-BE49-F238E27FC236}">
                            <a16:creationId xmlns:a16="http://schemas.microsoft.com/office/drawing/2014/main" id="{1942EB52-9179-3C7A-B87B-63D6A10170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47460" y="3845241"/>
                        <a:ext cx="72450" cy="55245"/>
                      </a:xfrm>
                      <a:custGeom>
                        <a:avLst/>
                        <a:gdLst>
                          <a:gd name="connsiteX0" fmla="*/ 0 w 72450"/>
                          <a:gd name="connsiteY0" fmla="*/ 2858 h 55245"/>
                          <a:gd name="connsiteX1" fmla="*/ 3810 w 72450"/>
                          <a:gd name="connsiteY1" fmla="*/ 55245 h 55245"/>
                          <a:gd name="connsiteX2" fmla="*/ 48577 w 72450"/>
                          <a:gd name="connsiteY2" fmla="*/ 51435 h 55245"/>
                          <a:gd name="connsiteX3" fmla="*/ 72390 w 72450"/>
                          <a:gd name="connsiteY3" fmla="*/ 23813 h 55245"/>
                          <a:gd name="connsiteX4" fmla="*/ 47625 w 72450"/>
                          <a:gd name="connsiteY4" fmla="*/ 0 h 55245"/>
                          <a:gd name="connsiteX5" fmla="*/ 43815 w 72450"/>
                          <a:gd name="connsiteY5" fmla="*/ 0 h 55245"/>
                          <a:gd name="connsiteX6" fmla="*/ 0 w 72450"/>
                          <a:gd name="connsiteY6" fmla="*/ 2858 h 552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2450" h="55245">
                            <a:moveTo>
                              <a:pt x="0" y="2858"/>
                            </a:moveTo>
                            <a:cubicBezTo>
                              <a:pt x="0" y="20003"/>
                              <a:pt x="952" y="40958"/>
                              <a:pt x="3810" y="55245"/>
                            </a:cubicBezTo>
                            <a:lnTo>
                              <a:pt x="48577" y="51435"/>
                            </a:lnTo>
                            <a:cubicBezTo>
                              <a:pt x="62865" y="50483"/>
                              <a:pt x="73342" y="38100"/>
                              <a:pt x="72390" y="23813"/>
                            </a:cubicBezTo>
                            <a:cubicBezTo>
                              <a:pt x="71438" y="10478"/>
                              <a:pt x="60960" y="0"/>
                              <a:pt x="47625" y="0"/>
                            </a:cubicBezTo>
                            <a:cubicBezTo>
                              <a:pt x="46673" y="0"/>
                              <a:pt x="44767" y="0"/>
                              <a:pt x="43815" y="0"/>
                            </a:cubicBezTo>
                            <a:cubicBezTo>
                              <a:pt x="38100" y="0"/>
                              <a:pt x="20002" y="953"/>
                              <a:pt x="0" y="2858"/>
                            </a:cubicBezTo>
                            <a:close/>
                          </a:path>
                        </a:pathLst>
                      </a:custGeom>
                      <a:solidFill>
                        <a:srgbClr val="3C3B9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  <p:sp>
                  <p:nvSpPr>
                    <p:cNvPr id="60" name="Freeform: Shape 59">
                      <a:extLst>
                        <a:ext uri="{FF2B5EF4-FFF2-40B4-BE49-F238E27FC236}">
                          <a16:creationId xmlns:a16="http://schemas.microsoft.com/office/drawing/2014/main" id="{5EB65F9C-DED7-78EC-AE8E-81950F91CA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4475" y="3341446"/>
                      <a:ext cx="240323" cy="293730"/>
                    </a:xfrm>
                    <a:custGeom>
                      <a:avLst/>
                      <a:gdLst>
                        <a:gd name="connsiteX0" fmla="*/ 5787 w 240323"/>
                        <a:gd name="connsiteY0" fmla="*/ 106603 h 293730"/>
                        <a:gd name="connsiteX1" fmla="*/ 72 w 240323"/>
                        <a:gd name="connsiteY1" fmla="*/ 224713 h 293730"/>
                        <a:gd name="connsiteX2" fmla="*/ 21979 w 240323"/>
                        <a:gd name="connsiteY2" fmla="*/ 265670 h 293730"/>
                        <a:gd name="connsiteX3" fmla="*/ 206764 w 240323"/>
                        <a:gd name="connsiteY3" fmla="*/ 276148 h 293730"/>
                        <a:gd name="connsiteX4" fmla="*/ 207717 w 240323"/>
                        <a:gd name="connsiteY4" fmla="*/ 275195 h 293730"/>
                        <a:gd name="connsiteX5" fmla="*/ 234387 w 240323"/>
                        <a:gd name="connsiteY5" fmla="*/ 236143 h 293730"/>
                        <a:gd name="connsiteX6" fmla="*/ 240102 w 240323"/>
                        <a:gd name="connsiteY6" fmla="*/ 121843 h 293730"/>
                        <a:gd name="connsiteX7" fmla="*/ 213432 w 240323"/>
                        <a:gd name="connsiteY7" fmla="*/ 43738 h 293730"/>
                        <a:gd name="connsiteX8" fmla="*/ 210574 w 240323"/>
                        <a:gd name="connsiteY8" fmla="*/ 39928 h 293730"/>
                        <a:gd name="connsiteX9" fmla="*/ 38172 w 240323"/>
                        <a:gd name="connsiteY9" fmla="*/ 35165 h 293730"/>
                        <a:gd name="connsiteX10" fmla="*/ 5787 w 240323"/>
                        <a:gd name="connsiteY10" fmla="*/ 106603 h 2937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40323" h="293730">
                          <a:moveTo>
                            <a:pt x="5787" y="106603"/>
                          </a:moveTo>
                          <a:cubicBezTo>
                            <a:pt x="4834" y="134225"/>
                            <a:pt x="1977" y="175183"/>
                            <a:pt x="72" y="224713"/>
                          </a:cubicBezTo>
                          <a:cubicBezTo>
                            <a:pt x="-881" y="240905"/>
                            <a:pt x="7692" y="257098"/>
                            <a:pt x="21979" y="265670"/>
                          </a:cubicBezTo>
                          <a:cubicBezTo>
                            <a:pt x="78177" y="299008"/>
                            <a:pt x="146757" y="302818"/>
                            <a:pt x="206764" y="276148"/>
                          </a:cubicBezTo>
                          <a:lnTo>
                            <a:pt x="207717" y="275195"/>
                          </a:lnTo>
                          <a:cubicBezTo>
                            <a:pt x="222957" y="268528"/>
                            <a:pt x="233434" y="253288"/>
                            <a:pt x="234387" y="236143"/>
                          </a:cubicBezTo>
                          <a:cubicBezTo>
                            <a:pt x="237244" y="186613"/>
                            <a:pt x="239149" y="148513"/>
                            <a:pt x="240102" y="121843"/>
                          </a:cubicBezTo>
                          <a:cubicBezTo>
                            <a:pt x="242007" y="93268"/>
                            <a:pt x="231529" y="65645"/>
                            <a:pt x="213432" y="43738"/>
                          </a:cubicBezTo>
                          <a:lnTo>
                            <a:pt x="210574" y="39928"/>
                          </a:lnTo>
                          <a:cubicBezTo>
                            <a:pt x="165807" y="-11507"/>
                            <a:pt x="85797" y="-13412"/>
                            <a:pt x="38172" y="35165"/>
                          </a:cubicBezTo>
                          <a:cubicBezTo>
                            <a:pt x="18169" y="55168"/>
                            <a:pt x="7692" y="79933"/>
                            <a:pt x="5787" y="106603"/>
                          </a:cubicBezTo>
                          <a:close/>
                        </a:path>
                      </a:pathLst>
                    </a:custGeom>
                    <a:solidFill>
                      <a:srgbClr val="1E006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61" name="Freeform: Shape 60">
                      <a:extLst>
                        <a:ext uri="{FF2B5EF4-FFF2-40B4-BE49-F238E27FC236}">
                          <a16:creationId xmlns:a16="http://schemas.microsoft.com/office/drawing/2014/main" id="{BBA68456-7FC5-CCA8-E995-7B78EA22A0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6954" y="2872739"/>
                      <a:ext cx="261937" cy="33337"/>
                    </a:xfrm>
                    <a:custGeom>
                      <a:avLst/>
                      <a:gdLst>
                        <a:gd name="connsiteX0" fmla="*/ 0 w 261937"/>
                        <a:gd name="connsiteY0" fmla="*/ 33338 h 33337"/>
                        <a:gd name="connsiteX1" fmla="*/ 135255 w 261937"/>
                        <a:gd name="connsiteY1" fmla="*/ 9525 h 33337"/>
                        <a:gd name="connsiteX2" fmla="*/ 136208 w 261937"/>
                        <a:gd name="connsiteY2" fmla="*/ 9525 h 33337"/>
                        <a:gd name="connsiteX3" fmla="*/ 259080 w 261937"/>
                        <a:gd name="connsiteY3" fmla="*/ 28575 h 33337"/>
                        <a:gd name="connsiteX4" fmla="*/ 261938 w 261937"/>
                        <a:gd name="connsiteY4" fmla="*/ 29528 h 33337"/>
                        <a:gd name="connsiteX5" fmla="*/ 245745 w 261937"/>
                        <a:gd name="connsiteY5" fmla="*/ 14288 h 33337"/>
                        <a:gd name="connsiteX6" fmla="*/ 136208 w 261937"/>
                        <a:gd name="connsiteY6" fmla="*/ 0 h 33337"/>
                        <a:gd name="connsiteX7" fmla="*/ 135255 w 261937"/>
                        <a:gd name="connsiteY7" fmla="*/ 0 h 33337"/>
                        <a:gd name="connsiteX8" fmla="*/ 14288 w 261937"/>
                        <a:gd name="connsiteY8" fmla="*/ 18098 h 33337"/>
                        <a:gd name="connsiteX9" fmla="*/ 0 w 261937"/>
                        <a:gd name="connsiteY9" fmla="*/ 33338 h 333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61937" h="33337">
                          <a:moveTo>
                            <a:pt x="0" y="33338"/>
                          </a:moveTo>
                          <a:cubicBezTo>
                            <a:pt x="29528" y="20955"/>
                            <a:pt x="77153" y="9525"/>
                            <a:pt x="135255" y="9525"/>
                          </a:cubicBezTo>
                          <a:lnTo>
                            <a:pt x="136208" y="9525"/>
                          </a:lnTo>
                          <a:cubicBezTo>
                            <a:pt x="178118" y="9525"/>
                            <a:pt x="222885" y="16193"/>
                            <a:pt x="259080" y="28575"/>
                          </a:cubicBezTo>
                          <a:cubicBezTo>
                            <a:pt x="260033" y="28575"/>
                            <a:pt x="260985" y="29528"/>
                            <a:pt x="261938" y="29528"/>
                          </a:cubicBezTo>
                          <a:cubicBezTo>
                            <a:pt x="257175" y="23813"/>
                            <a:pt x="251460" y="19050"/>
                            <a:pt x="245745" y="14288"/>
                          </a:cubicBezTo>
                          <a:cubicBezTo>
                            <a:pt x="214313" y="5715"/>
                            <a:pt x="176213" y="0"/>
                            <a:pt x="136208" y="0"/>
                          </a:cubicBezTo>
                          <a:lnTo>
                            <a:pt x="135255" y="0"/>
                          </a:lnTo>
                          <a:cubicBezTo>
                            <a:pt x="89535" y="0"/>
                            <a:pt x="46673" y="7620"/>
                            <a:pt x="14288" y="18098"/>
                          </a:cubicBezTo>
                          <a:cubicBezTo>
                            <a:pt x="8573" y="23813"/>
                            <a:pt x="4763" y="28575"/>
                            <a:pt x="0" y="33338"/>
                          </a:cubicBezTo>
                          <a:close/>
                        </a:path>
                      </a:pathLst>
                    </a:custGeom>
                    <a:solidFill>
                      <a:srgbClr val="E9EE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62" name="Freeform: Shape 61">
                      <a:extLst>
                        <a:ext uri="{FF2B5EF4-FFF2-40B4-BE49-F238E27FC236}">
                          <a16:creationId xmlns:a16="http://schemas.microsoft.com/office/drawing/2014/main" id="{19671041-1EA5-9964-4022-4C17E1489F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4097" y="2872739"/>
                      <a:ext cx="272414" cy="42862"/>
                    </a:xfrm>
                    <a:custGeom>
                      <a:avLst/>
                      <a:gdLst>
                        <a:gd name="connsiteX0" fmla="*/ 0 w 272414"/>
                        <a:gd name="connsiteY0" fmla="*/ 42863 h 42862"/>
                        <a:gd name="connsiteX1" fmla="*/ 137160 w 272414"/>
                        <a:gd name="connsiteY1" fmla="*/ 9525 h 42862"/>
                        <a:gd name="connsiteX2" fmla="*/ 138113 w 272414"/>
                        <a:gd name="connsiteY2" fmla="*/ 9525 h 42862"/>
                        <a:gd name="connsiteX3" fmla="*/ 272415 w 272414"/>
                        <a:gd name="connsiteY3" fmla="*/ 41910 h 42862"/>
                        <a:gd name="connsiteX4" fmla="*/ 259080 w 272414"/>
                        <a:gd name="connsiteY4" fmla="*/ 25718 h 42862"/>
                        <a:gd name="connsiteX5" fmla="*/ 138113 w 272414"/>
                        <a:gd name="connsiteY5" fmla="*/ 0 h 42862"/>
                        <a:gd name="connsiteX6" fmla="*/ 137160 w 272414"/>
                        <a:gd name="connsiteY6" fmla="*/ 0 h 42862"/>
                        <a:gd name="connsiteX7" fmla="*/ 9525 w 272414"/>
                        <a:gd name="connsiteY7" fmla="*/ 27623 h 42862"/>
                        <a:gd name="connsiteX8" fmla="*/ 3810 w 272414"/>
                        <a:gd name="connsiteY8" fmla="*/ 35243 h 42862"/>
                        <a:gd name="connsiteX9" fmla="*/ 1905 w 272414"/>
                        <a:gd name="connsiteY9" fmla="*/ 39053 h 42862"/>
                        <a:gd name="connsiteX10" fmla="*/ 0 w 272414"/>
                        <a:gd name="connsiteY10" fmla="*/ 42863 h 428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72414" h="42862">
                          <a:moveTo>
                            <a:pt x="0" y="42863"/>
                          </a:moveTo>
                          <a:cubicBezTo>
                            <a:pt x="32385" y="27623"/>
                            <a:pt x="82867" y="9525"/>
                            <a:pt x="137160" y="9525"/>
                          </a:cubicBezTo>
                          <a:lnTo>
                            <a:pt x="138113" y="9525"/>
                          </a:lnTo>
                          <a:cubicBezTo>
                            <a:pt x="190500" y="9525"/>
                            <a:pt x="240030" y="26670"/>
                            <a:pt x="272415" y="41910"/>
                          </a:cubicBezTo>
                          <a:cubicBezTo>
                            <a:pt x="267653" y="36195"/>
                            <a:pt x="262890" y="30480"/>
                            <a:pt x="259080" y="25718"/>
                          </a:cubicBezTo>
                          <a:cubicBezTo>
                            <a:pt x="225742" y="12383"/>
                            <a:pt x="182880" y="0"/>
                            <a:pt x="138113" y="0"/>
                          </a:cubicBezTo>
                          <a:lnTo>
                            <a:pt x="137160" y="0"/>
                          </a:lnTo>
                          <a:cubicBezTo>
                            <a:pt x="88582" y="0"/>
                            <a:pt x="42863" y="13335"/>
                            <a:pt x="9525" y="27623"/>
                          </a:cubicBezTo>
                          <a:cubicBezTo>
                            <a:pt x="7620" y="29528"/>
                            <a:pt x="5715" y="32385"/>
                            <a:pt x="3810" y="35243"/>
                          </a:cubicBezTo>
                          <a:cubicBezTo>
                            <a:pt x="3810" y="36195"/>
                            <a:pt x="2857" y="37148"/>
                            <a:pt x="1905" y="39053"/>
                          </a:cubicBezTo>
                          <a:cubicBezTo>
                            <a:pt x="1905" y="40005"/>
                            <a:pt x="952" y="41910"/>
                            <a:pt x="0" y="42863"/>
                          </a:cubicBezTo>
                          <a:close/>
                        </a:path>
                      </a:pathLst>
                    </a:custGeom>
                    <a:solidFill>
                      <a:srgbClr val="E9EE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63" name="Freeform: Shape 62">
                      <a:extLst>
                        <a:ext uri="{FF2B5EF4-FFF2-40B4-BE49-F238E27FC236}">
                          <a16:creationId xmlns:a16="http://schemas.microsoft.com/office/drawing/2014/main" id="{33195EA0-3D1E-F09A-07DD-47575E0D13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2187" y="2872739"/>
                      <a:ext cx="360997" cy="56197"/>
                    </a:xfrm>
                    <a:custGeom>
                      <a:avLst/>
                      <a:gdLst>
                        <a:gd name="connsiteX0" fmla="*/ 302895 w 360997"/>
                        <a:gd name="connsiteY0" fmla="*/ 28575 h 56197"/>
                        <a:gd name="connsiteX1" fmla="*/ 180023 w 360997"/>
                        <a:gd name="connsiteY1" fmla="*/ 9525 h 56197"/>
                        <a:gd name="connsiteX2" fmla="*/ 179070 w 360997"/>
                        <a:gd name="connsiteY2" fmla="*/ 9525 h 56197"/>
                        <a:gd name="connsiteX3" fmla="*/ 9525 w 360997"/>
                        <a:gd name="connsiteY3" fmla="*/ 56198 h 56197"/>
                        <a:gd name="connsiteX4" fmla="*/ 0 w 360997"/>
                        <a:gd name="connsiteY4" fmla="*/ 56198 h 56197"/>
                        <a:gd name="connsiteX5" fmla="*/ 179070 w 360997"/>
                        <a:gd name="connsiteY5" fmla="*/ 0 h 56197"/>
                        <a:gd name="connsiteX6" fmla="*/ 180023 w 360997"/>
                        <a:gd name="connsiteY6" fmla="*/ 0 h 56197"/>
                        <a:gd name="connsiteX7" fmla="*/ 360998 w 360997"/>
                        <a:gd name="connsiteY7" fmla="*/ 56198 h 56197"/>
                        <a:gd name="connsiteX8" fmla="*/ 351473 w 360997"/>
                        <a:gd name="connsiteY8" fmla="*/ 56198 h 56197"/>
                        <a:gd name="connsiteX9" fmla="*/ 302895 w 360997"/>
                        <a:gd name="connsiteY9" fmla="*/ 28575 h 56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60997" h="56197">
                          <a:moveTo>
                            <a:pt x="302895" y="28575"/>
                          </a:moveTo>
                          <a:cubicBezTo>
                            <a:pt x="266700" y="16193"/>
                            <a:pt x="222885" y="9525"/>
                            <a:pt x="180023" y="9525"/>
                          </a:cubicBezTo>
                          <a:lnTo>
                            <a:pt x="179070" y="9525"/>
                          </a:lnTo>
                          <a:cubicBezTo>
                            <a:pt x="80010" y="9525"/>
                            <a:pt x="12383" y="43815"/>
                            <a:pt x="9525" y="56198"/>
                          </a:cubicBezTo>
                          <a:lnTo>
                            <a:pt x="0" y="56198"/>
                          </a:lnTo>
                          <a:cubicBezTo>
                            <a:pt x="1905" y="32385"/>
                            <a:pt x="86677" y="0"/>
                            <a:pt x="179070" y="0"/>
                          </a:cubicBezTo>
                          <a:lnTo>
                            <a:pt x="180023" y="0"/>
                          </a:lnTo>
                          <a:cubicBezTo>
                            <a:pt x="271463" y="0"/>
                            <a:pt x="357188" y="31433"/>
                            <a:pt x="360998" y="56198"/>
                          </a:cubicBezTo>
                          <a:lnTo>
                            <a:pt x="351473" y="56198"/>
                          </a:lnTo>
                          <a:cubicBezTo>
                            <a:pt x="348615" y="51435"/>
                            <a:pt x="336233" y="40005"/>
                            <a:pt x="302895" y="28575"/>
                          </a:cubicBezTo>
                          <a:close/>
                        </a:path>
                      </a:pathLst>
                    </a:custGeom>
                    <a:solidFill>
                      <a:srgbClr val="E9EE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grpSp>
                  <p:nvGrpSpPr>
                    <p:cNvPr id="64" name="Graphic 2">
                      <a:extLst>
                        <a:ext uri="{FF2B5EF4-FFF2-40B4-BE49-F238E27FC236}">
                          <a16:creationId xmlns:a16="http://schemas.microsoft.com/office/drawing/2014/main" id="{3AEA5892-4DCB-68C5-19AD-B26EE56F9E3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093142" y="2848017"/>
                      <a:ext cx="322897" cy="141879"/>
                      <a:chOff x="6093142" y="2848017"/>
                      <a:chExt cx="322897" cy="141879"/>
                    </a:xfrm>
                  </p:grpSpPr>
                  <p:grpSp>
                    <p:nvGrpSpPr>
                      <p:cNvPr id="69" name="Graphic 2">
                        <a:extLst>
                          <a:ext uri="{FF2B5EF4-FFF2-40B4-BE49-F238E27FC236}">
                            <a16:creationId xmlns:a16="http://schemas.microsoft.com/office/drawing/2014/main" id="{C406FC85-8908-58A6-C0CF-E1BC64E119B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93142" y="2848017"/>
                        <a:ext cx="322897" cy="141879"/>
                        <a:chOff x="6093142" y="2848017"/>
                        <a:chExt cx="322897" cy="141879"/>
                      </a:xfrm>
                    </p:grpSpPr>
                    <p:grpSp>
                      <p:nvGrpSpPr>
                        <p:cNvPr id="73" name="Graphic 2">
                          <a:extLst>
                            <a:ext uri="{FF2B5EF4-FFF2-40B4-BE49-F238E27FC236}">
                              <a16:creationId xmlns:a16="http://schemas.microsoft.com/office/drawing/2014/main" id="{4B3E421C-1EC7-DA85-ECD4-28AFE89DC08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093142" y="2848017"/>
                          <a:ext cx="322897" cy="141879"/>
                          <a:chOff x="6093142" y="2848017"/>
                          <a:chExt cx="322897" cy="141879"/>
                        </a:xfrm>
                      </p:grpSpPr>
                      <p:sp>
                        <p:nvSpPr>
                          <p:cNvPr id="78" name="Freeform: Shape 77">
                            <a:extLst>
                              <a:ext uri="{FF2B5EF4-FFF2-40B4-BE49-F238E27FC236}">
                                <a16:creationId xmlns:a16="http://schemas.microsoft.com/office/drawing/2014/main" id="{3A1F9E39-3047-E7B6-BE69-1C3CF72361A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093142" y="2848017"/>
                            <a:ext cx="322897" cy="141879"/>
                          </a:xfrm>
                          <a:custGeom>
                            <a:avLst/>
                            <a:gdLst>
                              <a:gd name="connsiteX0" fmla="*/ 0 w 322897"/>
                              <a:gd name="connsiteY0" fmla="*/ 99017 h 141879"/>
                              <a:gd name="connsiteX1" fmla="*/ 105728 w 322897"/>
                              <a:gd name="connsiteY1" fmla="*/ 138069 h 141879"/>
                              <a:gd name="connsiteX2" fmla="*/ 112395 w 322897"/>
                              <a:gd name="connsiteY2" fmla="*/ 139022 h 141879"/>
                              <a:gd name="connsiteX3" fmla="*/ 160020 w 322897"/>
                              <a:gd name="connsiteY3" fmla="*/ 141879 h 141879"/>
                              <a:gd name="connsiteX4" fmla="*/ 160973 w 322897"/>
                              <a:gd name="connsiteY4" fmla="*/ 141879 h 141879"/>
                              <a:gd name="connsiteX5" fmla="*/ 252413 w 322897"/>
                              <a:gd name="connsiteY5" fmla="*/ 130449 h 141879"/>
                              <a:gd name="connsiteX6" fmla="*/ 259080 w 322897"/>
                              <a:gd name="connsiteY6" fmla="*/ 128544 h 141879"/>
                              <a:gd name="connsiteX7" fmla="*/ 322898 w 322897"/>
                              <a:gd name="connsiteY7" fmla="*/ 99969 h 141879"/>
                              <a:gd name="connsiteX8" fmla="*/ 315278 w 322897"/>
                              <a:gd name="connsiteY8" fmla="*/ 87587 h 141879"/>
                              <a:gd name="connsiteX9" fmla="*/ 302895 w 322897"/>
                              <a:gd name="connsiteY9" fmla="*/ 79967 h 141879"/>
                              <a:gd name="connsiteX10" fmla="*/ 302895 w 322897"/>
                              <a:gd name="connsiteY10" fmla="*/ 78062 h 141879"/>
                              <a:gd name="connsiteX11" fmla="*/ 301943 w 322897"/>
                              <a:gd name="connsiteY11" fmla="*/ 70442 h 141879"/>
                              <a:gd name="connsiteX12" fmla="*/ 299085 w 322897"/>
                              <a:gd name="connsiteY12" fmla="*/ 65679 h 141879"/>
                              <a:gd name="connsiteX13" fmla="*/ 288608 w 322897"/>
                              <a:gd name="connsiteY13" fmla="*/ 54249 h 141879"/>
                              <a:gd name="connsiteX14" fmla="*/ 272415 w 322897"/>
                              <a:gd name="connsiteY14" fmla="*/ 39009 h 141879"/>
                              <a:gd name="connsiteX15" fmla="*/ 241935 w 322897"/>
                              <a:gd name="connsiteY15" fmla="*/ 18054 h 141879"/>
                              <a:gd name="connsiteX16" fmla="*/ 236220 w 322897"/>
                              <a:gd name="connsiteY16" fmla="*/ 16149 h 141879"/>
                              <a:gd name="connsiteX17" fmla="*/ 225743 w 322897"/>
                              <a:gd name="connsiteY17" fmla="*/ 16149 h 141879"/>
                              <a:gd name="connsiteX18" fmla="*/ 224790 w 322897"/>
                              <a:gd name="connsiteY18" fmla="*/ 16149 h 141879"/>
                              <a:gd name="connsiteX19" fmla="*/ 224790 w 322897"/>
                              <a:gd name="connsiteY19" fmla="*/ 16149 h 141879"/>
                              <a:gd name="connsiteX20" fmla="*/ 220980 w 322897"/>
                              <a:gd name="connsiteY20" fmla="*/ 11387 h 141879"/>
                              <a:gd name="connsiteX21" fmla="*/ 220028 w 322897"/>
                              <a:gd name="connsiteY21" fmla="*/ 10434 h 141879"/>
                              <a:gd name="connsiteX22" fmla="*/ 210503 w 322897"/>
                              <a:gd name="connsiteY22" fmla="*/ 4719 h 141879"/>
                              <a:gd name="connsiteX23" fmla="*/ 190500 w 322897"/>
                              <a:gd name="connsiteY23" fmla="*/ 909 h 141879"/>
                              <a:gd name="connsiteX24" fmla="*/ 137160 w 322897"/>
                              <a:gd name="connsiteY24" fmla="*/ 13292 h 141879"/>
                              <a:gd name="connsiteX25" fmla="*/ 132398 w 322897"/>
                              <a:gd name="connsiteY25" fmla="*/ 17102 h 141879"/>
                              <a:gd name="connsiteX26" fmla="*/ 131445 w 322897"/>
                              <a:gd name="connsiteY26" fmla="*/ 18054 h 141879"/>
                              <a:gd name="connsiteX27" fmla="*/ 130493 w 322897"/>
                              <a:gd name="connsiteY27" fmla="*/ 18054 h 141879"/>
                              <a:gd name="connsiteX28" fmla="*/ 128588 w 322897"/>
                              <a:gd name="connsiteY28" fmla="*/ 17102 h 141879"/>
                              <a:gd name="connsiteX29" fmla="*/ 108585 w 322897"/>
                              <a:gd name="connsiteY29" fmla="*/ 11387 h 141879"/>
                              <a:gd name="connsiteX30" fmla="*/ 101918 w 322897"/>
                              <a:gd name="connsiteY30" fmla="*/ 11387 h 141879"/>
                              <a:gd name="connsiteX31" fmla="*/ 67628 w 322897"/>
                              <a:gd name="connsiteY31" fmla="*/ 19007 h 141879"/>
                              <a:gd name="connsiteX32" fmla="*/ 54293 w 322897"/>
                              <a:gd name="connsiteY32" fmla="*/ 26627 h 141879"/>
                              <a:gd name="connsiteX33" fmla="*/ 48578 w 322897"/>
                              <a:gd name="connsiteY33" fmla="*/ 33294 h 141879"/>
                              <a:gd name="connsiteX34" fmla="*/ 46673 w 322897"/>
                              <a:gd name="connsiteY34" fmla="*/ 41867 h 141879"/>
                              <a:gd name="connsiteX35" fmla="*/ 43815 w 322897"/>
                              <a:gd name="connsiteY35" fmla="*/ 41867 h 141879"/>
                              <a:gd name="connsiteX36" fmla="*/ 39053 w 322897"/>
                              <a:gd name="connsiteY36" fmla="*/ 41867 h 141879"/>
                              <a:gd name="connsiteX37" fmla="*/ 29528 w 322897"/>
                              <a:gd name="connsiteY37" fmla="*/ 47582 h 141879"/>
                              <a:gd name="connsiteX38" fmla="*/ 14288 w 322897"/>
                              <a:gd name="connsiteY38" fmla="*/ 68537 h 141879"/>
                              <a:gd name="connsiteX39" fmla="*/ 11430 w 322897"/>
                              <a:gd name="connsiteY39" fmla="*/ 76157 h 141879"/>
                              <a:gd name="connsiteX40" fmla="*/ 11430 w 322897"/>
                              <a:gd name="connsiteY40" fmla="*/ 82824 h 141879"/>
                              <a:gd name="connsiteX41" fmla="*/ 10478 w 322897"/>
                              <a:gd name="connsiteY41" fmla="*/ 83777 h 141879"/>
                              <a:gd name="connsiteX42" fmla="*/ 4763 w 322897"/>
                              <a:gd name="connsiteY42" fmla="*/ 88539 h 141879"/>
                              <a:gd name="connsiteX43" fmla="*/ 2858 w 322897"/>
                              <a:gd name="connsiteY43" fmla="*/ 91397 h 141879"/>
                              <a:gd name="connsiteX44" fmla="*/ 0 w 322897"/>
                              <a:gd name="connsiteY44" fmla="*/ 99017 h 14187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</a:cxnLst>
                            <a:rect l="l" t="t" r="r" b="b"/>
                            <a:pathLst>
                              <a:path w="322897" h="141879">
                                <a:moveTo>
                                  <a:pt x="0" y="99017"/>
                                </a:moveTo>
                                <a:cubicBezTo>
                                  <a:pt x="18098" y="113304"/>
                                  <a:pt x="55245" y="130449"/>
                                  <a:pt x="105728" y="138069"/>
                                </a:cubicBezTo>
                                <a:cubicBezTo>
                                  <a:pt x="107633" y="138069"/>
                                  <a:pt x="109538" y="139022"/>
                                  <a:pt x="112395" y="139022"/>
                                </a:cubicBezTo>
                                <a:cubicBezTo>
                                  <a:pt x="126683" y="140927"/>
                                  <a:pt x="142875" y="141879"/>
                                  <a:pt x="160020" y="141879"/>
                                </a:cubicBezTo>
                                <a:lnTo>
                                  <a:pt x="160973" y="141879"/>
                                </a:lnTo>
                                <a:cubicBezTo>
                                  <a:pt x="195263" y="141879"/>
                                  <a:pt x="226695" y="137117"/>
                                  <a:pt x="252413" y="130449"/>
                                </a:cubicBezTo>
                                <a:cubicBezTo>
                                  <a:pt x="254318" y="129497"/>
                                  <a:pt x="256223" y="129497"/>
                                  <a:pt x="259080" y="128544"/>
                                </a:cubicBezTo>
                                <a:cubicBezTo>
                                  <a:pt x="287655" y="119972"/>
                                  <a:pt x="309563" y="109494"/>
                                  <a:pt x="322898" y="99969"/>
                                </a:cubicBezTo>
                                <a:cubicBezTo>
                                  <a:pt x="320040" y="96159"/>
                                  <a:pt x="318135" y="91397"/>
                                  <a:pt x="315278" y="87587"/>
                                </a:cubicBezTo>
                                <a:cubicBezTo>
                                  <a:pt x="312420" y="83777"/>
                                  <a:pt x="308610" y="80919"/>
                                  <a:pt x="302895" y="79967"/>
                                </a:cubicBezTo>
                                <a:lnTo>
                                  <a:pt x="302895" y="78062"/>
                                </a:lnTo>
                                <a:cubicBezTo>
                                  <a:pt x="302895" y="75204"/>
                                  <a:pt x="302895" y="73299"/>
                                  <a:pt x="301943" y="70442"/>
                                </a:cubicBezTo>
                                <a:cubicBezTo>
                                  <a:pt x="300990" y="68537"/>
                                  <a:pt x="300038" y="67584"/>
                                  <a:pt x="299085" y="65679"/>
                                </a:cubicBezTo>
                                <a:cubicBezTo>
                                  <a:pt x="296228" y="61869"/>
                                  <a:pt x="292418" y="58059"/>
                                  <a:pt x="288608" y="54249"/>
                                </a:cubicBezTo>
                                <a:cubicBezTo>
                                  <a:pt x="283845" y="48534"/>
                                  <a:pt x="278130" y="43772"/>
                                  <a:pt x="272415" y="39009"/>
                                </a:cubicBezTo>
                                <a:cubicBezTo>
                                  <a:pt x="264795" y="32342"/>
                                  <a:pt x="254318" y="24722"/>
                                  <a:pt x="241935" y="18054"/>
                                </a:cubicBezTo>
                                <a:cubicBezTo>
                                  <a:pt x="240030" y="17102"/>
                                  <a:pt x="238125" y="16149"/>
                                  <a:pt x="236220" y="16149"/>
                                </a:cubicBezTo>
                                <a:cubicBezTo>
                                  <a:pt x="232410" y="15197"/>
                                  <a:pt x="229553" y="15197"/>
                                  <a:pt x="225743" y="16149"/>
                                </a:cubicBezTo>
                                <a:lnTo>
                                  <a:pt x="224790" y="16149"/>
                                </a:lnTo>
                                <a:lnTo>
                                  <a:pt x="224790" y="16149"/>
                                </a:lnTo>
                                <a:cubicBezTo>
                                  <a:pt x="223838" y="14244"/>
                                  <a:pt x="222885" y="12339"/>
                                  <a:pt x="220980" y="11387"/>
                                </a:cubicBezTo>
                                <a:cubicBezTo>
                                  <a:pt x="220980" y="11387"/>
                                  <a:pt x="220028" y="10434"/>
                                  <a:pt x="220028" y="10434"/>
                                </a:cubicBezTo>
                                <a:cubicBezTo>
                                  <a:pt x="217170" y="7577"/>
                                  <a:pt x="214313" y="5672"/>
                                  <a:pt x="210503" y="4719"/>
                                </a:cubicBezTo>
                                <a:cubicBezTo>
                                  <a:pt x="203835" y="2814"/>
                                  <a:pt x="198120" y="909"/>
                                  <a:pt x="190500" y="909"/>
                                </a:cubicBezTo>
                                <a:cubicBezTo>
                                  <a:pt x="171450" y="-1948"/>
                                  <a:pt x="152400" y="1862"/>
                                  <a:pt x="137160" y="13292"/>
                                </a:cubicBezTo>
                                <a:cubicBezTo>
                                  <a:pt x="135255" y="14244"/>
                                  <a:pt x="134303" y="16149"/>
                                  <a:pt x="132398" y="17102"/>
                                </a:cubicBezTo>
                                <a:lnTo>
                                  <a:pt x="131445" y="18054"/>
                                </a:lnTo>
                                <a:cubicBezTo>
                                  <a:pt x="131445" y="18054"/>
                                  <a:pt x="131445" y="18054"/>
                                  <a:pt x="130493" y="18054"/>
                                </a:cubicBezTo>
                                <a:cubicBezTo>
                                  <a:pt x="129540" y="18054"/>
                                  <a:pt x="129540" y="17102"/>
                                  <a:pt x="128588" y="17102"/>
                                </a:cubicBezTo>
                                <a:cubicBezTo>
                                  <a:pt x="121920" y="14244"/>
                                  <a:pt x="115253" y="12339"/>
                                  <a:pt x="108585" y="11387"/>
                                </a:cubicBezTo>
                                <a:cubicBezTo>
                                  <a:pt x="106680" y="11387"/>
                                  <a:pt x="104775" y="11387"/>
                                  <a:pt x="101918" y="11387"/>
                                </a:cubicBezTo>
                                <a:cubicBezTo>
                                  <a:pt x="90488" y="11387"/>
                                  <a:pt x="79058" y="14244"/>
                                  <a:pt x="67628" y="19007"/>
                                </a:cubicBezTo>
                                <a:cubicBezTo>
                                  <a:pt x="62865" y="20912"/>
                                  <a:pt x="58103" y="23769"/>
                                  <a:pt x="54293" y="26627"/>
                                </a:cubicBezTo>
                                <a:cubicBezTo>
                                  <a:pt x="51435" y="28532"/>
                                  <a:pt x="49530" y="30437"/>
                                  <a:pt x="48578" y="33294"/>
                                </a:cubicBezTo>
                                <a:cubicBezTo>
                                  <a:pt x="47625" y="36152"/>
                                  <a:pt x="46673" y="39009"/>
                                  <a:pt x="46673" y="41867"/>
                                </a:cubicBezTo>
                                <a:lnTo>
                                  <a:pt x="43815" y="41867"/>
                                </a:lnTo>
                                <a:cubicBezTo>
                                  <a:pt x="41910" y="41867"/>
                                  <a:pt x="40958" y="41867"/>
                                  <a:pt x="39053" y="41867"/>
                                </a:cubicBezTo>
                                <a:cubicBezTo>
                                  <a:pt x="35243" y="42819"/>
                                  <a:pt x="32385" y="44724"/>
                                  <a:pt x="29528" y="47582"/>
                                </a:cubicBezTo>
                                <a:cubicBezTo>
                                  <a:pt x="23813" y="54249"/>
                                  <a:pt x="18098" y="61869"/>
                                  <a:pt x="14288" y="68537"/>
                                </a:cubicBezTo>
                                <a:cubicBezTo>
                                  <a:pt x="13335" y="70442"/>
                                  <a:pt x="12383" y="73299"/>
                                  <a:pt x="11430" y="76157"/>
                                </a:cubicBezTo>
                                <a:cubicBezTo>
                                  <a:pt x="11430" y="78062"/>
                                  <a:pt x="11430" y="79967"/>
                                  <a:pt x="11430" y="82824"/>
                                </a:cubicBezTo>
                                <a:cubicBezTo>
                                  <a:pt x="11430" y="82824"/>
                                  <a:pt x="10478" y="83777"/>
                                  <a:pt x="10478" y="83777"/>
                                </a:cubicBezTo>
                                <a:cubicBezTo>
                                  <a:pt x="8573" y="84729"/>
                                  <a:pt x="6668" y="86634"/>
                                  <a:pt x="4763" y="88539"/>
                                </a:cubicBezTo>
                                <a:cubicBezTo>
                                  <a:pt x="3810" y="89492"/>
                                  <a:pt x="3810" y="90444"/>
                                  <a:pt x="2858" y="91397"/>
                                </a:cubicBezTo>
                                <a:cubicBezTo>
                                  <a:pt x="1905" y="93302"/>
                                  <a:pt x="0" y="96159"/>
                                  <a:pt x="0" y="9901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61D8F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  <p:sp>
                        <p:nvSpPr>
                          <p:cNvPr id="79" name="Freeform: Shape 78">
                            <a:extLst>
                              <a:ext uri="{FF2B5EF4-FFF2-40B4-BE49-F238E27FC236}">
                                <a16:creationId xmlns:a16="http://schemas.microsoft.com/office/drawing/2014/main" id="{B1111C1A-FDC4-275B-6DCB-718963611DA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224587" y="2860356"/>
                            <a:ext cx="125729" cy="116205"/>
                          </a:xfrm>
                          <a:custGeom>
                            <a:avLst/>
                            <a:gdLst>
                              <a:gd name="connsiteX0" fmla="*/ 0 w 125729"/>
                              <a:gd name="connsiteY0" fmla="*/ 4763 h 116205"/>
                              <a:gd name="connsiteX1" fmla="*/ 16192 w 125729"/>
                              <a:gd name="connsiteY1" fmla="*/ 11430 h 116205"/>
                              <a:gd name="connsiteX2" fmla="*/ 74295 w 125729"/>
                              <a:gd name="connsiteY2" fmla="*/ 52388 h 116205"/>
                              <a:gd name="connsiteX3" fmla="*/ 90488 w 125729"/>
                              <a:gd name="connsiteY3" fmla="*/ 70485 h 116205"/>
                              <a:gd name="connsiteX4" fmla="*/ 119063 w 125729"/>
                              <a:gd name="connsiteY4" fmla="*/ 116205 h 116205"/>
                              <a:gd name="connsiteX5" fmla="*/ 125730 w 125729"/>
                              <a:gd name="connsiteY5" fmla="*/ 114300 h 116205"/>
                              <a:gd name="connsiteX6" fmla="*/ 95250 w 125729"/>
                              <a:gd name="connsiteY6" fmla="*/ 65723 h 116205"/>
                              <a:gd name="connsiteX7" fmla="*/ 78105 w 125729"/>
                              <a:gd name="connsiteY7" fmla="*/ 46673 h 116205"/>
                              <a:gd name="connsiteX8" fmla="*/ 41910 w 125729"/>
                              <a:gd name="connsiteY8" fmla="*/ 18098 h 116205"/>
                              <a:gd name="connsiteX9" fmla="*/ 4763 w 125729"/>
                              <a:gd name="connsiteY9" fmla="*/ 0 h 116205"/>
                              <a:gd name="connsiteX10" fmla="*/ 0 w 125729"/>
                              <a:gd name="connsiteY10" fmla="*/ 4763 h 1162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125729" h="116205">
                                <a:moveTo>
                                  <a:pt x="0" y="4763"/>
                                </a:moveTo>
                                <a:cubicBezTo>
                                  <a:pt x="0" y="4763"/>
                                  <a:pt x="10477" y="8573"/>
                                  <a:pt x="16192" y="11430"/>
                                </a:cubicBezTo>
                                <a:cubicBezTo>
                                  <a:pt x="38100" y="21907"/>
                                  <a:pt x="57150" y="35243"/>
                                  <a:pt x="74295" y="52388"/>
                                </a:cubicBezTo>
                                <a:cubicBezTo>
                                  <a:pt x="80010" y="58103"/>
                                  <a:pt x="85725" y="64770"/>
                                  <a:pt x="90488" y="70485"/>
                                </a:cubicBezTo>
                                <a:cubicBezTo>
                                  <a:pt x="101917" y="83820"/>
                                  <a:pt x="111442" y="100013"/>
                                  <a:pt x="119063" y="116205"/>
                                </a:cubicBezTo>
                                <a:cubicBezTo>
                                  <a:pt x="120967" y="115253"/>
                                  <a:pt x="122873" y="115253"/>
                                  <a:pt x="125730" y="114300"/>
                                </a:cubicBezTo>
                                <a:cubicBezTo>
                                  <a:pt x="117158" y="96203"/>
                                  <a:pt x="107633" y="80010"/>
                                  <a:pt x="95250" y="65723"/>
                                </a:cubicBezTo>
                                <a:cubicBezTo>
                                  <a:pt x="90488" y="59055"/>
                                  <a:pt x="84773" y="53340"/>
                                  <a:pt x="78105" y="46673"/>
                                </a:cubicBezTo>
                                <a:cubicBezTo>
                                  <a:pt x="66675" y="35243"/>
                                  <a:pt x="55245" y="25718"/>
                                  <a:pt x="41910" y="18098"/>
                                </a:cubicBezTo>
                                <a:cubicBezTo>
                                  <a:pt x="30480" y="10478"/>
                                  <a:pt x="17145" y="4763"/>
                                  <a:pt x="4763" y="0"/>
                                </a:cubicBezTo>
                                <a:cubicBezTo>
                                  <a:pt x="4763" y="953"/>
                                  <a:pt x="1905" y="2857"/>
                                  <a:pt x="0" y="476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0BFF5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id-ID"/>
                          </a:p>
                        </p:txBody>
                      </p:sp>
                    </p:grpSp>
                    <p:sp>
                      <p:nvSpPr>
                        <p:cNvPr id="74" name="Freeform: Shape 73">
                          <a:extLst>
                            <a:ext uri="{FF2B5EF4-FFF2-40B4-BE49-F238E27FC236}">
                              <a16:creationId xmlns:a16="http://schemas.microsoft.com/office/drawing/2014/main" id="{80E6ED64-3CB6-27BA-02F5-39C4C90A2F5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39814" y="2879406"/>
                          <a:ext cx="29527" cy="21907"/>
                        </a:xfrm>
                        <a:custGeom>
                          <a:avLst/>
                          <a:gdLst>
                            <a:gd name="connsiteX0" fmla="*/ 0 w 29527"/>
                            <a:gd name="connsiteY0" fmla="*/ 8573 h 21907"/>
                            <a:gd name="connsiteX1" fmla="*/ 23813 w 29527"/>
                            <a:gd name="connsiteY1" fmla="*/ 21907 h 21907"/>
                            <a:gd name="connsiteX2" fmla="*/ 26670 w 29527"/>
                            <a:gd name="connsiteY2" fmla="*/ 21907 h 21907"/>
                            <a:gd name="connsiteX3" fmla="*/ 29527 w 29527"/>
                            <a:gd name="connsiteY3" fmla="*/ 18098 h 21907"/>
                            <a:gd name="connsiteX4" fmla="*/ 25718 w 29527"/>
                            <a:gd name="connsiteY4" fmla="*/ 15240 h 21907"/>
                            <a:gd name="connsiteX5" fmla="*/ 952 w 29527"/>
                            <a:gd name="connsiteY5" fmla="*/ 0 h 21907"/>
                            <a:gd name="connsiteX6" fmla="*/ 0 w 29527"/>
                            <a:gd name="connsiteY6" fmla="*/ 8573 h 21907"/>
                            <a:gd name="connsiteX7" fmla="*/ 0 w 29527"/>
                            <a:gd name="connsiteY7" fmla="*/ 8573 h 219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9527" h="21907">
                              <a:moveTo>
                                <a:pt x="0" y="8573"/>
                              </a:moveTo>
                              <a:cubicBezTo>
                                <a:pt x="5715" y="16193"/>
                                <a:pt x="13335" y="21907"/>
                                <a:pt x="23813" y="21907"/>
                              </a:cubicBezTo>
                              <a:cubicBezTo>
                                <a:pt x="24765" y="21907"/>
                                <a:pt x="25718" y="21907"/>
                                <a:pt x="26670" y="21907"/>
                              </a:cubicBezTo>
                              <a:cubicBezTo>
                                <a:pt x="28575" y="21907"/>
                                <a:pt x="29527" y="20003"/>
                                <a:pt x="29527" y="18098"/>
                              </a:cubicBezTo>
                              <a:cubicBezTo>
                                <a:pt x="29527" y="16193"/>
                                <a:pt x="27623" y="15240"/>
                                <a:pt x="25718" y="15240"/>
                              </a:cubicBezTo>
                              <a:cubicBezTo>
                                <a:pt x="13335" y="18098"/>
                                <a:pt x="2858" y="2857"/>
                                <a:pt x="952" y="0"/>
                              </a:cubicBezTo>
                              <a:cubicBezTo>
                                <a:pt x="952" y="2857"/>
                                <a:pt x="0" y="5715"/>
                                <a:pt x="0" y="8573"/>
                              </a:cubicBezTo>
                              <a:lnTo>
                                <a:pt x="0" y="857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75" name="Freeform: Shape 74">
                          <a:extLst>
                            <a:ext uri="{FF2B5EF4-FFF2-40B4-BE49-F238E27FC236}">
                              <a16:creationId xmlns:a16="http://schemas.microsoft.com/office/drawing/2014/main" id="{3B39927E-2096-3ABE-073F-1D8DFE77B8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05525" y="2924174"/>
                          <a:ext cx="24207" cy="10900"/>
                        </a:xfrm>
                        <a:custGeom>
                          <a:avLst/>
                          <a:gdLst>
                            <a:gd name="connsiteX0" fmla="*/ 0 w 24207"/>
                            <a:gd name="connsiteY0" fmla="*/ 4763 h 10900"/>
                            <a:gd name="connsiteX1" fmla="*/ 20002 w 24207"/>
                            <a:gd name="connsiteY1" fmla="*/ 10477 h 10900"/>
                            <a:gd name="connsiteX2" fmla="*/ 22860 w 24207"/>
                            <a:gd name="connsiteY2" fmla="*/ 10477 h 10900"/>
                            <a:gd name="connsiteX3" fmla="*/ 23813 w 24207"/>
                            <a:gd name="connsiteY3" fmla="*/ 9525 h 10900"/>
                            <a:gd name="connsiteX4" fmla="*/ 22860 w 24207"/>
                            <a:gd name="connsiteY4" fmla="*/ 5715 h 10900"/>
                            <a:gd name="connsiteX5" fmla="*/ 0 w 24207"/>
                            <a:gd name="connsiteY5" fmla="*/ 0 h 10900"/>
                            <a:gd name="connsiteX6" fmla="*/ 0 w 24207"/>
                            <a:gd name="connsiteY6" fmla="*/ 4763 h 109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4207" h="10900">
                              <a:moveTo>
                                <a:pt x="0" y="4763"/>
                              </a:moveTo>
                              <a:cubicBezTo>
                                <a:pt x="10477" y="4763"/>
                                <a:pt x="20002" y="9525"/>
                                <a:pt x="20002" y="10477"/>
                              </a:cubicBezTo>
                              <a:cubicBezTo>
                                <a:pt x="20955" y="11430"/>
                                <a:pt x="21908" y="10477"/>
                                <a:pt x="22860" y="10477"/>
                              </a:cubicBezTo>
                              <a:cubicBezTo>
                                <a:pt x="22860" y="10477"/>
                                <a:pt x="23813" y="9525"/>
                                <a:pt x="23813" y="9525"/>
                              </a:cubicBezTo>
                              <a:cubicBezTo>
                                <a:pt x="24765" y="7620"/>
                                <a:pt x="23813" y="5715"/>
                                <a:pt x="22860" y="5715"/>
                              </a:cubicBezTo>
                              <a:cubicBezTo>
                                <a:pt x="17145" y="2857"/>
                                <a:pt x="8573" y="0"/>
                                <a:pt x="0" y="0"/>
                              </a:cubicBezTo>
                              <a:cubicBezTo>
                                <a:pt x="0" y="0"/>
                                <a:pt x="0" y="2857"/>
                                <a:pt x="0" y="47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76" name="Freeform: Shape 75">
                          <a:extLst>
                            <a:ext uri="{FF2B5EF4-FFF2-40B4-BE49-F238E27FC236}">
                              <a16:creationId xmlns:a16="http://schemas.microsoft.com/office/drawing/2014/main" id="{0ABDE95F-551F-4C29-BBB4-B97FDA6993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99835" y="2857499"/>
                          <a:ext cx="15239" cy="25717"/>
                        </a:xfrm>
                        <a:custGeom>
                          <a:avLst/>
                          <a:gdLst>
                            <a:gd name="connsiteX0" fmla="*/ 0 w 15239"/>
                            <a:gd name="connsiteY0" fmla="*/ 22860 h 25717"/>
                            <a:gd name="connsiteX1" fmla="*/ 2857 w 15239"/>
                            <a:gd name="connsiteY1" fmla="*/ 25718 h 25717"/>
                            <a:gd name="connsiteX2" fmla="*/ 5715 w 15239"/>
                            <a:gd name="connsiteY2" fmla="*/ 22860 h 25717"/>
                            <a:gd name="connsiteX3" fmla="*/ 15240 w 15239"/>
                            <a:gd name="connsiteY3" fmla="*/ 5715 h 25717"/>
                            <a:gd name="connsiteX4" fmla="*/ 11430 w 15239"/>
                            <a:gd name="connsiteY4" fmla="*/ 0 h 25717"/>
                            <a:gd name="connsiteX5" fmla="*/ 0 w 15239"/>
                            <a:gd name="connsiteY5" fmla="*/ 22860 h 257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5239" h="25717">
                              <a:moveTo>
                                <a:pt x="0" y="22860"/>
                              </a:moveTo>
                              <a:cubicBezTo>
                                <a:pt x="0" y="24765"/>
                                <a:pt x="952" y="25718"/>
                                <a:pt x="2857" y="25718"/>
                              </a:cubicBezTo>
                              <a:cubicBezTo>
                                <a:pt x="4763" y="25718"/>
                                <a:pt x="5715" y="24765"/>
                                <a:pt x="5715" y="22860"/>
                              </a:cubicBezTo>
                              <a:cubicBezTo>
                                <a:pt x="5715" y="15240"/>
                                <a:pt x="9525" y="9525"/>
                                <a:pt x="15240" y="5715"/>
                              </a:cubicBezTo>
                              <a:cubicBezTo>
                                <a:pt x="14288" y="3810"/>
                                <a:pt x="11430" y="0"/>
                                <a:pt x="11430" y="0"/>
                              </a:cubicBezTo>
                              <a:cubicBezTo>
                                <a:pt x="6667" y="5715"/>
                                <a:pt x="952" y="14288"/>
                                <a:pt x="0" y="228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77" name="Freeform: Shape 76">
                          <a:extLst>
                            <a:ext uri="{FF2B5EF4-FFF2-40B4-BE49-F238E27FC236}">
                              <a16:creationId xmlns:a16="http://schemas.microsoft.com/office/drawing/2014/main" id="{AC0A8AD3-264A-39F9-3DCF-525927A1C9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69946" y="2916554"/>
                          <a:ext cx="24186" cy="21907"/>
                        </a:xfrm>
                        <a:custGeom>
                          <a:avLst/>
                          <a:gdLst>
                            <a:gd name="connsiteX0" fmla="*/ 374 w 24186"/>
                            <a:gd name="connsiteY0" fmla="*/ 20002 h 21907"/>
                            <a:gd name="connsiteX1" fmla="*/ 3231 w 24186"/>
                            <a:gd name="connsiteY1" fmla="*/ 21907 h 21907"/>
                            <a:gd name="connsiteX2" fmla="*/ 4184 w 24186"/>
                            <a:gd name="connsiteY2" fmla="*/ 21907 h 21907"/>
                            <a:gd name="connsiteX3" fmla="*/ 24186 w 24186"/>
                            <a:gd name="connsiteY3" fmla="*/ 9525 h 21907"/>
                            <a:gd name="connsiteX4" fmla="*/ 24186 w 24186"/>
                            <a:gd name="connsiteY4" fmla="*/ 7620 h 21907"/>
                            <a:gd name="connsiteX5" fmla="*/ 23234 w 24186"/>
                            <a:gd name="connsiteY5" fmla="*/ 0 h 21907"/>
                            <a:gd name="connsiteX6" fmla="*/ 2279 w 24186"/>
                            <a:gd name="connsiteY6" fmla="*/ 15240 h 21907"/>
                            <a:gd name="connsiteX7" fmla="*/ 374 w 24186"/>
                            <a:gd name="connsiteY7" fmla="*/ 20002 h 219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4186" h="21907">
                              <a:moveTo>
                                <a:pt x="374" y="20002"/>
                              </a:moveTo>
                              <a:cubicBezTo>
                                <a:pt x="374" y="20955"/>
                                <a:pt x="2279" y="21907"/>
                                <a:pt x="3231" y="21907"/>
                              </a:cubicBezTo>
                              <a:cubicBezTo>
                                <a:pt x="3231" y="21907"/>
                                <a:pt x="4184" y="21907"/>
                                <a:pt x="4184" y="21907"/>
                              </a:cubicBezTo>
                              <a:cubicBezTo>
                                <a:pt x="9899" y="20002"/>
                                <a:pt x="17519" y="16193"/>
                                <a:pt x="24186" y="9525"/>
                              </a:cubicBezTo>
                              <a:lnTo>
                                <a:pt x="24186" y="7620"/>
                              </a:lnTo>
                              <a:cubicBezTo>
                                <a:pt x="24186" y="4763"/>
                                <a:pt x="24186" y="2857"/>
                                <a:pt x="23234" y="0"/>
                              </a:cubicBezTo>
                              <a:cubicBezTo>
                                <a:pt x="16566" y="10477"/>
                                <a:pt x="2279" y="15240"/>
                                <a:pt x="2279" y="15240"/>
                              </a:cubicBezTo>
                              <a:cubicBezTo>
                                <a:pt x="374" y="17145"/>
                                <a:pt x="-579" y="18097"/>
                                <a:pt x="374" y="200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  <p:sp>
                    <p:nvSpPr>
                      <p:cNvPr id="70" name="Freeform: Shape 69">
                        <a:extLst>
                          <a:ext uri="{FF2B5EF4-FFF2-40B4-BE49-F238E27FC236}">
                            <a16:creationId xmlns:a16="http://schemas.microsoft.com/office/drawing/2014/main" id="{020A97B1-C713-B9AC-C9FF-DD9DB2D43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49910" y="2930447"/>
                        <a:ext cx="41175" cy="34922"/>
                      </a:xfrm>
                      <a:custGeom>
                        <a:avLst/>
                        <a:gdLst>
                          <a:gd name="connsiteX0" fmla="*/ 20397 w 41175"/>
                          <a:gd name="connsiteY0" fmla="*/ 34685 h 34922"/>
                          <a:gd name="connsiteX1" fmla="*/ 31827 w 41175"/>
                          <a:gd name="connsiteY1" fmla="*/ 29922 h 34922"/>
                          <a:gd name="connsiteX2" fmla="*/ 37542 w 41175"/>
                          <a:gd name="connsiteY2" fmla="*/ 1347 h 34922"/>
                          <a:gd name="connsiteX3" fmla="*/ 32780 w 41175"/>
                          <a:gd name="connsiteY3" fmla="*/ 395 h 34922"/>
                          <a:gd name="connsiteX4" fmla="*/ 31827 w 41175"/>
                          <a:gd name="connsiteY4" fmla="*/ 5157 h 34922"/>
                          <a:gd name="connsiteX5" fmla="*/ 27065 w 41175"/>
                          <a:gd name="connsiteY5" fmla="*/ 25160 h 34922"/>
                          <a:gd name="connsiteX6" fmla="*/ 6110 w 41175"/>
                          <a:gd name="connsiteY6" fmla="*/ 25160 h 34922"/>
                          <a:gd name="connsiteX7" fmla="*/ 1347 w 41175"/>
                          <a:gd name="connsiteY7" fmla="*/ 24207 h 34922"/>
                          <a:gd name="connsiteX8" fmla="*/ 395 w 41175"/>
                          <a:gd name="connsiteY8" fmla="*/ 28970 h 34922"/>
                          <a:gd name="connsiteX9" fmla="*/ 20397 w 41175"/>
                          <a:gd name="connsiteY9" fmla="*/ 34685 h 349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41175" h="34922">
                            <a:moveTo>
                              <a:pt x="20397" y="34685"/>
                            </a:moveTo>
                            <a:cubicBezTo>
                              <a:pt x="24207" y="33732"/>
                              <a:pt x="28017" y="32780"/>
                              <a:pt x="31827" y="29922"/>
                            </a:cubicBezTo>
                            <a:cubicBezTo>
                              <a:pt x="41352" y="22302"/>
                              <a:pt x="44210" y="8967"/>
                              <a:pt x="37542" y="1347"/>
                            </a:cubicBezTo>
                            <a:cubicBezTo>
                              <a:pt x="36590" y="395"/>
                              <a:pt x="34685" y="-558"/>
                              <a:pt x="32780" y="395"/>
                            </a:cubicBezTo>
                            <a:cubicBezTo>
                              <a:pt x="31827" y="1347"/>
                              <a:pt x="30875" y="3252"/>
                              <a:pt x="31827" y="5157"/>
                            </a:cubicBezTo>
                            <a:cubicBezTo>
                              <a:pt x="36590" y="10872"/>
                              <a:pt x="33732" y="19445"/>
                              <a:pt x="27065" y="25160"/>
                            </a:cubicBezTo>
                            <a:cubicBezTo>
                              <a:pt x="20397" y="30875"/>
                              <a:pt x="10872" y="29922"/>
                              <a:pt x="6110" y="25160"/>
                            </a:cubicBezTo>
                            <a:cubicBezTo>
                              <a:pt x="5157" y="24207"/>
                              <a:pt x="3252" y="23255"/>
                              <a:pt x="1347" y="24207"/>
                            </a:cubicBezTo>
                            <a:cubicBezTo>
                              <a:pt x="395" y="25160"/>
                              <a:pt x="-558" y="27065"/>
                              <a:pt x="395" y="28970"/>
                            </a:cubicBezTo>
                            <a:cubicBezTo>
                              <a:pt x="7062" y="33732"/>
                              <a:pt x="13730" y="35637"/>
                              <a:pt x="20397" y="34685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71" name="Freeform: Shape 70">
                        <a:extLst>
                          <a:ext uri="{FF2B5EF4-FFF2-40B4-BE49-F238E27FC236}">
                            <a16:creationId xmlns:a16="http://schemas.microsoft.com/office/drawing/2014/main" id="{A81FE96B-D89E-7241-4377-1C0BB2EFCA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98784" y="2890479"/>
                        <a:ext cx="43900" cy="27979"/>
                      </a:xfrm>
                      <a:custGeom>
                        <a:avLst/>
                        <a:gdLst>
                          <a:gd name="connsiteX0" fmla="*/ 1991 w 43900"/>
                          <a:gd name="connsiteY0" fmla="*/ 27980 h 27979"/>
                          <a:gd name="connsiteX1" fmla="*/ 2943 w 43900"/>
                          <a:gd name="connsiteY1" fmla="*/ 27980 h 27979"/>
                          <a:gd name="connsiteX2" fmla="*/ 5801 w 43900"/>
                          <a:gd name="connsiteY2" fmla="*/ 24170 h 27979"/>
                          <a:gd name="connsiteX3" fmla="*/ 7706 w 43900"/>
                          <a:gd name="connsiteY3" fmla="*/ 12740 h 27979"/>
                          <a:gd name="connsiteX4" fmla="*/ 18183 w 43900"/>
                          <a:gd name="connsiteY4" fmla="*/ 6072 h 27979"/>
                          <a:gd name="connsiteX5" fmla="*/ 30566 w 43900"/>
                          <a:gd name="connsiteY5" fmla="*/ 7977 h 27979"/>
                          <a:gd name="connsiteX6" fmla="*/ 37233 w 43900"/>
                          <a:gd name="connsiteY6" fmla="*/ 17502 h 27979"/>
                          <a:gd name="connsiteX7" fmla="*/ 41043 w 43900"/>
                          <a:gd name="connsiteY7" fmla="*/ 20360 h 27979"/>
                          <a:gd name="connsiteX8" fmla="*/ 43901 w 43900"/>
                          <a:gd name="connsiteY8" fmla="*/ 16550 h 27979"/>
                          <a:gd name="connsiteX9" fmla="*/ 34376 w 43900"/>
                          <a:gd name="connsiteY9" fmla="*/ 3215 h 27979"/>
                          <a:gd name="connsiteX10" fmla="*/ 18183 w 43900"/>
                          <a:gd name="connsiteY10" fmla="*/ 357 h 27979"/>
                          <a:gd name="connsiteX11" fmla="*/ 3896 w 43900"/>
                          <a:gd name="connsiteY11" fmla="*/ 9882 h 27979"/>
                          <a:gd name="connsiteX12" fmla="*/ 1038 w 43900"/>
                          <a:gd name="connsiteY12" fmla="*/ 26075 h 27979"/>
                          <a:gd name="connsiteX13" fmla="*/ 1991 w 43900"/>
                          <a:gd name="connsiteY13" fmla="*/ 27980 h 2797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43900" h="27979">
                            <a:moveTo>
                              <a:pt x="1991" y="27980"/>
                            </a:moveTo>
                            <a:cubicBezTo>
                              <a:pt x="1991" y="27980"/>
                              <a:pt x="2943" y="27980"/>
                              <a:pt x="2943" y="27980"/>
                            </a:cubicBezTo>
                            <a:cubicBezTo>
                              <a:pt x="4848" y="27980"/>
                              <a:pt x="5801" y="26075"/>
                              <a:pt x="5801" y="24170"/>
                            </a:cubicBezTo>
                            <a:cubicBezTo>
                              <a:pt x="4848" y="20360"/>
                              <a:pt x="5801" y="16550"/>
                              <a:pt x="7706" y="12740"/>
                            </a:cubicBezTo>
                            <a:cubicBezTo>
                              <a:pt x="9611" y="8930"/>
                              <a:pt x="13421" y="7025"/>
                              <a:pt x="18183" y="6072"/>
                            </a:cubicBezTo>
                            <a:cubicBezTo>
                              <a:pt x="21993" y="5120"/>
                              <a:pt x="26756" y="6072"/>
                              <a:pt x="30566" y="7977"/>
                            </a:cubicBezTo>
                            <a:cubicBezTo>
                              <a:pt x="34376" y="9882"/>
                              <a:pt x="36281" y="13692"/>
                              <a:pt x="37233" y="17502"/>
                            </a:cubicBezTo>
                            <a:cubicBezTo>
                              <a:pt x="37233" y="19407"/>
                              <a:pt x="39138" y="20360"/>
                              <a:pt x="41043" y="20360"/>
                            </a:cubicBezTo>
                            <a:cubicBezTo>
                              <a:pt x="42948" y="20360"/>
                              <a:pt x="43901" y="18455"/>
                              <a:pt x="43901" y="16550"/>
                            </a:cubicBezTo>
                            <a:cubicBezTo>
                              <a:pt x="42948" y="10835"/>
                              <a:pt x="39138" y="6072"/>
                              <a:pt x="34376" y="3215"/>
                            </a:cubicBezTo>
                            <a:cubicBezTo>
                              <a:pt x="29613" y="357"/>
                              <a:pt x="23898" y="-595"/>
                              <a:pt x="18183" y="357"/>
                            </a:cubicBezTo>
                            <a:cubicBezTo>
                              <a:pt x="12468" y="1310"/>
                              <a:pt x="7706" y="5120"/>
                              <a:pt x="3896" y="9882"/>
                            </a:cubicBezTo>
                            <a:cubicBezTo>
                              <a:pt x="1038" y="14645"/>
                              <a:pt x="-867" y="20360"/>
                              <a:pt x="1038" y="26075"/>
                            </a:cubicBezTo>
                            <a:cubicBezTo>
                              <a:pt x="-867" y="26075"/>
                              <a:pt x="86" y="27027"/>
                              <a:pt x="1991" y="27980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72" name="Freeform: Shape 71">
                        <a:extLst>
                          <a:ext uri="{FF2B5EF4-FFF2-40B4-BE49-F238E27FC236}">
                            <a16:creationId xmlns:a16="http://schemas.microsoft.com/office/drawing/2014/main" id="{5BEBB32C-CCD0-8F8A-2D7B-35C9AD2CD4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71630" y="2961376"/>
                        <a:ext cx="32954" cy="23757"/>
                      </a:xfrm>
                      <a:custGeom>
                        <a:avLst/>
                        <a:gdLst>
                          <a:gd name="connsiteX0" fmla="*/ 570 w 32954"/>
                          <a:gd name="connsiteY0" fmla="*/ 6613 h 23757"/>
                          <a:gd name="connsiteX1" fmla="*/ 4380 w 32954"/>
                          <a:gd name="connsiteY1" fmla="*/ 7565 h 23757"/>
                          <a:gd name="connsiteX2" fmla="*/ 24382 w 32954"/>
                          <a:gd name="connsiteY2" fmla="*/ 15185 h 23757"/>
                          <a:gd name="connsiteX3" fmla="*/ 26287 w 32954"/>
                          <a:gd name="connsiteY3" fmla="*/ 22805 h 23757"/>
                          <a:gd name="connsiteX4" fmla="*/ 32955 w 32954"/>
                          <a:gd name="connsiteY4" fmla="*/ 23758 h 23757"/>
                          <a:gd name="connsiteX5" fmla="*/ 31050 w 32954"/>
                          <a:gd name="connsiteY5" fmla="*/ 12328 h 23757"/>
                          <a:gd name="connsiteX6" fmla="*/ 2475 w 32954"/>
                          <a:gd name="connsiteY6" fmla="*/ 1850 h 23757"/>
                          <a:gd name="connsiteX7" fmla="*/ 570 w 32954"/>
                          <a:gd name="connsiteY7" fmla="*/ 6613 h 237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32954" h="23757">
                            <a:moveTo>
                              <a:pt x="570" y="6613"/>
                            </a:moveTo>
                            <a:cubicBezTo>
                              <a:pt x="1522" y="8518"/>
                              <a:pt x="3427" y="8518"/>
                              <a:pt x="4380" y="7565"/>
                            </a:cubicBezTo>
                            <a:cubicBezTo>
                              <a:pt x="12000" y="3755"/>
                              <a:pt x="20572" y="7565"/>
                              <a:pt x="24382" y="15185"/>
                            </a:cubicBezTo>
                            <a:cubicBezTo>
                              <a:pt x="25335" y="18043"/>
                              <a:pt x="26287" y="20900"/>
                              <a:pt x="26287" y="22805"/>
                            </a:cubicBezTo>
                            <a:cubicBezTo>
                              <a:pt x="28192" y="22805"/>
                              <a:pt x="30097" y="23758"/>
                              <a:pt x="32955" y="23758"/>
                            </a:cubicBezTo>
                            <a:cubicBezTo>
                              <a:pt x="32955" y="19948"/>
                              <a:pt x="32955" y="16138"/>
                              <a:pt x="31050" y="12328"/>
                            </a:cubicBezTo>
                            <a:cubicBezTo>
                              <a:pt x="25335" y="1850"/>
                              <a:pt x="12952" y="-2912"/>
                              <a:pt x="2475" y="1850"/>
                            </a:cubicBezTo>
                            <a:cubicBezTo>
                              <a:pt x="-383" y="3755"/>
                              <a:pt x="-383" y="5660"/>
                              <a:pt x="570" y="6613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  <p:sp>
                  <p:nvSpPr>
                    <p:cNvPr id="65" name="Freeform: Shape 64">
                      <a:extLst>
                        <a:ext uri="{FF2B5EF4-FFF2-40B4-BE49-F238E27FC236}">
                          <a16:creationId xmlns:a16="http://schemas.microsoft.com/office/drawing/2014/main" id="{3367BD47-B06C-1F62-3722-9EE334372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3139" y="2928937"/>
                      <a:ext cx="360997" cy="68580"/>
                    </a:xfrm>
                    <a:custGeom>
                      <a:avLst/>
                      <a:gdLst>
                        <a:gd name="connsiteX0" fmla="*/ 9525 w 360997"/>
                        <a:gd name="connsiteY0" fmla="*/ 0 h 68580"/>
                        <a:gd name="connsiteX1" fmla="*/ 9525 w 360997"/>
                        <a:gd name="connsiteY1" fmla="*/ 0 h 68580"/>
                        <a:gd name="connsiteX2" fmla="*/ 179070 w 360997"/>
                        <a:gd name="connsiteY2" fmla="*/ 59055 h 68580"/>
                        <a:gd name="connsiteX3" fmla="*/ 180023 w 360997"/>
                        <a:gd name="connsiteY3" fmla="*/ 59055 h 68580"/>
                        <a:gd name="connsiteX4" fmla="*/ 351473 w 360997"/>
                        <a:gd name="connsiteY4" fmla="*/ 1905 h 68580"/>
                        <a:gd name="connsiteX5" fmla="*/ 351473 w 360997"/>
                        <a:gd name="connsiteY5" fmla="*/ 0 h 68580"/>
                        <a:gd name="connsiteX6" fmla="*/ 360998 w 360997"/>
                        <a:gd name="connsiteY6" fmla="*/ 0 h 68580"/>
                        <a:gd name="connsiteX7" fmla="*/ 360998 w 360997"/>
                        <a:gd name="connsiteY7" fmla="*/ 1905 h 68580"/>
                        <a:gd name="connsiteX8" fmla="*/ 180023 w 360997"/>
                        <a:gd name="connsiteY8" fmla="*/ 68580 h 68580"/>
                        <a:gd name="connsiteX9" fmla="*/ 179070 w 360997"/>
                        <a:gd name="connsiteY9" fmla="*/ 68580 h 68580"/>
                        <a:gd name="connsiteX10" fmla="*/ 0 w 360997"/>
                        <a:gd name="connsiteY10" fmla="*/ 952 h 68580"/>
                        <a:gd name="connsiteX11" fmla="*/ 0 w 360997"/>
                        <a:gd name="connsiteY11" fmla="*/ 0 h 68580"/>
                        <a:gd name="connsiteX12" fmla="*/ 9525 w 360997"/>
                        <a:gd name="connsiteY12" fmla="*/ 0 h 685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60997" h="68580">
                          <a:moveTo>
                            <a:pt x="9525" y="0"/>
                          </a:moveTo>
                          <a:cubicBezTo>
                            <a:pt x="9525" y="952"/>
                            <a:pt x="9525" y="952"/>
                            <a:pt x="9525" y="0"/>
                          </a:cubicBezTo>
                          <a:cubicBezTo>
                            <a:pt x="9525" y="16193"/>
                            <a:pt x="76200" y="59055"/>
                            <a:pt x="179070" y="59055"/>
                          </a:cubicBezTo>
                          <a:lnTo>
                            <a:pt x="180023" y="59055"/>
                          </a:lnTo>
                          <a:cubicBezTo>
                            <a:pt x="281940" y="59055"/>
                            <a:pt x="351473" y="16193"/>
                            <a:pt x="351473" y="1905"/>
                          </a:cubicBezTo>
                          <a:cubicBezTo>
                            <a:pt x="351473" y="1905"/>
                            <a:pt x="351473" y="952"/>
                            <a:pt x="351473" y="0"/>
                          </a:cubicBezTo>
                          <a:lnTo>
                            <a:pt x="360998" y="0"/>
                          </a:lnTo>
                          <a:cubicBezTo>
                            <a:pt x="360998" y="952"/>
                            <a:pt x="360998" y="952"/>
                            <a:pt x="360998" y="1905"/>
                          </a:cubicBezTo>
                          <a:cubicBezTo>
                            <a:pt x="360998" y="25718"/>
                            <a:pt x="281940" y="68580"/>
                            <a:pt x="180023" y="68580"/>
                          </a:cubicBezTo>
                          <a:lnTo>
                            <a:pt x="179070" y="68580"/>
                          </a:lnTo>
                          <a:cubicBezTo>
                            <a:pt x="77152" y="68580"/>
                            <a:pt x="0" y="25718"/>
                            <a:pt x="0" y="952"/>
                          </a:cubicBezTo>
                          <a:cubicBezTo>
                            <a:pt x="0" y="952"/>
                            <a:pt x="0" y="0"/>
                            <a:pt x="0" y="0"/>
                          </a:cubicBezTo>
                          <a:lnTo>
                            <a:pt x="9525" y="0"/>
                          </a:lnTo>
                          <a:close/>
                        </a:path>
                      </a:pathLst>
                    </a:custGeom>
                    <a:solidFill>
                      <a:srgbClr val="E9EE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grpSp>
                  <p:nvGrpSpPr>
                    <p:cNvPr id="66" name="Graphic 2">
                      <a:extLst>
                        <a:ext uri="{FF2B5EF4-FFF2-40B4-BE49-F238E27FC236}">
                          <a16:creationId xmlns:a16="http://schemas.microsoft.com/office/drawing/2014/main" id="{BAE368BE-C961-B127-2554-80829B35C3E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42697" y="3042649"/>
                      <a:ext cx="106679" cy="77375"/>
                      <a:chOff x="6342697" y="3042649"/>
                      <a:chExt cx="106679" cy="77375"/>
                    </a:xfrm>
                    <a:solidFill>
                      <a:srgbClr val="2ACAF7"/>
                    </a:solidFill>
                  </p:grpSpPr>
                  <p:sp>
                    <p:nvSpPr>
                      <p:cNvPr id="67" name="Freeform: Shape 66">
                        <a:extLst>
                          <a:ext uri="{FF2B5EF4-FFF2-40B4-BE49-F238E27FC236}">
                            <a16:creationId xmlns:a16="http://schemas.microsoft.com/office/drawing/2014/main" id="{E6636977-FCB3-413F-EA8A-817B9940AF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23660" y="3042649"/>
                        <a:ext cx="25717" cy="31655"/>
                      </a:xfrm>
                      <a:custGeom>
                        <a:avLst/>
                        <a:gdLst>
                          <a:gd name="connsiteX0" fmla="*/ 25717 w 25717"/>
                          <a:gd name="connsiteY0" fmla="*/ 10113 h 31655"/>
                          <a:gd name="connsiteX1" fmla="*/ 25717 w 25717"/>
                          <a:gd name="connsiteY1" fmla="*/ 7255 h 31655"/>
                          <a:gd name="connsiteX2" fmla="*/ 13335 w 25717"/>
                          <a:gd name="connsiteY2" fmla="*/ 588 h 31655"/>
                          <a:gd name="connsiteX3" fmla="*/ 0 w 25717"/>
                          <a:gd name="connsiteY3" fmla="*/ 21543 h 31655"/>
                          <a:gd name="connsiteX4" fmla="*/ 0 w 25717"/>
                          <a:gd name="connsiteY4" fmla="*/ 24400 h 31655"/>
                          <a:gd name="connsiteX5" fmla="*/ 11430 w 25717"/>
                          <a:gd name="connsiteY5" fmla="*/ 31068 h 31655"/>
                          <a:gd name="connsiteX6" fmla="*/ 25717 w 25717"/>
                          <a:gd name="connsiteY6" fmla="*/ 10113 h 316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5717" h="31655">
                            <a:moveTo>
                              <a:pt x="25717" y="10113"/>
                            </a:moveTo>
                            <a:cubicBezTo>
                              <a:pt x="25717" y="9160"/>
                              <a:pt x="25717" y="8208"/>
                              <a:pt x="25717" y="7255"/>
                            </a:cubicBezTo>
                            <a:cubicBezTo>
                              <a:pt x="24765" y="1540"/>
                              <a:pt x="19050" y="-1317"/>
                              <a:pt x="13335" y="588"/>
                            </a:cubicBezTo>
                            <a:cubicBezTo>
                              <a:pt x="5715" y="4398"/>
                              <a:pt x="0" y="12018"/>
                              <a:pt x="0" y="21543"/>
                            </a:cubicBezTo>
                            <a:cubicBezTo>
                              <a:pt x="0" y="22495"/>
                              <a:pt x="0" y="23448"/>
                              <a:pt x="0" y="24400"/>
                            </a:cubicBezTo>
                            <a:cubicBezTo>
                              <a:pt x="952" y="30115"/>
                              <a:pt x="6667" y="32973"/>
                              <a:pt x="11430" y="31068"/>
                            </a:cubicBezTo>
                            <a:cubicBezTo>
                              <a:pt x="20002" y="28210"/>
                              <a:pt x="25717" y="19638"/>
                              <a:pt x="25717" y="10113"/>
                            </a:cubicBezTo>
                            <a:close/>
                          </a:path>
                        </a:pathLst>
                      </a:custGeom>
                      <a:solidFill>
                        <a:srgbClr val="2ACAF7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68" name="Freeform: Shape 67">
                        <a:extLst>
                          <a:ext uri="{FF2B5EF4-FFF2-40B4-BE49-F238E27FC236}">
                            <a16:creationId xmlns:a16="http://schemas.microsoft.com/office/drawing/2014/main" id="{BE93B47D-53F8-0420-B769-FF42BB2CC3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42697" y="3088369"/>
                        <a:ext cx="25717" cy="31655"/>
                      </a:xfrm>
                      <a:custGeom>
                        <a:avLst/>
                        <a:gdLst>
                          <a:gd name="connsiteX0" fmla="*/ 25717 w 25717"/>
                          <a:gd name="connsiteY0" fmla="*/ 10113 h 31655"/>
                          <a:gd name="connsiteX1" fmla="*/ 25717 w 25717"/>
                          <a:gd name="connsiteY1" fmla="*/ 7255 h 31655"/>
                          <a:gd name="connsiteX2" fmla="*/ 13335 w 25717"/>
                          <a:gd name="connsiteY2" fmla="*/ 588 h 31655"/>
                          <a:gd name="connsiteX3" fmla="*/ 0 w 25717"/>
                          <a:gd name="connsiteY3" fmla="*/ 21543 h 31655"/>
                          <a:gd name="connsiteX4" fmla="*/ 0 w 25717"/>
                          <a:gd name="connsiteY4" fmla="*/ 24400 h 31655"/>
                          <a:gd name="connsiteX5" fmla="*/ 11430 w 25717"/>
                          <a:gd name="connsiteY5" fmla="*/ 31068 h 31655"/>
                          <a:gd name="connsiteX6" fmla="*/ 25717 w 25717"/>
                          <a:gd name="connsiteY6" fmla="*/ 10113 h 316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5717" h="31655">
                            <a:moveTo>
                              <a:pt x="25717" y="10113"/>
                            </a:moveTo>
                            <a:cubicBezTo>
                              <a:pt x="25717" y="9160"/>
                              <a:pt x="25717" y="8208"/>
                              <a:pt x="25717" y="7255"/>
                            </a:cubicBezTo>
                            <a:cubicBezTo>
                              <a:pt x="24765" y="1540"/>
                              <a:pt x="19050" y="-1317"/>
                              <a:pt x="13335" y="588"/>
                            </a:cubicBezTo>
                            <a:cubicBezTo>
                              <a:pt x="5715" y="4398"/>
                              <a:pt x="0" y="12018"/>
                              <a:pt x="0" y="21543"/>
                            </a:cubicBezTo>
                            <a:cubicBezTo>
                              <a:pt x="0" y="22495"/>
                              <a:pt x="0" y="23448"/>
                              <a:pt x="0" y="24400"/>
                            </a:cubicBezTo>
                            <a:cubicBezTo>
                              <a:pt x="952" y="30115"/>
                              <a:pt x="6667" y="32973"/>
                              <a:pt x="11430" y="31068"/>
                            </a:cubicBezTo>
                            <a:cubicBezTo>
                              <a:pt x="20002" y="27258"/>
                              <a:pt x="25717" y="19638"/>
                              <a:pt x="25717" y="10113"/>
                            </a:cubicBezTo>
                            <a:close/>
                          </a:path>
                        </a:pathLst>
                      </a:custGeom>
                      <a:solidFill>
                        <a:srgbClr val="2ACAF7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</p:grpSp>
            </p:grpSp>
          </p:grpSp>
        </p:grp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1C0419A6-A47E-58D7-8927-A455370AA47C}"/>
                </a:ext>
              </a:extLst>
            </p:cNvPr>
            <p:cNvGrpSpPr/>
            <p:nvPr/>
          </p:nvGrpSpPr>
          <p:grpSpPr>
            <a:xfrm>
              <a:off x="6492928" y="2599930"/>
              <a:ext cx="285061" cy="382346"/>
              <a:chOff x="6492928" y="2599930"/>
              <a:chExt cx="285061" cy="382346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A6FA966-37C3-D55F-F0FB-CA34C6E1CB8B}"/>
                  </a:ext>
                </a:extLst>
              </p:cNvPr>
              <p:cNvSpPr/>
              <p:nvPr/>
            </p:nvSpPr>
            <p:spPr>
              <a:xfrm>
                <a:off x="6492928" y="2599930"/>
                <a:ext cx="285061" cy="382346"/>
              </a:xfrm>
              <a:custGeom>
                <a:avLst/>
                <a:gdLst>
                  <a:gd name="connsiteX0" fmla="*/ 20267 w 285061"/>
                  <a:gd name="connsiteY0" fmla="*/ 138507 h 382346"/>
                  <a:gd name="connsiteX1" fmla="*/ 257439 w 285061"/>
                  <a:gd name="connsiteY1" fmla="*/ 2299 h 382346"/>
                  <a:gd name="connsiteX2" fmla="*/ 285062 w 285061"/>
                  <a:gd name="connsiteY2" fmla="*/ 18492 h 382346"/>
                  <a:gd name="connsiteX3" fmla="*/ 285062 w 285061"/>
                  <a:gd name="connsiteY3" fmla="*/ 175654 h 382346"/>
                  <a:gd name="connsiteX4" fmla="*/ 264107 w 285061"/>
                  <a:gd name="connsiteY4" fmla="*/ 212802 h 382346"/>
                  <a:gd name="connsiteX5" fmla="*/ 122184 w 285061"/>
                  <a:gd name="connsiteY5" fmla="*/ 294717 h 382346"/>
                  <a:gd name="connsiteX6" fmla="*/ 41222 w 285061"/>
                  <a:gd name="connsiteY6" fmla="*/ 382347 h 382346"/>
                  <a:gd name="connsiteX7" fmla="*/ 41222 w 285061"/>
                  <a:gd name="connsiteY7" fmla="*/ 341389 h 382346"/>
                  <a:gd name="connsiteX8" fmla="*/ 27887 w 285061"/>
                  <a:gd name="connsiteY8" fmla="*/ 349009 h 382346"/>
                  <a:gd name="connsiteX9" fmla="*/ 264 w 285061"/>
                  <a:gd name="connsiteY9" fmla="*/ 332817 h 382346"/>
                  <a:gd name="connsiteX10" fmla="*/ 264 w 285061"/>
                  <a:gd name="connsiteY10" fmla="*/ 174702 h 382346"/>
                  <a:gd name="connsiteX11" fmla="*/ 20267 w 285061"/>
                  <a:gd name="connsiteY11" fmla="*/ 138507 h 38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5061" h="382346">
                    <a:moveTo>
                      <a:pt x="20267" y="138507"/>
                    </a:moveTo>
                    <a:lnTo>
                      <a:pt x="257439" y="2299"/>
                    </a:lnTo>
                    <a:cubicBezTo>
                      <a:pt x="269822" y="-4368"/>
                      <a:pt x="285062" y="4204"/>
                      <a:pt x="285062" y="18492"/>
                    </a:cubicBezTo>
                    <a:lnTo>
                      <a:pt x="285062" y="175654"/>
                    </a:lnTo>
                    <a:cubicBezTo>
                      <a:pt x="285062" y="190894"/>
                      <a:pt x="276489" y="205182"/>
                      <a:pt x="264107" y="212802"/>
                    </a:cubicBezTo>
                    <a:lnTo>
                      <a:pt x="122184" y="294717"/>
                    </a:lnTo>
                    <a:lnTo>
                      <a:pt x="41222" y="382347"/>
                    </a:lnTo>
                    <a:lnTo>
                      <a:pt x="41222" y="341389"/>
                    </a:lnTo>
                    <a:lnTo>
                      <a:pt x="27887" y="349009"/>
                    </a:lnTo>
                    <a:cubicBezTo>
                      <a:pt x="15504" y="355677"/>
                      <a:pt x="264" y="347104"/>
                      <a:pt x="264" y="332817"/>
                    </a:cubicBezTo>
                    <a:lnTo>
                      <a:pt x="264" y="174702"/>
                    </a:lnTo>
                    <a:cubicBezTo>
                      <a:pt x="-1641" y="159462"/>
                      <a:pt x="6932" y="146127"/>
                      <a:pt x="20267" y="138507"/>
                    </a:cubicBezTo>
                    <a:close/>
                  </a:path>
                </a:pathLst>
              </a:custGeom>
              <a:solidFill>
                <a:srgbClr val="E8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grpSp>
            <p:nvGrpSpPr>
              <p:cNvPr id="34" name="Graphic 2">
                <a:extLst>
                  <a:ext uri="{FF2B5EF4-FFF2-40B4-BE49-F238E27FC236}">
                    <a16:creationId xmlns:a16="http://schemas.microsoft.com/office/drawing/2014/main" id="{46DF76BC-B6D1-FD8C-4832-98155703F448}"/>
                  </a:ext>
                </a:extLst>
              </p:cNvPr>
              <p:cNvGrpSpPr/>
              <p:nvPr/>
            </p:nvGrpSpPr>
            <p:grpSpPr>
              <a:xfrm>
                <a:off x="6549390" y="2709143"/>
                <a:ext cx="184865" cy="134787"/>
                <a:chOff x="6549390" y="2709143"/>
                <a:chExt cx="184865" cy="134787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FB133A9-5BDC-298C-2087-86CA3575F2ED}"/>
                    </a:ext>
                  </a:extLst>
                </p:cNvPr>
                <p:cNvSpPr/>
                <p:nvPr/>
              </p:nvSpPr>
              <p:spPr>
                <a:xfrm>
                  <a:off x="6699804" y="2709143"/>
                  <a:ext cx="34451" cy="47157"/>
                </a:xfrm>
                <a:custGeom>
                  <a:avLst/>
                  <a:gdLst>
                    <a:gd name="connsiteX0" fmla="*/ 81 w 34451"/>
                    <a:gd name="connsiteY0" fmla="*/ 32151 h 47157"/>
                    <a:gd name="connsiteX1" fmla="*/ 18178 w 34451"/>
                    <a:gd name="connsiteY1" fmla="*/ 45486 h 47157"/>
                    <a:gd name="connsiteX2" fmla="*/ 34371 w 34451"/>
                    <a:gd name="connsiteY2" fmla="*/ 15006 h 47157"/>
                    <a:gd name="connsiteX3" fmla="*/ 16273 w 34451"/>
                    <a:gd name="connsiteY3" fmla="*/ 1671 h 47157"/>
                    <a:gd name="connsiteX4" fmla="*/ 81 w 34451"/>
                    <a:gd name="connsiteY4" fmla="*/ 32151 h 4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51" h="47157">
                      <a:moveTo>
                        <a:pt x="81" y="32151"/>
                      </a:moveTo>
                      <a:cubicBezTo>
                        <a:pt x="81" y="44534"/>
                        <a:pt x="8653" y="50249"/>
                        <a:pt x="18178" y="45486"/>
                      </a:cubicBezTo>
                      <a:cubicBezTo>
                        <a:pt x="27703" y="40724"/>
                        <a:pt x="35323" y="27389"/>
                        <a:pt x="34371" y="15006"/>
                      </a:cubicBezTo>
                      <a:cubicBezTo>
                        <a:pt x="34371" y="2624"/>
                        <a:pt x="25798" y="-3091"/>
                        <a:pt x="16273" y="1671"/>
                      </a:cubicBezTo>
                      <a:cubicBezTo>
                        <a:pt x="6748" y="6434"/>
                        <a:pt x="-872" y="20721"/>
                        <a:pt x="81" y="32151"/>
                      </a:cubicBezTo>
                      <a:close/>
                    </a:path>
                  </a:pathLst>
                </a:custGeom>
                <a:solidFill>
                  <a:srgbClr val="D5DE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CEAAB199-1237-0848-8FBD-E7C714F77C77}"/>
                    </a:ext>
                  </a:extLst>
                </p:cNvPr>
                <p:cNvSpPr/>
                <p:nvPr/>
              </p:nvSpPr>
              <p:spPr>
                <a:xfrm>
                  <a:off x="6624637" y="2752958"/>
                  <a:ext cx="34370" cy="47157"/>
                </a:xfrm>
                <a:custGeom>
                  <a:avLst/>
                  <a:gdLst>
                    <a:gd name="connsiteX0" fmla="*/ 0 w 34370"/>
                    <a:gd name="connsiteY0" fmla="*/ 32151 h 47157"/>
                    <a:gd name="connsiteX1" fmla="*/ 18097 w 34370"/>
                    <a:gd name="connsiteY1" fmla="*/ 45486 h 47157"/>
                    <a:gd name="connsiteX2" fmla="*/ 34290 w 34370"/>
                    <a:gd name="connsiteY2" fmla="*/ 15006 h 47157"/>
                    <a:gd name="connsiteX3" fmla="*/ 16192 w 34370"/>
                    <a:gd name="connsiteY3" fmla="*/ 1671 h 47157"/>
                    <a:gd name="connsiteX4" fmla="*/ 0 w 34370"/>
                    <a:gd name="connsiteY4" fmla="*/ 32151 h 4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70" h="47157">
                      <a:moveTo>
                        <a:pt x="0" y="32151"/>
                      </a:moveTo>
                      <a:cubicBezTo>
                        <a:pt x="0" y="44534"/>
                        <a:pt x="8572" y="50249"/>
                        <a:pt x="18097" y="45486"/>
                      </a:cubicBezTo>
                      <a:cubicBezTo>
                        <a:pt x="27622" y="40724"/>
                        <a:pt x="35242" y="27389"/>
                        <a:pt x="34290" y="15006"/>
                      </a:cubicBezTo>
                      <a:cubicBezTo>
                        <a:pt x="34290" y="2624"/>
                        <a:pt x="25717" y="-3091"/>
                        <a:pt x="16192" y="1671"/>
                      </a:cubicBezTo>
                      <a:cubicBezTo>
                        <a:pt x="6667" y="6434"/>
                        <a:pt x="0" y="19769"/>
                        <a:pt x="0" y="32151"/>
                      </a:cubicBezTo>
                      <a:close/>
                    </a:path>
                  </a:pathLst>
                </a:custGeom>
                <a:solidFill>
                  <a:srgbClr val="A8BCF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5886A54-756E-30F8-1E29-92C5B0A4DE5C}"/>
                    </a:ext>
                  </a:extLst>
                </p:cNvPr>
                <p:cNvSpPr/>
                <p:nvPr/>
              </p:nvSpPr>
              <p:spPr>
                <a:xfrm>
                  <a:off x="6549390" y="2796773"/>
                  <a:ext cx="34370" cy="47157"/>
                </a:xfrm>
                <a:custGeom>
                  <a:avLst/>
                  <a:gdLst>
                    <a:gd name="connsiteX0" fmla="*/ 0 w 34370"/>
                    <a:gd name="connsiteY0" fmla="*/ 32151 h 47157"/>
                    <a:gd name="connsiteX1" fmla="*/ 18097 w 34370"/>
                    <a:gd name="connsiteY1" fmla="*/ 45486 h 47157"/>
                    <a:gd name="connsiteX2" fmla="*/ 34290 w 34370"/>
                    <a:gd name="connsiteY2" fmla="*/ 15006 h 47157"/>
                    <a:gd name="connsiteX3" fmla="*/ 16192 w 34370"/>
                    <a:gd name="connsiteY3" fmla="*/ 1671 h 47157"/>
                    <a:gd name="connsiteX4" fmla="*/ 0 w 34370"/>
                    <a:gd name="connsiteY4" fmla="*/ 32151 h 4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70" h="47157">
                      <a:moveTo>
                        <a:pt x="0" y="32151"/>
                      </a:moveTo>
                      <a:cubicBezTo>
                        <a:pt x="0" y="44534"/>
                        <a:pt x="8572" y="50249"/>
                        <a:pt x="18097" y="45486"/>
                      </a:cubicBezTo>
                      <a:cubicBezTo>
                        <a:pt x="27622" y="40724"/>
                        <a:pt x="35242" y="27389"/>
                        <a:pt x="34290" y="15006"/>
                      </a:cubicBezTo>
                      <a:cubicBezTo>
                        <a:pt x="34290" y="2624"/>
                        <a:pt x="25717" y="-3091"/>
                        <a:pt x="16192" y="1671"/>
                      </a:cubicBezTo>
                      <a:cubicBezTo>
                        <a:pt x="6667" y="6434"/>
                        <a:pt x="0" y="19769"/>
                        <a:pt x="0" y="32151"/>
                      </a:cubicBezTo>
                      <a:close/>
                    </a:path>
                  </a:pathLst>
                </a:custGeom>
                <a:solidFill>
                  <a:srgbClr val="8DA8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</p:grpSp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136C5C3E-C193-A0B7-2AAF-CB629484BA7B}"/>
                </a:ext>
              </a:extLst>
            </p:cNvPr>
            <p:cNvGrpSpPr/>
            <p:nvPr/>
          </p:nvGrpSpPr>
          <p:grpSpPr>
            <a:xfrm>
              <a:off x="5324475" y="2491345"/>
              <a:ext cx="812482" cy="702277"/>
              <a:chOff x="5324475" y="2491345"/>
              <a:chExt cx="812482" cy="702277"/>
            </a:xfrm>
          </p:grpSpPr>
          <p:grpSp>
            <p:nvGrpSpPr>
              <p:cNvPr id="6" name="Graphic 2">
                <a:extLst>
                  <a:ext uri="{FF2B5EF4-FFF2-40B4-BE49-F238E27FC236}">
                    <a16:creationId xmlns:a16="http://schemas.microsoft.com/office/drawing/2014/main" id="{FBEBF421-2AA7-DCB4-46BC-CFDDE997CA8D}"/>
                  </a:ext>
                </a:extLst>
              </p:cNvPr>
              <p:cNvGrpSpPr/>
              <p:nvPr/>
            </p:nvGrpSpPr>
            <p:grpSpPr>
              <a:xfrm>
                <a:off x="5524500" y="2491345"/>
                <a:ext cx="612457" cy="702277"/>
                <a:chOff x="5524500" y="2491345"/>
                <a:chExt cx="612457" cy="702277"/>
              </a:xfrm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42FE01A1-E88C-6472-F2E0-BFBA4C3D58D4}"/>
                    </a:ext>
                  </a:extLst>
                </p:cNvPr>
                <p:cNvSpPr/>
                <p:nvPr/>
              </p:nvSpPr>
              <p:spPr>
                <a:xfrm>
                  <a:off x="5795962" y="2989897"/>
                  <a:ext cx="111442" cy="70484"/>
                </a:xfrm>
                <a:custGeom>
                  <a:avLst/>
                  <a:gdLst>
                    <a:gd name="connsiteX0" fmla="*/ 0 w 111442"/>
                    <a:gd name="connsiteY0" fmla="*/ 61913 h 70484"/>
                    <a:gd name="connsiteX1" fmla="*/ 111443 w 111442"/>
                    <a:gd name="connsiteY1" fmla="*/ 70485 h 70484"/>
                    <a:gd name="connsiteX2" fmla="*/ 111443 w 111442"/>
                    <a:gd name="connsiteY2" fmla="*/ 0 h 70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1442" h="70484">
                      <a:moveTo>
                        <a:pt x="0" y="61913"/>
                      </a:moveTo>
                      <a:lnTo>
                        <a:pt x="111443" y="70485"/>
                      </a:lnTo>
                      <a:lnTo>
                        <a:pt x="111443" y="0"/>
                      </a:lnTo>
                      <a:close/>
                    </a:path>
                  </a:pathLst>
                </a:custGeom>
                <a:solidFill>
                  <a:srgbClr val="61D8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grpSp>
              <p:nvGrpSpPr>
                <p:cNvPr id="14" name="Graphic 2">
                  <a:extLst>
                    <a:ext uri="{FF2B5EF4-FFF2-40B4-BE49-F238E27FC236}">
                      <a16:creationId xmlns:a16="http://schemas.microsoft.com/office/drawing/2014/main" id="{C86AE8EF-E893-B092-5DF3-F535A6B2867B}"/>
                    </a:ext>
                  </a:extLst>
                </p:cNvPr>
                <p:cNvGrpSpPr/>
                <p:nvPr/>
              </p:nvGrpSpPr>
              <p:grpSpPr>
                <a:xfrm>
                  <a:off x="5524500" y="2491345"/>
                  <a:ext cx="612457" cy="702277"/>
                  <a:chOff x="5524500" y="2491345"/>
                  <a:chExt cx="612457" cy="702277"/>
                </a:xfrm>
              </p:grpSpPr>
              <p:grpSp>
                <p:nvGrpSpPr>
                  <p:cNvPr id="15" name="Graphic 2">
                    <a:extLst>
                      <a:ext uri="{FF2B5EF4-FFF2-40B4-BE49-F238E27FC236}">
                        <a16:creationId xmlns:a16="http://schemas.microsoft.com/office/drawing/2014/main" id="{3AE299BB-2D23-18FE-A3F5-4B8FB2A15B49}"/>
                      </a:ext>
                    </a:extLst>
                  </p:cNvPr>
                  <p:cNvGrpSpPr/>
                  <p:nvPr/>
                </p:nvGrpSpPr>
                <p:grpSpPr>
                  <a:xfrm>
                    <a:off x="5524500" y="2689859"/>
                    <a:ext cx="434339" cy="503763"/>
                    <a:chOff x="5524500" y="2689859"/>
                    <a:chExt cx="434339" cy="503763"/>
                  </a:xfrm>
                </p:grpSpPr>
                <p:sp>
                  <p:nvSpPr>
                    <p:cNvPr id="19" name="Freeform: Shape 18">
                      <a:extLst>
                        <a:ext uri="{FF2B5EF4-FFF2-40B4-BE49-F238E27FC236}">
                          <a16:creationId xmlns:a16="http://schemas.microsoft.com/office/drawing/2014/main" id="{DD3AECB1-E7A5-2BC3-63BB-884C873F2A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24500" y="2707004"/>
                      <a:ext cx="326707" cy="482917"/>
                    </a:xfrm>
                    <a:custGeom>
                      <a:avLst/>
                      <a:gdLst>
                        <a:gd name="connsiteX0" fmla="*/ 31432 w 326707"/>
                        <a:gd name="connsiteY0" fmla="*/ 170497 h 482917"/>
                        <a:gd name="connsiteX1" fmla="*/ 326708 w 326707"/>
                        <a:gd name="connsiteY1" fmla="*/ 0 h 482917"/>
                        <a:gd name="connsiteX2" fmla="*/ 326708 w 326707"/>
                        <a:gd name="connsiteY2" fmla="*/ 6667 h 482917"/>
                        <a:gd name="connsiteX3" fmla="*/ 34290 w 326707"/>
                        <a:gd name="connsiteY3" fmla="*/ 176213 h 482917"/>
                        <a:gd name="connsiteX4" fmla="*/ 6668 w 326707"/>
                        <a:gd name="connsiteY4" fmla="*/ 224790 h 482917"/>
                        <a:gd name="connsiteX5" fmla="*/ 6668 w 326707"/>
                        <a:gd name="connsiteY5" fmla="*/ 450533 h 482917"/>
                        <a:gd name="connsiteX6" fmla="*/ 16193 w 326707"/>
                        <a:gd name="connsiteY6" fmla="*/ 467678 h 482917"/>
                        <a:gd name="connsiteX7" fmla="*/ 20003 w 326707"/>
                        <a:gd name="connsiteY7" fmla="*/ 469583 h 482917"/>
                        <a:gd name="connsiteX8" fmla="*/ 23813 w 326707"/>
                        <a:gd name="connsiteY8" fmla="*/ 471487 h 482917"/>
                        <a:gd name="connsiteX9" fmla="*/ 34290 w 326707"/>
                        <a:gd name="connsiteY9" fmla="*/ 482918 h 482917"/>
                        <a:gd name="connsiteX10" fmla="*/ 17145 w 326707"/>
                        <a:gd name="connsiteY10" fmla="*/ 474345 h 482917"/>
                        <a:gd name="connsiteX11" fmla="*/ 11430 w 326707"/>
                        <a:gd name="connsiteY11" fmla="*/ 471487 h 482917"/>
                        <a:gd name="connsiteX12" fmla="*/ 0 w 326707"/>
                        <a:gd name="connsiteY12" fmla="*/ 449580 h 482917"/>
                        <a:gd name="connsiteX13" fmla="*/ 0 w 326707"/>
                        <a:gd name="connsiteY13" fmla="*/ 223838 h 482917"/>
                        <a:gd name="connsiteX14" fmla="*/ 31432 w 326707"/>
                        <a:gd name="connsiteY14" fmla="*/ 170497 h 4829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26707" h="482917">
                          <a:moveTo>
                            <a:pt x="31432" y="170497"/>
                          </a:moveTo>
                          <a:lnTo>
                            <a:pt x="326708" y="0"/>
                          </a:lnTo>
                          <a:lnTo>
                            <a:pt x="326708" y="6667"/>
                          </a:lnTo>
                          <a:lnTo>
                            <a:pt x="34290" y="176213"/>
                          </a:lnTo>
                          <a:cubicBezTo>
                            <a:pt x="17145" y="185738"/>
                            <a:pt x="6668" y="204788"/>
                            <a:pt x="6668" y="224790"/>
                          </a:cubicBezTo>
                          <a:lnTo>
                            <a:pt x="6668" y="450533"/>
                          </a:lnTo>
                          <a:cubicBezTo>
                            <a:pt x="6668" y="457200"/>
                            <a:pt x="10478" y="463868"/>
                            <a:pt x="16193" y="467678"/>
                          </a:cubicBezTo>
                          <a:cubicBezTo>
                            <a:pt x="17145" y="468630"/>
                            <a:pt x="19050" y="469583"/>
                            <a:pt x="20003" y="469583"/>
                          </a:cubicBezTo>
                          <a:cubicBezTo>
                            <a:pt x="20003" y="469583"/>
                            <a:pt x="23813" y="471487"/>
                            <a:pt x="23813" y="471487"/>
                          </a:cubicBezTo>
                          <a:cubicBezTo>
                            <a:pt x="25718" y="476250"/>
                            <a:pt x="29528" y="481012"/>
                            <a:pt x="34290" y="482918"/>
                          </a:cubicBezTo>
                          <a:lnTo>
                            <a:pt x="17145" y="474345"/>
                          </a:lnTo>
                          <a:cubicBezTo>
                            <a:pt x="15240" y="473393"/>
                            <a:pt x="13335" y="472440"/>
                            <a:pt x="11430" y="471487"/>
                          </a:cubicBezTo>
                          <a:cubicBezTo>
                            <a:pt x="4763" y="466725"/>
                            <a:pt x="0" y="459105"/>
                            <a:pt x="0" y="449580"/>
                          </a:cubicBezTo>
                          <a:lnTo>
                            <a:pt x="0" y="223838"/>
                          </a:lnTo>
                          <a:cubicBezTo>
                            <a:pt x="953" y="201930"/>
                            <a:pt x="12382" y="181927"/>
                            <a:pt x="31432" y="170497"/>
                          </a:cubicBezTo>
                          <a:close/>
                        </a:path>
                      </a:pathLst>
                    </a:custGeom>
                    <a:solidFill>
                      <a:srgbClr val="61D8F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20" name="Freeform: Shape 19">
                      <a:extLst>
                        <a:ext uri="{FF2B5EF4-FFF2-40B4-BE49-F238E27FC236}">
                          <a16:creationId xmlns:a16="http://schemas.microsoft.com/office/drawing/2014/main" id="{0EAD25AC-9633-E78F-0475-A289B1D727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58790" y="3189922"/>
                      <a:ext cx="2857" cy="952"/>
                    </a:xfrm>
                    <a:custGeom>
                      <a:avLst/>
                      <a:gdLst>
                        <a:gd name="connsiteX0" fmla="*/ 0 w 2857"/>
                        <a:gd name="connsiteY0" fmla="*/ 0 h 952"/>
                        <a:gd name="connsiteX1" fmla="*/ 2857 w 2857"/>
                        <a:gd name="connsiteY1" fmla="*/ 952 h 952"/>
                        <a:gd name="connsiteX2" fmla="*/ 0 w 2857"/>
                        <a:gd name="connsiteY2" fmla="*/ 0 h 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857" h="952">
                          <a:moveTo>
                            <a:pt x="0" y="0"/>
                          </a:moveTo>
                          <a:lnTo>
                            <a:pt x="2857" y="952"/>
                          </a:lnTo>
                          <a:cubicBezTo>
                            <a:pt x="1905" y="952"/>
                            <a:pt x="953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5E81F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21" name="Freeform: Shape 20">
                      <a:extLst>
                        <a:ext uri="{FF2B5EF4-FFF2-40B4-BE49-F238E27FC236}">
                          <a16:creationId xmlns:a16="http://schemas.microsoft.com/office/drawing/2014/main" id="{C677B6FB-E218-BC0F-478A-B280ADDE04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46407" y="2729864"/>
                      <a:ext cx="412432" cy="463758"/>
                    </a:xfrm>
                    <a:custGeom>
                      <a:avLst/>
                      <a:gdLst>
                        <a:gd name="connsiteX0" fmla="*/ 30480 w 412432"/>
                        <a:gd name="connsiteY0" fmla="*/ 158115 h 463758"/>
                        <a:gd name="connsiteX1" fmla="*/ 304800 w 412432"/>
                        <a:gd name="connsiteY1" fmla="*/ 0 h 463758"/>
                        <a:gd name="connsiteX2" fmla="*/ 304800 w 412432"/>
                        <a:gd name="connsiteY2" fmla="*/ 93345 h 463758"/>
                        <a:gd name="connsiteX3" fmla="*/ 332423 w 412432"/>
                        <a:gd name="connsiteY3" fmla="*/ 109537 h 463758"/>
                        <a:gd name="connsiteX4" fmla="*/ 412433 w 412432"/>
                        <a:gd name="connsiteY4" fmla="*/ 64770 h 463758"/>
                        <a:gd name="connsiteX5" fmla="*/ 412433 w 412432"/>
                        <a:gd name="connsiteY5" fmla="*/ 211455 h 463758"/>
                        <a:gd name="connsiteX6" fmla="*/ 381953 w 412432"/>
                        <a:gd name="connsiteY6" fmla="*/ 264795 h 463758"/>
                        <a:gd name="connsiteX7" fmla="*/ 39053 w 412432"/>
                        <a:gd name="connsiteY7" fmla="*/ 460058 h 463758"/>
                        <a:gd name="connsiteX8" fmla="*/ 15240 w 412432"/>
                        <a:gd name="connsiteY8" fmla="*/ 461010 h 463758"/>
                        <a:gd name="connsiteX9" fmla="*/ 12383 w 412432"/>
                        <a:gd name="connsiteY9" fmla="*/ 460058 h 463758"/>
                        <a:gd name="connsiteX10" fmla="*/ 1905 w 412432"/>
                        <a:gd name="connsiteY10" fmla="*/ 448627 h 463758"/>
                        <a:gd name="connsiteX11" fmla="*/ 0 w 412432"/>
                        <a:gd name="connsiteY11" fmla="*/ 438150 h 463758"/>
                        <a:gd name="connsiteX12" fmla="*/ 0 w 412432"/>
                        <a:gd name="connsiteY12" fmla="*/ 211455 h 463758"/>
                        <a:gd name="connsiteX13" fmla="*/ 30480 w 412432"/>
                        <a:gd name="connsiteY13" fmla="*/ 158115 h 4637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12432" h="463758">
                          <a:moveTo>
                            <a:pt x="30480" y="158115"/>
                          </a:moveTo>
                          <a:lnTo>
                            <a:pt x="304800" y="0"/>
                          </a:lnTo>
                          <a:lnTo>
                            <a:pt x="304800" y="93345"/>
                          </a:lnTo>
                          <a:cubicBezTo>
                            <a:pt x="304800" y="105728"/>
                            <a:pt x="320040" y="116205"/>
                            <a:pt x="332423" y="109537"/>
                          </a:cubicBezTo>
                          <a:lnTo>
                            <a:pt x="412433" y="64770"/>
                          </a:lnTo>
                          <a:lnTo>
                            <a:pt x="412433" y="211455"/>
                          </a:lnTo>
                          <a:cubicBezTo>
                            <a:pt x="412433" y="233362"/>
                            <a:pt x="401003" y="254317"/>
                            <a:pt x="381953" y="264795"/>
                          </a:cubicBezTo>
                          <a:lnTo>
                            <a:pt x="39053" y="460058"/>
                          </a:lnTo>
                          <a:cubicBezTo>
                            <a:pt x="31433" y="464820"/>
                            <a:pt x="22860" y="464820"/>
                            <a:pt x="15240" y="461010"/>
                          </a:cubicBezTo>
                          <a:lnTo>
                            <a:pt x="12383" y="460058"/>
                          </a:lnTo>
                          <a:cubicBezTo>
                            <a:pt x="7620" y="457200"/>
                            <a:pt x="3810" y="453390"/>
                            <a:pt x="1905" y="448627"/>
                          </a:cubicBezTo>
                          <a:cubicBezTo>
                            <a:pt x="0" y="445770"/>
                            <a:pt x="0" y="441960"/>
                            <a:pt x="0" y="438150"/>
                          </a:cubicBezTo>
                          <a:lnTo>
                            <a:pt x="0" y="211455"/>
                          </a:lnTo>
                          <a:cubicBezTo>
                            <a:pt x="0" y="189548"/>
                            <a:pt x="11430" y="169545"/>
                            <a:pt x="30480" y="158115"/>
                          </a:cubicBezTo>
                          <a:close/>
                        </a:path>
                      </a:pathLst>
                    </a:custGeom>
                    <a:solidFill>
                      <a:srgbClr val="61D8F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22" name="Freeform: Shape 21">
                      <a:extLst>
                        <a:ext uri="{FF2B5EF4-FFF2-40B4-BE49-F238E27FC236}">
                          <a16:creationId xmlns:a16="http://schemas.microsoft.com/office/drawing/2014/main" id="{D2D287FD-42B1-A3BE-24A7-A3038D9BDA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1695" y="2689859"/>
                      <a:ext cx="3809" cy="1905"/>
                    </a:xfrm>
                    <a:custGeom>
                      <a:avLst/>
                      <a:gdLst>
                        <a:gd name="connsiteX0" fmla="*/ 3810 w 3809"/>
                        <a:gd name="connsiteY0" fmla="*/ 1905 h 1905"/>
                        <a:gd name="connsiteX1" fmla="*/ 0 w 3809"/>
                        <a:gd name="connsiteY1" fmla="*/ 0 h 1905"/>
                        <a:gd name="connsiteX2" fmla="*/ 3810 w 3809"/>
                        <a:gd name="connsiteY2" fmla="*/ 1905 h 19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809" h="1905">
                          <a:moveTo>
                            <a:pt x="3810" y="1905"/>
                          </a:moveTo>
                          <a:lnTo>
                            <a:pt x="0" y="0"/>
                          </a:lnTo>
                          <a:cubicBezTo>
                            <a:pt x="952" y="0"/>
                            <a:pt x="2857" y="953"/>
                            <a:pt x="3810" y="1905"/>
                          </a:cubicBezTo>
                          <a:close/>
                        </a:path>
                      </a:pathLst>
                    </a:custGeom>
                    <a:solidFill>
                      <a:srgbClr val="CAD6F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grpSp>
                  <p:nvGrpSpPr>
                    <p:cNvPr id="23" name="Graphic 2">
                      <a:extLst>
                        <a:ext uri="{FF2B5EF4-FFF2-40B4-BE49-F238E27FC236}">
                          <a16:creationId xmlns:a16="http://schemas.microsoft.com/office/drawing/2014/main" id="{D459EE32-5EFD-1D80-3394-8F839342709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84133" y="2805690"/>
                      <a:ext cx="344599" cy="334318"/>
                      <a:chOff x="5584133" y="2805690"/>
                      <a:chExt cx="344599" cy="334318"/>
                    </a:xfrm>
                    <a:solidFill>
                      <a:srgbClr val="00BFF5"/>
                    </a:solidFill>
                  </p:grpSpPr>
                  <p:sp>
                    <p:nvSpPr>
                      <p:cNvPr id="24" name="Freeform: Shape 23">
                        <a:extLst>
                          <a:ext uri="{FF2B5EF4-FFF2-40B4-BE49-F238E27FC236}">
                            <a16:creationId xmlns:a16="http://schemas.microsoft.com/office/drawing/2014/main" id="{EAE90170-C836-87DB-7424-14D76A733D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4133" y="2891415"/>
                        <a:ext cx="344599" cy="198532"/>
                      </a:xfrm>
                      <a:custGeom>
                        <a:avLst/>
                        <a:gdLst>
                          <a:gd name="connsiteX0" fmla="*/ 7041 w 344599"/>
                          <a:gd name="connsiteY0" fmla="*/ 197541 h 198532"/>
                          <a:gd name="connsiteX1" fmla="*/ 342321 w 344599"/>
                          <a:gd name="connsiteY1" fmla="*/ 8946 h 198532"/>
                          <a:gd name="connsiteX2" fmla="*/ 344226 w 344599"/>
                          <a:gd name="connsiteY2" fmla="*/ 2279 h 198532"/>
                          <a:gd name="connsiteX3" fmla="*/ 337559 w 344599"/>
                          <a:gd name="connsiteY3" fmla="*/ 374 h 198532"/>
                          <a:gd name="connsiteX4" fmla="*/ 2279 w 344599"/>
                          <a:gd name="connsiteY4" fmla="*/ 188969 h 198532"/>
                          <a:gd name="connsiteX5" fmla="*/ 374 w 344599"/>
                          <a:gd name="connsiteY5" fmla="*/ 195636 h 198532"/>
                          <a:gd name="connsiteX6" fmla="*/ 7041 w 344599"/>
                          <a:gd name="connsiteY6" fmla="*/ 197541 h 1985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44599" h="198532">
                            <a:moveTo>
                              <a:pt x="7041" y="197541"/>
                            </a:moveTo>
                            <a:lnTo>
                              <a:pt x="342321" y="8946"/>
                            </a:lnTo>
                            <a:cubicBezTo>
                              <a:pt x="344226" y="7994"/>
                              <a:pt x="345179" y="4184"/>
                              <a:pt x="344226" y="2279"/>
                            </a:cubicBezTo>
                            <a:cubicBezTo>
                              <a:pt x="343274" y="374"/>
                              <a:pt x="339464" y="-579"/>
                              <a:pt x="337559" y="374"/>
                            </a:cubicBezTo>
                            <a:lnTo>
                              <a:pt x="2279" y="188969"/>
                            </a:lnTo>
                            <a:cubicBezTo>
                              <a:pt x="374" y="189921"/>
                              <a:pt x="-579" y="193731"/>
                              <a:pt x="374" y="195636"/>
                            </a:cubicBezTo>
                            <a:cubicBezTo>
                              <a:pt x="2279" y="198494"/>
                              <a:pt x="5136" y="199446"/>
                              <a:pt x="7041" y="197541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grpSp>
                    <p:nvGrpSpPr>
                      <p:cNvPr id="25" name="Graphic 2">
                        <a:extLst>
                          <a:ext uri="{FF2B5EF4-FFF2-40B4-BE49-F238E27FC236}">
                            <a16:creationId xmlns:a16="http://schemas.microsoft.com/office/drawing/2014/main" id="{6FB852C5-E822-C954-D23E-8572FBC01FA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584133" y="2941280"/>
                        <a:ext cx="344599" cy="198728"/>
                        <a:chOff x="5584133" y="2941280"/>
                        <a:chExt cx="344599" cy="198728"/>
                      </a:xfrm>
                      <a:solidFill>
                        <a:srgbClr val="00BFF5"/>
                      </a:solidFill>
                    </p:grpSpPr>
                    <p:sp>
                      <p:nvSpPr>
                        <p:cNvPr id="31" name="Freeform: Shape 30">
                          <a:extLst>
                            <a:ext uri="{FF2B5EF4-FFF2-40B4-BE49-F238E27FC236}">
                              <a16:creationId xmlns:a16="http://schemas.microsoft.com/office/drawing/2014/main" id="{2D46AA96-8A67-7A90-810A-DBE607813B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84133" y="2987422"/>
                          <a:ext cx="262880" cy="152586"/>
                        </a:xfrm>
                        <a:custGeom>
                          <a:avLst/>
                          <a:gdLst>
                            <a:gd name="connsiteX0" fmla="*/ 2279 w 262880"/>
                            <a:gd name="connsiteY0" fmla="*/ 143445 h 152586"/>
                            <a:gd name="connsiteX1" fmla="*/ 255644 w 262880"/>
                            <a:gd name="connsiteY1" fmla="*/ 570 h 152586"/>
                            <a:gd name="connsiteX2" fmla="*/ 262311 w 262880"/>
                            <a:gd name="connsiteY2" fmla="*/ 2475 h 152586"/>
                            <a:gd name="connsiteX3" fmla="*/ 260406 w 262880"/>
                            <a:gd name="connsiteY3" fmla="*/ 9142 h 152586"/>
                            <a:gd name="connsiteX4" fmla="*/ 7041 w 262880"/>
                            <a:gd name="connsiteY4" fmla="*/ 152017 h 152586"/>
                            <a:gd name="connsiteX5" fmla="*/ 374 w 262880"/>
                            <a:gd name="connsiteY5" fmla="*/ 150112 h 152586"/>
                            <a:gd name="connsiteX6" fmla="*/ 2279 w 262880"/>
                            <a:gd name="connsiteY6" fmla="*/ 143445 h 1525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62880" h="152586">
                              <a:moveTo>
                                <a:pt x="2279" y="143445"/>
                              </a:moveTo>
                              <a:lnTo>
                                <a:pt x="255644" y="570"/>
                              </a:lnTo>
                              <a:cubicBezTo>
                                <a:pt x="257549" y="-383"/>
                                <a:pt x="261359" y="-383"/>
                                <a:pt x="262311" y="2475"/>
                              </a:cubicBezTo>
                              <a:cubicBezTo>
                                <a:pt x="263264" y="4380"/>
                                <a:pt x="263264" y="8190"/>
                                <a:pt x="260406" y="9142"/>
                              </a:cubicBezTo>
                              <a:lnTo>
                                <a:pt x="7041" y="152017"/>
                              </a:lnTo>
                              <a:cubicBezTo>
                                <a:pt x="5136" y="152970"/>
                                <a:pt x="1326" y="152970"/>
                                <a:pt x="374" y="150112"/>
                              </a:cubicBezTo>
                              <a:cubicBezTo>
                                <a:pt x="-579" y="147255"/>
                                <a:pt x="374" y="144397"/>
                                <a:pt x="2279" y="1434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32" name="Freeform: Shape 31">
                          <a:extLst>
                            <a:ext uri="{FF2B5EF4-FFF2-40B4-BE49-F238E27FC236}">
                              <a16:creationId xmlns:a16="http://schemas.microsoft.com/office/drawing/2014/main" id="{3D6FC1F3-7EE8-BCC8-6F70-DD60D7039F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2741" y="2941280"/>
                          <a:ext cx="55992" cy="35654"/>
                        </a:xfrm>
                        <a:custGeom>
                          <a:avLst/>
                          <a:gdLst>
                            <a:gd name="connsiteX0" fmla="*/ 48951 w 55992"/>
                            <a:gd name="connsiteY0" fmla="*/ 991 h 35654"/>
                            <a:gd name="connsiteX1" fmla="*/ 2279 w 55992"/>
                            <a:gd name="connsiteY1" fmla="*/ 26709 h 35654"/>
                            <a:gd name="connsiteX2" fmla="*/ 374 w 55992"/>
                            <a:gd name="connsiteY2" fmla="*/ 33376 h 35654"/>
                            <a:gd name="connsiteX3" fmla="*/ 7041 w 55992"/>
                            <a:gd name="connsiteY3" fmla="*/ 35281 h 35654"/>
                            <a:gd name="connsiteX4" fmla="*/ 53714 w 55992"/>
                            <a:gd name="connsiteY4" fmla="*/ 9564 h 35654"/>
                            <a:gd name="connsiteX5" fmla="*/ 55619 w 55992"/>
                            <a:gd name="connsiteY5" fmla="*/ 2896 h 35654"/>
                            <a:gd name="connsiteX6" fmla="*/ 48951 w 55992"/>
                            <a:gd name="connsiteY6" fmla="*/ 991 h 356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5992" h="35654">
                              <a:moveTo>
                                <a:pt x="48951" y="991"/>
                              </a:moveTo>
                              <a:lnTo>
                                <a:pt x="2279" y="26709"/>
                              </a:lnTo>
                              <a:cubicBezTo>
                                <a:pt x="374" y="27661"/>
                                <a:pt x="-579" y="31471"/>
                                <a:pt x="374" y="33376"/>
                              </a:cubicBezTo>
                              <a:cubicBezTo>
                                <a:pt x="1326" y="35281"/>
                                <a:pt x="5136" y="36234"/>
                                <a:pt x="7041" y="35281"/>
                              </a:cubicBezTo>
                              <a:lnTo>
                                <a:pt x="53714" y="9564"/>
                              </a:lnTo>
                              <a:cubicBezTo>
                                <a:pt x="55619" y="8611"/>
                                <a:pt x="56571" y="4801"/>
                                <a:pt x="55619" y="2896"/>
                              </a:cubicBezTo>
                              <a:cubicBezTo>
                                <a:pt x="54666" y="39"/>
                                <a:pt x="51809" y="-914"/>
                                <a:pt x="48951" y="9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  <p:grpSp>
                    <p:nvGrpSpPr>
                      <p:cNvPr id="26" name="Graphic 2">
                        <a:extLst>
                          <a:ext uri="{FF2B5EF4-FFF2-40B4-BE49-F238E27FC236}">
                            <a16:creationId xmlns:a16="http://schemas.microsoft.com/office/drawing/2014/main" id="{C6AB8C89-7A25-2B8D-DBDF-D5A2A6536F9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585086" y="2854268"/>
                        <a:ext cx="230299" cy="135033"/>
                        <a:chOff x="5585086" y="2854268"/>
                        <a:chExt cx="230299" cy="135033"/>
                      </a:xfrm>
                      <a:solidFill>
                        <a:srgbClr val="00BFF5"/>
                      </a:solidFill>
                    </p:grpSpPr>
                    <p:sp>
                      <p:nvSpPr>
                        <p:cNvPr id="29" name="Freeform: Shape 28">
                          <a:extLst>
                            <a:ext uri="{FF2B5EF4-FFF2-40B4-BE49-F238E27FC236}">
                              <a16:creationId xmlns:a16="http://schemas.microsoft.com/office/drawing/2014/main" id="{8A69C78E-982C-DE38-9595-E69559733B5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64143" y="2854268"/>
                          <a:ext cx="151242" cy="90899"/>
                        </a:xfrm>
                        <a:custGeom>
                          <a:avLst/>
                          <a:gdLst>
                            <a:gd name="connsiteX0" fmla="*/ 7041 w 151242"/>
                            <a:gd name="connsiteY0" fmla="*/ 89909 h 90899"/>
                            <a:gd name="connsiteX1" fmla="*/ 148964 w 151242"/>
                            <a:gd name="connsiteY1" fmla="*/ 8946 h 90899"/>
                            <a:gd name="connsiteX2" fmla="*/ 150869 w 151242"/>
                            <a:gd name="connsiteY2" fmla="*/ 2279 h 90899"/>
                            <a:gd name="connsiteX3" fmla="*/ 144201 w 151242"/>
                            <a:gd name="connsiteY3" fmla="*/ 374 h 90899"/>
                            <a:gd name="connsiteX4" fmla="*/ 2279 w 151242"/>
                            <a:gd name="connsiteY4" fmla="*/ 81336 h 90899"/>
                            <a:gd name="connsiteX5" fmla="*/ 374 w 151242"/>
                            <a:gd name="connsiteY5" fmla="*/ 88004 h 90899"/>
                            <a:gd name="connsiteX6" fmla="*/ 7041 w 151242"/>
                            <a:gd name="connsiteY6" fmla="*/ 89909 h 90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51242" h="90899">
                              <a:moveTo>
                                <a:pt x="7041" y="89909"/>
                              </a:moveTo>
                              <a:lnTo>
                                <a:pt x="148964" y="8946"/>
                              </a:lnTo>
                              <a:cubicBezTo>
                                <a:pt x="150869" y="7994"/>
                                <a:pt x="151821" y="4184"/>
                                <a:pt x="150869" y="2279"/>
                              </a:cubicBezTo>
                              <a:cubicBezTo>
                                <a:pt x="149916" y="374"/>
                                <a:pt x="146106" y="-579"/>
                                <a:pt x="144201" y="374"/>
                              </a:cubicBezTo>
                              <a:lnTo>
                                <a:pt x="2279" y="81336"/>
                              </a:lnTo>
                              <a:cubicBezTo>
                                <a:pt x="374" y="82289"/>
                                <a:pt x="-579" y="86099"/>
                                <a:pt x="374" y="88004"/>
                              </a:cubicBezTo>
                              <a:cubicBezTo>
                                <a:pt x="1326" y="90861"/>
                                <a:pt x="4184" y="91814"/>
                                <a:pt x="7041" y="899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  <p:sp>
                      <p:nvSpPr>
                        <p:cNvPr id="30" name="Freeform: Shape 29">
                          <a:extLst>
                            <a:ext uri="{FF2B5EF4-FFF2-40B4-BE49-F238E27FC236}">
                              <a16:creationId xmlns:a16="http://schemas.microsoft.com/office/drawing/2014/main" id="{F574B3AF-B4E9-A1ED-D92A-59036A722BE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85086" y="2958090"/>
                          <a:ext cx="46467" cy="31210"/>
                        </a:xfrm>
                        <a:custGeom>
                          <a:avLst/>
                          <a:gdLst>
                            <a:gd name="connsiteX0" fmla="*/ 7041 w 46467"/>
                            <a:gd name="connsiteY0" fmla="*/ 30854 h 31210"/>
                            <a:gd name="connsiteX1" fmla="*/ 44189 w 46467"/>
                            <a:gd name="connsiteY1" fmla="*/ 8946 h 31210"/>
                            <a:gd name="connsiteX2" fmla="*/ 46094 w 46467"/>
                            <a:gd name="connsiteY2" fmla="*/ 2279 h 31210"/>
                            <a:gd name="connsiteX3" fmla="*/ 39426 w 46467"/>
                            <a:gd name="connsiteY3" fmla="*/ 374 h 31210"/>
                            <a:gd name="connsiteX4" fmla="*/ 2279 w 46467"/>
                            <a:gd name="connsiteY4" fmla="*/ 21329 h 31210"/>
                            <a:gd name="connsiteX5" fmla="*/ 374 w 46467"/>
                            <a:gd name="connsiteY5" fmla="*/ 27996 h 31210"/>
                            <a:gd name="connsiteX6" fmla="*/ 7041 w 46467"/>
                            <a:gd name="connsiteY6" fmla="*/ 30854 h 312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46467" h="31210">
                              <a:moveTo>
                                <a:pt x="7041" y="30854"/>
                              </a:moveTo>
                              <a:lnTo>
                                <a:pt x="44189" y="8946"/>
                              </a:lnTo>
                              <a:cubicBezTo>
                                <a:pt x="46094" y="7994"/>
                                <a:pt x="47046" y="4184"/>
                                <a:pt x="46094" y="2279"/>
                              </a:cubicBezTo>
                              <a:cubicBezTo>
                                <a:pt x="45141" y="374"/>
                                <a:pt x="41331" y="-579"/>
                                <a:pt x="39426" y="374"/>
                              </a:cubicBezTo>
                              <a:lnTo>
                                <a:pt x="2279" y="21329"/>
                              </a:lnTo>
                              <a:cubicBezTo>
                                <a:pt x="374" y="22281"/>
                                <a:pt x="-579" y="26091"/>
                                <a:pt x="374" y="27996"/>
                              </a:cubicBezTo>
                              <a:cubicBezTo>
                                <a:pt x="1326" y="30854"/>
                                <a:pt x="4184" y="31806"/>
                                <a:pt x="7041" y="308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BFF5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id-ID"/>
                        </a:p>
                      </p:txBody>
                    </p:sp>
                  </p:grpSp>
                  <p:sp>
                    <p:nvSpPr>
                      <p:cNvPr id="27" name="Freeform: Shape 26">
                        <a:extLst>
                          <a:ext uri="{FF2B5EF4-FFF2-40B4-BE49-F238E27FC236}">
                            <a16:creationId xmlns:a16="http://schemas.microsoft.com/office/drawing/2014/main" id="{9B623A2E-1201-452B-4D32-C177E4DC82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5086" y="2878837"/>
                        <a:ext cx="276972" cy="160010"/>
                      </a:xfrm>
                      <a:custGeom>
                        <a:avLst/>
                        <a:gdLst>
                          <a:gd name="connsiteX0" fmla="*/ 269931 w 276972"/>
                          <a:gd name="connsiteY0" fmla="*/ 570 h 160010"/>
                          <a:gd name="connsiteX1" fmla="*/ 2279 w 276972"/>
                          <a:gd name="connsiteY1" fmla="*/ 151065 h 160010"/>
                          <a:gd name="connsiteX2" fmla="*/ 374 w 276972"/>
                          <a:gd name="connsiteY2" fmla="*/ 157732 h 160010"/>
                          <a:gd name="connsiteX3" fmla="*/ 7041 w 276972"/>
                          <a:gd name="connsiteY3" fmla="*/ 159637 h 160010"/>
                          <a:gd name="connsiteX4" fmla="*/ 274694 w 276972"/>
                          <a:gd name="connsiteY4" fmla="*/ 9142 h 160010"/>
                          <a:gd name="connsiteX5" fmla="*/ 276599 w 276972"/>
                          <a:gd name="connsiteY5" fmla="*/ 2475 h 160010"/>
                          <a:gd name="connsiteX6" fmla="*/ 269931 w 276972"/>
                          <a:gd name="connsiteY6" fmla="*/ 570 h 16001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76972" h="160010">
                            <a:moveTo>
                              <a:pt x="269931" y="570"/>
                            </a:moveTo>
                            <a:lnTo>
                              <a:pt x="2279" y="151065"/>
                            </a:lnTo>
                            <a:cubicBezTo>
                              <a:pt x="374" y="152017"/>
                              <a:pt x="-579" y="155827"/>
                              <a:pt x="374" y="157732"/>
                            </a:cubicBezTo>
                            <a:cubicBezTo>
                              <a:pt x="1326" y="159637"/>
                              <a:pt x="5136" y="160590"/>
                              <a:pt x="7041" y="159637"/>
                            </a:cubicBezTo>
                            <a:lnTo>
                              <a:pt x="274694" y="9142"/>
                            </a:lnTo>
                            <a:cubicBezTo>
                              <a:pt x="276599" y="8190"/>
                              <a:pt x="277551" y="4380"/>
                              <a:pt x="276599" y="2475"/>
                            </a:cubicBezTo>
                            <a:cubicBezTo>
                              <a:pt x="274694" y="-383"/>
                              <a:pt x="271836" y="-383"/>
                              <a:pt x="269931" y="570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  <p:sp>
                    <p:nvSpPr>
                      <p:cNvPr id="28" name="Freeform: Shape 27">
                        <a:extLst>
                          <a:ext uri="{FF2B5EF4-FFF2-40B4-BE49-F238E27FC236}">
                            <a16:creationId xmlns:a16="http://schemas.microsoft.com/office/drawing/2014/main" id="{D4A3645A-3C80-0AD5-40BB-F7015926F0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5086" y="2805690"/>
                        <a:ext cx="230299" cy="132192"/>
                      </a:xfrm>
                      <a:custGeom>
                        <a:avLst/>
                        <a:gdLst>
                          <a:gd name="connsiteX0" fmla="*/ 7041 w 230299"/>
                          <a:gd name="connsiteY0" fmla="*/ 131819 h 132192"/>
                          <a:gd name="connsiteX1" fmla="*/ 228021 w 230299"/>
                          <a:gd name="connsiteY1" fmla="*/ 8946 h 132192"/>
                          <a:gd name="connsiteX2" fmla="*/ 229926 w 230299"/>
                          <a:gd name="connsiteY2" fmla="*/ 2279 h 132192"/>
                          <a:gd name="connsiteX3" fmla="*/ 223259 w 230299"/>
                          <a:gd name="connsiteY3" fmla="*/ 374 h 132192"/>
                          <a:gd name="connsiteX4" fmla="*/ 2279 w 230299"/>
                          <a:gd name="connsiteY4" fmla="*/ 123246 h 132192"/>
                          <a:gd name="connsiteX5" fmla="*/ 374 w 230299"/>
                          <a:gd name="connsiteY5" fmla="*/ 129914 h 132192"/>
                          <a:gd name="connsiteX6" fmla="*/ 7041 w 230299"/>
                          <a:gd name="connsiteY6" fmla="*/ 131819 h 1321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30299" h="132192">
                            <a:moveTo>
                              <a:pt x="7041" y="131819"/>
                            </a:moveTo>
                            <a:lnTo>
                              <a:pt x="228021" y="8946"/>
                            </a:lnTo>
                            <a:cubicBezTo>
                              <a:pt x="229926" y="7994"/>
                              <a:pt x="230879" y="4184"/>
                              <a:pt x="229926" y="2279"/>
                            </a:cubicBezTo>
                            <a:cubicBezTo>
                              <a:pt x="228974" y="374"/>
                              <a:pt x="225164" y="-579"/>
                              <a:pt x="223259" y="374"/>
                            </a:cubicBezTo>
                            <a:lnTo>
                              <a:pt x="2279" y="123246"/>
                            </a:lnTo>
                            <a:cubicBezTo>
                              <a:pt x="374" y="124199"/>
                              <a:pt x="-579" y="128009"/>
                              <a:pt x="374" y="129914"/>
                            </a:cubicBezTo>
                            <a:cubicBezTo>
                              <a:pt x="1326" y="131819"/>
                              <a:pt x="4184" y="132771"/>
                              <a:pt x="7041" y="131819"/>
                            </a:cubicBezTo>
                            <a:close/>
                          </a:path>
                        </a:pathLst>
                      </a:custGeom>
                      <a:solidFill>
                        <a:srgbClr val="00BFF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id-ID"/>
                      </a:p>
                    </p:txBody>
                  </p:sp>
                </p:grpSp>
              </p:grpSp>
              <p:grpSp>
                <p:nvGrpSpPr>
                  <p:cNvPr id="16" name="Graphic 2">
                    <a:extLst>
                      <a:ext uri="{FF2B5EF4-FFF2-40B4-BE49-F238E27FC236}">
                        <a16:creationId xmlns:a16="http://schemas.microsoft.com/office/drawing/2014/main" id="{AC256C38-1AD0-FCD9-C974-3EECCC0CCDBC}"/>
                      </a:ext>
                    </a:extLst>
                  </p:cNvPr>
                  <p:cNvGrpSpPr/>
                  <p:nvPr/>
                </p:nvGrpSpPr>
                <p:grpSpPr>
                  <a:xfrm>
                    <a:off x="5850255" y="2491345"/>
                    <a:ext cx="286702" cy="350356"/>
                    <a:chOff x="5850255" y="2491345"/>
                    <a:chExt cx="286702" cy="350356"/>
                  </a:xfrm>
                </p:grpSpPr>
                <p:sp>
                  <p:nvSpPr>
                    <p:cNvPr id="17" name="Freeform: Shape 16">
                      <a:extLst>
                        <a:ext uri="{FF2B5EF4-FFF2-40B4-BE49-F238E27FC236}">
                          <a16:creationId xmlns:a16="http://schemas.microsoft.com/office/drawing/2014/main" id="{DC4F0FD5-E079-4168-2986-B69369F0F9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50255" y="2491345"/>
                      <a:ext cx="286702" cy="331864"/>
                    </a:xfrm>
                    <a:custGeom>
                      <a:avLst/>
                      <a:gdLst>
                        <a:gd name="connsiteX0" fmla="*/ 952 w 286702"/>
                        <a:gd name="connsiteY0" fmla="*/ 175654 h 331864"/>
                        <a:gd name="connsiteX1" fmla="*/ 21907 w 286702"/>
                        <a:gd name="connsiteY1" fmla="*/ 138507 h 331864"/>
                        <a:gd name="connsiteX2" fmla="*/ 259080 w 286702"/>
                        <a:gd name="connsiteY2" fmla="*/ 2299 h 331864"/>
                        <a:gd name="connsiteX3" fmla="*/ 286703 w 286702"/>
                        <a:gd name="connsiteY3" fmla="*/ 18492 h 331864"/>
                        <a:gd name="connsiteX4" fmla="*/ 286703 w 286702"/>
                        <a:gd name="connsiteY4" fmla="*/ 175654 h 331864"/>
                        <a:gd name="connsiteX5" fmla="*/ 264795 w 286702"/>
                        <a:gd name="connsiteY5" fmla="*/ 212802 h 331864"/>
                        <a:gd name="connsiteX6" fmla="*/ 236220 w 286702"/>
                        <a:gd name="connsiteY6" fmla="*/ 228042 h 331864"/>
                        <a:gd name="connsiteX7" fmla="*/ 236220 w 286702"/>
                        <a:gd name="connsiteY7" fmla="*/ 271857 h 331864"/>
                        <a:gd name="connsiteX8" fmla="*/ 174308 w 286702"/>
                        <a:gd name="connsiteY8" fmla="*/ 265189 h 331864"/>
                        <a:gd name="connsiteX9" fmla="*/ 107632 w 286702"/>
                        <a:gd name="connsiteY9" fmla="*/ 303289 h 331864"/>
                        <a:gd name="connsiteX10" fmla="*/ 107632 w 286702"/>
                        <a:gd name="connsiteY10" fmla="*/ 223279 h 331864"/>
                        <a:gd name="connsiteX11" fmla="*/ 95250 w 286702"/>
                        <a:gd name="connsiteY11" fmla="*/ 200419 h 331864"/>
                        <a:gd name="connsiteX12" fmla="*/ 74295 w 286702"/>
                        <a:gd name="connsiteY12" fmla="*/ 189942 h 331864"/>
                        <a:gd name="connsiteX13" fmla="*/ 69532 w 286702"/>
                        <a:gd name="connsiteY13" fmla="*/ 188037 h 331864"/>
                        <a:gd name="connsiteX14" fmla="*/ 60007 w 286702"/>
                        <a:gd name="connsiteY14" fmla="*/ 186132 h 331864"/>
                        <a:gd name="connsiteX15" fmla="*/ 46672 w 286702"/>
                        <a:gd name="connsiteY15" fmla="*/ 189942 h 331864"/>
                        <a:gd name="connsiteX16" fmla="*/ 0 w 286702"/>
                        <a:gd name="connsiteY16" fmla="*/ 216612 h 331864"/>
                        <a:gd name="connsiteX17" fmla="*/ 0 w 286702"/>
                        <a:gd name="connsiteY17" fmla="*/ 223279 h 331864"/>
                        <a:gd name="connsiteX18" fmla="*/ 49530 w 286702"/>
                        <a:gd name="connsiteY18" fmla="*/ 194704 h 331864"/>
                        <a:gd name="connsiteX19" fmla="*/ 60007 w 286702"/>
                        <a:gd name="connsiteY19" fmla="*/ 191847 h 331864"/>
                        <a:gd name="connsiteX20" fmla="*/ 67627 w 286702"/>
                        <a:gd name="connsiteY20" fmla="*/ 192799 h 331864"/>
                        <a:gd name="connsiteX21" fmla="*/ 71438 w 286702"/>
                        <a:gd name="connsiteY21" fmla="*/ 194704 h 331864"/>
                        <a:gd name="connsiteX22" fmla="*/ 76200 w 286702"/>
                        <a:gd name="connsiteY22" fmla="*/ 196609 h 331864"/>
                        <a:gd name="connsiteX23" fmla="*/ 68580 w 286702"/>
                        <a:gd name="connsiteY23" fmla="*/ 199467 h 331864"/>
                        <a:gd name="connsiteX24" fmla="*/ 952 w 286702"/>
                        <a:gd name="connsiteY24" fmla="*/ 238519 h 331864"/>
                        <a:gd name="connsiteX25" fmla="*/ 952 w 286702"/>
                        <a:gd name="connsiteY25" fmla="*/ 331864 h 331864"/>
                        <a:gd name="connsiteX26" fmla="*/ 952 w 286702"/>
                        <a:gd name="connsiteY26" fmla="*/ 175654 h 3318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86702" h="331864">
                          <a:moveTo>
                            <a:pt x="952" y="175654"/>
                          </a:moveTo>
                          <a:cubicBezTo>
                            <a:pt x="952" y="160414"/>
                            <a:pt x="9525" y="146127"/>
                            <a:pt x="21907" y="138507"/>
                          </a:cubicBezTo>
                          <a:lnTo>
                            <a:pt x="259080" y="2299"/>
                          </a:lnTo>
                          <a:cubicBezTo>
                            <a:pt x="271462" y="-4368"/>
                            <a:pt x="286703" y="4204"/>
                            <a:pt x="286703" y="18492"/>
                          </a:cubicBezTo>
                          <a:lnTo>
                            <a:pt x="286703" y="175654"/>
                          </a:lnTo>
                          <a:cubicBezTo>
                            <a:pt x="286703" y="190894"/>
                            <a:pt x="278130" y="205182"/>
                            <a:pt x="264795" y="212802"/>
                          </a:cubicBezTo>
                          <a:lnTo>
                            <a:pt x="236220" y="228042"/>
                          </a:lnTo>
                          <a:lnTo>
                            <a:pt x="236220" y="271857"/>
                          </a:lnTo>
                          <a:lnTo>
                            <a:pt x="174308" y="265189"/>
                          </a:lnTo>
                          <a:lnTo>
                            <a:pt x="107632" y="303289"/>
                          </a:lnTo>
                          <a:lnTo>
                            <a:pt x="107632" y="223279"/>
                          </a:lnTo>
                          <a:cubicBezTo>
                            <a:pt x="107632" y="213754"/>
                            <a:pt x="101918" y="205182"/>
                            <a:pt x="95250" y="200419"/>
                          </a:cubicBezTo>
                          <a:lnTo>
                            <a:pt x="74295" y="189942"/>
                          </a:lnTo>
                          <a:cubicBezTo>
                            <a:pt x="73343" y="188989"/>
                            <a:pt x="71438" y="188037"/>
                            <a:pt x="69532" y="188037"/>
                          </a:cubicBezTo>
                          <a:cubicBezTo>
                            <a:pt x="66675" y="187084"/>
                            <a:pt x="62865" y="186132"/>
                            <a:pt x="60007" y="186132"/>
                          </a:cubicBezTo>
                          <a:cubicBezTo>
                            <a:pt x="55245" y="186132"/>
                            <a:pt x="51435" y="187084"/>
                            <a:pt x="46672" y="189942"/>
                          </a:cubicBezTo>
                          <a:lnTo>
                            <a:pt x="0" y="216612"/>
                          </a:lnTo>
                          <a:lnTo>
                            <a:pt x="0" y="223279"/>
                          </a:lnTo>
                          <a:lnTo>
                            <a:pt x="49530" y="194704"/>
                          </a:lnTo>
                          <a:cubicBezTo>
                            <a:pt x="52388" y="192799"/>
                            <a:pt x="56197" y="191847"/>
                            <a:pt x="60007" y="191847"/>
                          </a:cubicBezTo>
                          <a:cubicBezTo>
                            <a:pt x="62865" y="191847"/>
                            <a:pt x="64770" y="192799"/>
                            <a:pt x="67627" y="192799"/>
                          </a:cubicBezTo>
                          <a:cubicBezTo>
                            <a:pt x="68580" y="192799"/>
                            <a:pt x="69532" y="193752"/>
                            <a:pt x="71438" y="194704"/>
                          </a:cubicBezTo>
                          <a:lnTo>
                            <a:pt x="76200" y="196609"/>
                          </a:lnTo>
                          <a:cubicBezTo>
                            <a:pt x="73343" y="197562"/>
                            <a:pt x="71438" y="198514"/>
                            <a:pt x="68580" y="199467"/>
                          </a:cubicBezTo>
                          <a:lnTo>
                            <a:pt x="952" y="238519"/>
                          </a:lnTo>
                          <a:lnTo>
                            <a:pt x="952" y="331864"/>
                          </a:lnTo>
                          <a:lnTo>
                            <a:pt x="952" y="175654"/>
                          </a:lnTo>
                          <a:close/>
                        </a:path>
                      </a:pathLst>
                    </a:custGeom>
                    <a:solidFill>
                      <a:srgbClr val="F2F5F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8" name="Freeform: Shape 17">
                      <a:extLst>
                        <a:ext uri="{FF2B5EF4-FFF2-40B4-BE49-F238E27FC236}">
                          <a16:creationId xmlns:a16="http://schemas.microsoft.com/office/drawing/2014/main" id="{E889E68F-8C71-0903-E5C0-CB4EDEA186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50255" y="2677477"/>
                      <a:ext cx="107632" cy="164224"/>
                    </a:xfrm>
                    <a:custGeom>
                      <a:avLst/>
                      <a:gdLst>
                        <a:gd name="connsiteX0" fmla="*/ 68580 w 107632"/>
                        <a:gd name="connsiteY0" fmla="*/ 13335 h 164224"/>
                        <a:gd name="connsiteX1" fmla="*/ 76200 w 107632"/>
                        <a:gd name="connsiteY1" fmla="*/ 10478 h 164224"/>
                        <a:gd name="connsiteX2" fmla="*/ 71438 w 107632"/>
                        <a:gd name="connsiteY2" fmla="*/ 8572 h 164224"/>
                        <a:gd name="connsiteX3" fmla="*/ 67627 w 107632"/>
                        <a:gd name="connsiteY3" fmla="*/ 6667 h 164224"/>
                        <a:gd name="connsiteX4" fmla="*/ 60007 w 107632"/>
                        <a:gd name="connsiteY4" fmla="*/ 5715 h 164224"/>
                        <a:gd name="connsiteX5" fmla="*/ 49530 w 107632"/>
                        <a:gd name="connsiteY5" fmla="*/ 8572 h 164224"/>
                        <a:gd name="connsiteX6" fmla="*/ 0 w 107632"/>
                        <a:gd name="connsiteY6" fmla="*/ 37147 h 164224"/>
                        <a:gd name="connsiteX7" fmla="*/ 0 w 107632"/>
                        <a:gd name="connsiteY7" fmla="*/ 30480 h 164224"/>
                        <a:gd name="connsiteX8" fmla="*/ 46672 w 107632"/>
                        <a:gd name="connsiteY8" fmla="*/ 3810 h 164224"/>
                        <a:gd name="connsiteX9" fmla="*/ 60007 w 107632"/>
                        <a:gd name="connsiteY9" fmla="*/ 0 h 164224"/>
                        <a:gd name="connsiteX10" fmla="*/ 69532 w 107632"/>
                        <a:gd name="connsiteY10" fmla="*/ 1905 h 164224"/>
                        <a:gd name="connsiteX11" fmla="*/ 74295 w 107632"/>
                        <a:gd name="connsiteY11" fmla="*/ 3810 h 164224"/>
                        <a:gd name="connsiteX12" fmla="*/ 95250 w 107632"/>
                        <a:gd name="connsiteY12" fmla="*/ 14288 h 164224"/>
                        <a:gd name="connsiteX13" fmla="*/ 107632 w 107632"/>
                        <a:gd name="connsiteY13" fmla="*/ 37147 h 164224"/>
                        <a:gd name="connsiteX14" fmla="*/ 107632 w 107632"/>
                        <a:gd name="connsiteY14" fmla="*/ 117157 h 164224"/>
                        <a:gd name="connsiteX15" fmla="*/ 27622 w 107632"/>
                        <a:gd name="connsiteY15" fmla="*/ 161925 h 164224"/>
                        <a:gd name="connsiteX16" fmla="*/ 0 w 107632"/>
                        <a:gd name="connsiteY16" fmla="*/ 145733 h 164224"/>
                        <a:gd name="connsiteX17" fmla="*/ 0 w 107632"/>
                        <a:gd name="connsiteY17" fmla="*/ 52388 h 164224"/>
                        <a:gd name="connsiteX18" fmla="*/ 68580 w 107632"/>
                        <a:gd name="connsiteY18" fmla="*/ 13335 h 1642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07632" h="164224">
                          <a:moveTo>
                            <a:pt x="68580" y="13335"/>
                          </a:moveTo>
                          <a:cubicBezTo>
                            <a:pt x="71438" y="12382"/>
                            <a:pt x="73343" y="11430"/>
                            <a:pt x="76200" y="10478"/>
                          </a:cubicBezTo>
                          <a:lnTo>
                            <a:pt x="71438" y="8572"/>
                          </a:lnTo>
                          <a:cubicBezTo>
                            <a:pt x="70485" y="7620"/>
                            <a:pt x="69532" y="7620"/>
                            <a:pt x="67627" y="6667"/>
                          </a:cubicBezTo>
                          <a:cubicBezTo>
                            <a:pt x="64770" y="5715"/>
                            <a:pt x="62865" y="5715"/>
                            <a:pt x="60007" y="5715"/>
                          </a:cubicBezTo>
                          <a:cubicBezTo>
                            <a:pt x="56197" y="5715"/>
                            <a:pt x="53340" y="6667"/>
                            <a:pt x="49530" y="8572"/>
                          </a:cubicBezTo>
                          <a:lnTo>
                            <a:pt x="0" y="37147"/>
                          </a:lnTo>
                          <a:lnTo>
                            <a:pt x="0" y="30480"/>
                          </a:lnTo>
                          <a:lnTo>
                            <a:pt x="46672" y="3810"/>
                          </a:lnTo>
                          <a:cubicBezTo>
                            <a:pt x="50482" y="953"/>
                            <a:pt x="55245" y="0"/>
                            <a:pt x="60007" y="0"/>
                          </a:cubicBezTo>
                          <a:cubicBezTo>
                            <a:pt x="62865" y="0"/>
                            <a:pt x="66675" y="953"/>
                            <a:pt x="69532" y="1905"/>
                          </a:cubicBezTo>
                          <a:cubicBezTo>
                            <a:pt x="71438" y="2857"/>
                            <a:pt x="72390" y="2857"/>
                            <a:pt x="74295" y="3810"/>
                          </a:cubicBezTo>
                          <a:lnTo>
                            <a:pt x="95250" y="14288"/>
                          </a:lnTo>
                          <a:cubicBezTo>
                            <a:pt x="102870" y="19050"/>
                            <a:pt x="107632" y="26670"/>
                            <a:pt x="107632" y="37147"/>
                          </a:cubicBezTo>
                          <a:lnTo>
                            <a:pt x="107632" y="117157"/>
                          </a:lnTo>
                          <a:lnTo>
                            <a:pt x="27622" y="161925"/>
                          </a:lnTo>
                          <a:cubicBezTo>
                            <a:pt x="15240" y="168592"/>
                            <a:pt x="0" y="160020"/>
                            <a:pt x="0" y="145733"/>
                          </a:cubicBezTo>
                          <a:lnTo>
                            <a:pt x="0" y="52388"/>
                          </a:lnTo>
                          <a:lnTo>
                            <a:pt x="68580" y="13335"/>
                          </a:lnTo>
                          <a:close/>
                        </a:path>
                      </a:pathLst>
                    </a:custGeom>
                    <a:solidFill>
                      <a:srgbClr val="A8BCF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/>
                    </a:p>
                  </p:txBody>
                </p:sp>
              </p:grpSp>
            </p:grpSp>
          </p:grpSp>
          <p:grpSp>
            <p:nvGrpSpPr>
              <p:cNvPr id="7" name="Graphic 2">
                <a:extLst>
                  <a:ext uri="{FF2B5EF4-FFF2-40B4-BE49-F238E27FC236}">
                    <a16:creationId xmlns:a16="http://schemas.microsoft.com/office/drawing/2014/main" id="{A3D9C6C3-B591-490E-E1D6-78CDF6AA94A2}"/>
                  </a:ext>
                </a:extLst>
              </p:cNvPr>
              <p:cNvGrpSpPr/>
              <p:nvPr/>
            </p:nvGrpSpPr>
            <p:grpSpPr>
              <a:xfrm>
                <a:off x="5324475" y="2584690"/>
                <a:ext cx="285750" cy="351308"/>
                <a:chOff x="5324475" y="2584690"/>
                <a:chExt cx="285750" cy="351308"/>
              </a:xfrm>
            </p:grpSpPr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52FC55B5-68B0-0036-ED78-73E6E119638C}"/>
                    </a:ext>
                  </a:extLst>
                </p:cNvPr>
                <p:cNvSpPr/>
                <p:nvPr/>
              </p:nvSpPr>
              <p:spPr>
                <a:xfrm>
                  <a:off x="5324475" y="2584690"/>
                  <a:ext cx="285750" cy="351308"/>
                </a:xfrm>
                <a:custGeom>
                  <a:avLst/>
                  <a:gdLst>
                    <a:gd name="connsiteX0" fmla="*/ 20955 w 285750"/>
                    <a:gd name="connsiteY0" fmla="*/ 139459 h 351308"/>
                    <a:gd name="connsiteX1" fmla="*/ 258128 w 285750"/>
                    <a:gd name="connsiteY1" fmla="*/ 2299 h 351308"/>
                    <a:gd name="connsiteX2" fmla="*/ 285750 w 285750"/>
                    <a:gd name="connsiteY2" fmla="*/ 18492 h 351308"/>
                    <a:gd name="connsiteX3" fmla="*/ 285750 w 285750"/>
                    <a:gd name="connsiteY3" fmla="*/ 175654 h 351308"/>
                    <a:gd name="connsiteX4" fmla="*/ 263843 w 285750"/>
                    <a:gd name="connsiteY4" fmla="*/ 212802 h 351308"/>
                    <a:gd name="connsiteX5" fmla="*/ 235268 w 285750"/>
                    <a:gd name="connsiteY5" fmla="*/ 228994 h 351308"/>
                    <a:gd name="connsiteX6" fmla="*/ 235268 w 285750"/>
                    <a:gd name="connsiteY6" fmla="*/ 272809 h 351308"/>
                    <a:gd name="connsiteX7" fmla="*/ 173355 w 285750"/>
                    <a:gd name="connsiteY7" fmla="*/ 266142 h 351308"/>
                    <a:gd name="connsiteX8" fmla="*/ 27623 w 285750"/>
                    <a:gd name="connsiteY8" fmla="*/ 349009 h 351308"/>
                    <a:gd name="connsiteX9" fmla="*/ 0 w 285750"/>
                    <a:gd name="connsiteY9" fmla="*/ 332817 h 351308"/>
                    <a:gd name="connsiteX10" fmla="*/ 0 w 285750"/>
                    <a:gd name="connsiteY10" fmla="*/ 176607 h 351308"/>
                    <a:gd name="connsiteX11" fmla="*/ 20955 w 285750"/>
                    <a:gd name="connsiteY11" fmla="*/ 139459 h 35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0" h="351308">
                      <a:moveTo>
                        <a:pt x="20955" y="139459"/>
                      </a:moveTo>
                      <a:lnTo>
                        <a:pt x="258128" y="2299"/>
                      </a:lnTo>
                      <a:cubicBezTo>
                        <a:pt x="270510" y="-4368"/>
                        <a:pt x="285750" y="4204"/>
                        <a:pt x="285750" y="18492"/>
                      </a:cubicBezTo>
                      <a:lnTo>
                        <a:pt x="285750" y="175654"/>
                      </a:lnTo>
                      <a:cubicBezTo>
                        <a:pt x="285750" y="190894"/>
                        <a:pt x="277178" y="205182"/>
                        <a:pt x="263843" y="212802"/>
                      </a:cubicBezTo>
                      <a:lnTo>
                        <a:pt x="235268" y="228994"/>
                      </a:lnTo>
                      <a:lnTo>
                        <a:pt x="235268" y="272809"/>
                      </a:lnTo>
                      <a:lnTo>
                        <a:pt x="173355" y="266142"/>
                      </a:lnTo>
                      <a:lnTo>
                        <a:pt x="27623" y="349009"/>
                      </a:lnTo>
                      <a:cubicBezTo>
                        <a:pt x="15240" y="355677"/>
                        <a:pt x="0" y="347104"/>
                        <a:pt x="0" y="332817"/>
                      </a:cubicBezTo>
                      <a:lnTo>
                        <a:pt x="0" y="176607"/>
                      </a:lnTo>
                      <a:cubicBezTo>
                        <a:pt x="0" y="161367"/>
                        <a:pt x="8573" y="147079"/>
                        <a:pt x="20955" y="139459"/>
                      </a:cubicBezTo>
                      <a:close/>
                    </a:path>
                  </a:pathLst>
                </a:custGeom>
                <a:solidFill>
                  <a:srgbClr val="E8EE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grpSp>
              <p:nvGrpSpPr>
                <p:cNvPr id="9" name="Graphic 2">
                  <a:extLst>
                    <a:ext uri="{FF2B5EF4-FFF2-40B4-BE49-F238E27FC236}">
                      <a16:creationId xmlns:a16="http://schemas.microsoft.com/office/drawing/2014/main" id="{BF12A828-30D9-9D08-E0D9-640126F36967}"/>
                    </a:ext>
                  </a:extLst>
                </p:cNvPr>
                <p:cNvGrpSpPr/>
                <p:nvPr/>
              </p:nvGrpSpPr>
              <p:grpSpPr>
                <a:xfrm>
                  <a:off x="5374957" y="2698665"/>
                  <a:ext cx="184865" cy="134787"/>
                  <a:chOff x="5374957" y="2698665"/>
                  <a:chExt cx="184865" cy="134787"/>
                </a:xfrm>
              </p:grpSpPr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8CCFE824-BFB7-9DC8-860A-DF7C20B067BF}"/>
                      </a:ext>
                    </a:extLst>
                  </p:cNvPr>
                  <p:cNvSpPr/>
                  <p:nvPr/>
                </p:nvSpPr>
                <p:spPr>
                  <a:xfrm>
                    <a:off x="5525452" y="2698665"/>
                    <a:ext cx="34370" cy="47157"/>
                  </a:xfrm>
                  <a:custGeom>
                    <a:avLst/>
                    <a:gdLst>
                      <a:gd name="connsiteX0" fmla="*/ 0 w 34370"/>
                      <a:gd name="connsiteY0" fmla="*/ 32151 h 47157"/>
                      <a:gd name="connsiteX1" fmla="*/ 18097 w 34370"/>
                      <a:gd name="connsiteY1" fmla="*/ 45486 h 47157"/>
                      <a:gd name="connsiteX2" fmla="*/ 34290 w 34370"/>
                      <a:gd name="connsiteY2" fmla="*/ 15006 h 47157"/>
                      <a:gd name="connsiteX3" fmla="*/ 16192 w 34370"/>
                      <a:gd name="connsiteY3" fmla="*/ 1671 h 47157"/>
                      <a:gd name="connsiteX4" fmla="*/ 0 w 34370"/>
                      <a:gd name="connsiteY4" fmla="*/ 32151 h 47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370" h="47157">
                        <a:moveTo>
                          <a:pt x="0" y="32151"/>
                        </a:moveTo>
                        <a:cubicBezTo>
                          <a:pt x="0" y="44534"/>
                          <a:pt x="8572" y="50249"/>
                          <a:pt x="18097" y="45486"/>
                        </a:cubicBezTo>
                        <a:cubicBezTo>
                          <a:pt x="27622" y="40724"/>
                          <a:pt x="35242" y="27389"/>
                          <a:pt x="34290" y="15006"/>
                        </a:cubicBezTo>
                        <a:cubicBezTo>
                          <a:pt x="34290" y="2624"/>
                          <a:pt x="25717" y="-3091"/>
                          <a:pt x="16192" y="1671"/>
                        </a:cubicBezTo>
                        <a:cubicBezTo>
                          <a:pt x="6667" y="6434"/>
                          <a:pt x="0" y="20721"/>
                          <a:pt x="0" y="32151"/>
                        </a:cubicBezTo>
                        <a:close/>
                      </a:path>
                    </a:pathLst>
                  </a:custGeom>
                  <a:solidFill>
                    <a:srgbClr val="D5DEF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/>
                  </a:p>
                </p:txBody>
              </p:sp>
              <p:sp>
                <p:nvSpPr>
                  <p:cNvPr id="11" name="Freeform: Shape 10">
                    <a:extLst>
                      <a:ext uri="{FF2B5EF4-FFF2-40B4-BE49-F238E27FC236}">
                        <a16:creationId xmlns:a16="http://schemas.microsoft.com/office/drawing/2014/main" id="{DF4FD19A-858F-45B0-8AC9-1B84408E8648}"/>
                      </a:ext>
                    </a:extLst>
                  </p:cNvPr>
                  <p:cNvSpPr/>
                  <p:nvPr/>
                </p:nvSpPr>
                <p:spPr>
                  <a:xfrm>
                    <a:off x="5450204" y="2742480"/>
                    <a:ext cx="34370" cy="47157"/>
                  </a:xfrm>
                  <a:custGeom>
                    <a:avLst/>
                    <a:gdLst>
                      <a:gd name="connsiteX0" fmla="*/ 0 w 34370"/>
                      <a:gd name="connsiteY0" fmla="*/ 32151 h 47157"/>
                      <a:gd name="connsiteX1" fmla="*/ 18098 w 34370"/>
                      <a:gd name="connsiteY1" fmla="*/ 45486 h 47157"/>
                      <a:gd name="connsiteX2" fmla="*/ 34290 w 34370"/>
                      <a:gd name="connsiteY2" fmla="*/ 15006 h 47157"/>
                      <a:gd name="connsiteX3" fmla="*/ 16192 w 34370"/>
                      <a:gd name="connsiteY3" fmla="*/ 1671 h 47157"/>
                      <a:gd name="connsiteX4" fmla="*/ 0 w 34370"/>
                      <a:gd name="connsiteY4" fmla="*/ 32151 h 47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370" h="47157">
                        <a:moveTo>
                          <a:pt x="0" y="32151"/>
                        </a:moveTo>
                        <a:cubicBezTo>
                          <a:pt x="0" y="44534"/>
                          <a:pt x="8573" y="50249"/>
                          <a:pt x="18098" y="45486"/>
                        </a:cubicBezTo>
                        <a:cubicBezTo>
                          <a:pt x="27623" y="40724"/>
                          <a:pt x="35243" y="27389"/>
                          <a:pt x="34290" y="15006"/>
                        </a:cubicBezTo>
                        <a:cubicBezTo>
                          <a:pt x="34290" y="2624"/>
                          <a:pt x="25717" y="-3091"/>
                          <a:pt x="16192" y="1671"/>
                        </a:cubicBezTo>
                        <a:cubicBezTo>
                          <a:pt x="6667" y="6434"/>
                          <a:pt x="0" y="20721"/>
                          <a:pt x="0" y="32151"/>
                        </a:cubicBezTo>
                        <a:close/>
                      </a:path>
                    </a:pathLst>
                  </a:custGeom>
                  <a:solidFill>
                    <a:srgbClr val="A8BCF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/>
                  </a:p>
                </p:txBody>
              </p:sp>
              <p:sp>
                <p:nvSpPr>
                  <p:cNvPr id="12" name="Freeform: Shape 11">
                    <a:extLst>
                      <a:ext uri="{FF2B5EF4-FFF2-40B4-BE49-F238E27FC236}">
                        <a16:creationId xmlns:a16="http://schemas.microsoft.com/office/drawing/2014/main" id="{5F9F0224-8C36-9F9F-3F9E-1073CA5EAA5C}"/>
                      </a:ext>
                    </a:extLst>
                  </p:cNvPr>
                  <p:cNvSpPr/>
                  <p:nvPr/>
                </p:nvSpPr>
                <p:spPr>
                  <a:xfrm>
                    <a:off x="5374957" y="2786295"/>
                    <a:ext cx="34370" cy="47157"/>
                  </a:xfrm>
                  <a:custGeom>
                    <a:avLst/>
                    <a:gdLst>
                      <a:gd name="connsiteX0" fmla="*/ 0 w 34370"/>
                      <a:gd name="connsiteY0" fmla="*/ 32151 h 47157"/>
                      <a:gd name="connsiteX1" fmla="*/ 18097 w 34370"/>
                      <a:gd name="connsiteY1" fmla="*/ 45486 h 47157"/>
                      <a:gd name="connsiteX2" fmla="*/ 34290 w 34370"/>
                      <a:gd name="connsiteY2" fmla="*/ 15006 h 47157"/>
                      <a:gd name="connsiteX3" fmla="*/ 16192 w 34370"/>
                      <a:gd name="connsiteY3" fmla="*/ 1671 h 47157"/>
                      <a:gd name="connsiteX4" fmla="*/ 0 w 34370"/>
                      <a:gd name="connsiteY4" fmla="*/ 32151 h 47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370" h="47157">
                        <a:moveTo>
                          <a:pt x="0" y="32151"/>
                        </a:moveTo>
                        <a:cubicBezTo>
                          <a:pt x="0" y="44534"/>
                          <a:pt x="8572" y="50249"/>
                          <a:pt x="18097" y="45486"/>
                        </a:cubicBezTo>
                        <a:cubicBezTo>
                          <a:pt x="27622" y="40724"/>
                          <a:pt x="35243" y="27389"/>
                          <a:pt x="34290" y="15006"/>
                        </a:cubicBezTo>
                        <a:cubicBezTo>
                          <a:pt x="34290" y="2624"/>
                          <a:pt x="25717" y="-3091"/>
                          <a:pt x="16192" y="1671"/>
                        </a:cubicBezTo>
                        <a:cubicBezTo>
                          <a:pt x="6667" y="6434"/>
                          <a:pt x="0" y="20721"/>
                          <a:pt x="0" y="32151"/>
                        </a:cubicBezTo>
                        <a:close/>
                      </a:path>
                    </a:pathLst>
                  </a:custGeom>
                  <a:solidFill>
                    <a:srgbClr val="8DA8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/>
                  </a:p>
                </p:txBody>
              </p:sp>
            </p:grpSp>
          </p:grpSp>
        </p:grp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6A971AB8-B2FA-1264-3FCC-F4176B1E0824}"/>
              </a:ext>
            </a:extLst>
          </p:cNvPr>
          <p:cNvSpPr txBox="1"/>
          <p:nvPr/>
        </p:nvSpPr>
        <p:spPr>
          <a:xfrm>
            <a:off x="0" y="215308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روند رشد هوش مصنوعی </a:t>
            </a:r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35" name="Freeform: Shape 111">
            <a:extLst>
              <a:ext uri="{FF2B5EF4-FFF2-40B4-BE49-F238E27FC236}">
                <a16:creationId xmlns:a16="http://schemas.microsoft.com/office/drawing/2014/main" id="{7A9313C6-9720-2A32-7551-92DC8FE3B0E4}"/>
              </a:ext>
            </a:extLst>
          </p:cNvPr>
          <p:cNvSpPr/>
          <p:nvPr/>
        </p:nvSpPr>
        <p:spPr>
          <a:xfrm>
            <a:off x="10875754" y="1769614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Shape 2591">
            <a:extLst>
              <a:ext uri="{FF2B5EF4-FFF2-40B4-BE49-F238E27FC236}">
                <a16:creationId xmlns:a16="http://schemas.microsoft.com/office/drawing/2014/main" id="{70543911-F36C-E1B2-84C8-032811BC664F}"/>
              </a:ext>
            </a:extLst>
          </p:cNvPr>
          <p:cNvSpPr/>
          <p:nvPr/>
        </p:nvSpPr>
        <p:spPr>
          <a:xfrm>
            <a:off x="11024977" y="1918852"/>
            <a:ext cx="309880" cy="309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37" name="Freeform: Shape 111">
            <a:extLst>
              <a:ext uri="{FF2B5EF4-FFF2-40B4-BE49-F238E27FC236}">
                <a16:creationId xmlns:a16="http://schemas.microsoft.com/office/drawing/2014/main" id="{ED042D45-4293-4A9D-9A07-B8918BE6B9DE}"/>
              </a:ext>
            </a:extLst>
          </p:cNvPr>
          <p:cNvSpPr/>
          <p:nvPr/>
        </p:nvSpPr>
        <p:spPr>
          <a:xfrm>
            <a:off x="10875754" y="3506357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Freeform: Shape 111">
            <a:extLst>
              <a:ext uri="{FF2B5EF4-FFF2-40B4-BE49-F238E27FC236}">
                <a16:creationId xmlns:a16="http://schemas.microsoft.com/office/drawing/2014/main" id="{9ADE63DF-8D65-4A50-97A6-6FCE899CFD6D}"/>
              </a:ext>
            </a:extLst>
          </p:cNvPr>
          <p:cNvSpPr/>
          <p:nvPr/>
        </p:nvSpPr>
        <p:spPr>
          <a:xfrm>
            <a:off x="10875754" y="5242752"/>
            <a:ext cx="608328" cy="60832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7964" y="0"/>
                </a:moveTo>
                <a:cubicBezTo>
                  <a:pt x="116200" y="208"/>
                  <a:pt x="132679" y="4667"/>
                  <a:pt x="147399" y="13379"/>
                </a:cubicBezTo>
                <a:cubicBezTo>
                  <a:pt x="162120" y="22090"/>
                  <a:pt x="173837" y="33807"/>
                  <a:pt x="182548" y="48528"/>
                </a:cubicBezTo>
                <a:cubicBezTo>
                  <a:pt x="191260" y="63248"/>
                  <a:pt x="195719" y="79727"/>
                  <a:pt x="195927" y="97963"/>
                </a:cubicBezTo>
                <a:cubicBezTo>
                  <a:pt x="195719" y="116199"/>
                  <a:pt x="191260" y="132677"/>
                  <a:pt x="182548" y="147398"/>
                </a:cubicBezTo>
                <a:cubicBezTo>
                  <a:pt x="173837" y="162119"/>
                  <a:pt x="162120" y="173836"/>
                  <a:pt x="147399" y="182547"/>
                </a:cubicBezTo>
                <a:cubicBezTo>
                  <a:pt x="132679" y="191259"/>
                  <a:pt x="116200" y="195719"/>
                  <a:pt x="97964" y="195927"/>
                </a:cubicBezTo>
                <a:cubicBezTo>
                  <a:pt x="79728" y="195719"/>
                  <a:pt x="63250" y="191259"/>
                  <a:pt x="48529" y="182547"/>
                </a:cubicBezTo>
                <a:cubicBezTo>
                  <a:pt x="33808" y="173836"/>
                  <a:pt x="22091" y="162119"/>
                  <a:pt x="13380" y="147398"/>
                </a:cubicBezTo>
                <a:cubicBezTo>
                  <a:pt x="4668" y="132677"/>
                  <a:pt x="208" y="116199"/>
                  <a:pt x="0" y="97963"/>
                </a:cubicBezTo>
                <a:cubicBezTo>
                  <a:pt x="208" y="79727"/>
                  <a:pt x="4668" y="63248"/>
                  <a:pt x="13380" y="48528"/>
                </a:cubicBezTo>
                <a:cubicBezTo>
                  <a:pt x="22091" y="33807"/>
                  <a:pt x="33808" y="22090"/>
                  <a:pt x="48529" y="13379"/>
                </a:cubicBezTo>
                <a:cubicBezTo>
                  <a:pt x="63250" y="4667"/>
                  <a:pt x="79728" y="208"/>
                  <a:pt x="9796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9" name="Shape 2633">
            <a:extLst>
              <a:ext uri="{FF2B5EF4-FFF2-40B4-BE49-F238E27FC236}">
                <a16:creationId xmlns:a16="http://schemas.microsoft.com/office/drawing/2014/main" id="{341ECF0C-80D0-3B89-2761-6EA20AC061E4}"/>
              </a:ext>
            </a:extLst>
          </p:cNvPr>
          <p:cNvSpPr/>
          <p:nvPr/>
        </p:nvSpPr>
        <p:spPr>
          <a:xfrm>
            <a:off x="11024977" y="3668116"/>
            <a:ext cx="314792" cy="314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0" name="Shape 2581">
            <a:extLst>
              <a:ext uri="{FF2B5EF4-FFF2-40B4-BE49-F238E27FC236}">
                <a16:creationId xmlns:a16="http://schemas.microsoft.com/office/drawing/2014/main" id="{B5FEB7F4-D0DA-CBAC-983C-0C358D4B386B}"/>
              </a:ext>
            </a:extLst>
          </p:cNvPr>
          <p:cNvSpPr/>
          <p:nvPr/>
        </p:nvSpPr>
        <p:spPr>
          <a:xfrm>
            <a:off x="11009103" y="5376118"/>
            <a:ext cx="341630" cy="341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D97F0D3-23BB-1168-1D35-7292B0488513}"/>
              </a:ext>
            </a:extLst>
          </p:cNvPr>
          <p:cNvSpPr txBox="1"/>
          <p:nvPr/>
        </p:nvSpPr>
        <p:spPr>
          <a:xfrm>
            <a:off x="6567816" y="1315876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CDBFF33B-E8E4-45D8-642D-11CA21454DB6}"/>
              </a:ext>
            </a:extLst>
          </p:cNvPr>
          <p:cNvSpPr txBox="1"/>
          <p:nvPr/>
        </p:nvSpPr>
        <p:spPr>
          <a:xfrm>
            <a:off x="6642429" y="2910216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F2EC0E7-F2F1-6AFF-E730-320062E67C07}"/>
              </a:ext>
            </a:extLst>
          </p:cNvPr>
          <p:cNvSpPr txBox="1"/>
          <p:nvPr/>
        </p:nvSpPr>
        <p:spPr>
          <a:xfrm>
            <a:off x="6642428" y="4653317"/>
            <a:ext cx="415871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34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/>
      <p:bldP spid="142" grpId="0"/>
      <p:bldP spid="1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4E700AD-2909-CF1F-55F4-50B0603C920D}"/>
              </a:ext>
            </a:extLst>
          </p:cNvPr>
          <p:cNvGrpSpPr/>
          <p:nvPr/>
        </p:nvGrpSpPr>
        <p:grpSpPr>
          <a:xfrm>
            <a:off x="727912" y="1900850"/>
            <a:ext cx="2209411" cy="3763974"/>
            <a:chOff x="727912" y="1900850"/>
            <a:chExt cx="2209411" cy="376397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52634AD-6FE2-3EAA-BE14-5895DA503124}"/>
                </a:ext>
              </a:extLst>
            </p:cNvPr>
            <p:cNvGrpSpPr/>
            <p:nvPr/>
          </p:nvGrpSpPr>
          <p:grpSpPr>
            <a:xfrm>
              <a:off x="1023935" y="2623051"/>
              <a:ext cx="1738926" cy="1537820"/>
              <a:chOff x="2733676" y="1704669"/>
              <a:chExt cx="6372224" cy="3448662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7816578-7BBC-4EAA-8773-A46DE12D75D8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0B53C09-25A3-D992-6E53-2D03B418A0EA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7AD40EB-0F89-99BC-DC69-14FAB78D2D58}"/>
                </a:ext>
              </a:extLst>
            </p:cNvPr>
            <p:cNvGrpSpPr/>
            <p:nvPr/>
          </p:nvGrpSpPr>
          <p:grpSpPr>
            <a:xfrm>
              <a:off x="1394856" y="2895565"/>
              <a:ext cx="997086" cy="997128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B458AC0-D466-D1BD-E367-23115E2F43BB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C9BBAB0-5F24-504D-77E5-41F14B3D041E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7D59E7-88D8-6F61-EE18-8C39583FED4B}"/>
                </a:ext>
              </a:extLst>
            </p:cNvPr>
            <p:cNvSpPr txBox="1"/>
            <p:nvPr/>
          </p:nvSpPr>
          <p:spPr>
            <a:xfrm>
              <a:off x="1717311" y="3159594"/>
              <a:ext cx="352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9D4FD5F-0EA1-F809-8040-330269237E3E}"/>
                </a:ext>
              </a:extLst>
            </p:cNvPr>
            <p:cNvSpPr txBox="1"/>
            <p:nvPr/>
          </p:nvSpPr>
          <p:spPr>
            <a:xfrm>
              <a:off x="727912" y="1900850"/>
              <a:ext cx="2209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8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01</a:t>
              </a:r>
              <a:endParaRPr lang="en-US" sz="28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92ED506-3C76-17B1-18F7-1363F20D898B}"/>
                </a:ext>
              </a:extLst>
            </p:cNvPr>
            <p:cNvSpPr txBox="1"/>
            <p:nvPr/>
          </p:nvSpPr>
          <p:spPr>
            <a:xfrm>
              <a:off x="727912" y="4445259"/>
              <a:ext cx="2209411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FBB646F-D600-272C-FCDC-BA07D82D9FEB}"/>
              </a:ext>
            </a:extLst>
          </p:cNvPr>
          <p:cNvGrpSpPr/>
          <p:nvPr/>
        </p:nvGrpSpPr>
        <p:grpSpPr>
          <a:xfrm>
            <a:off x="3551127" y="1900850"/>
            <a:ext cx="2210758" cy="3763974"/>
            <a:chOff x="3551127" y="1900850"/>
            <a:chExt cx="2210758" cy="376397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B9B642B-898E-1117-713C-91FB4270DA87}"/>
                </a:ext>
              </a:extLst>
            </p:cNvPr>
            <p:cNvGrpSpPr/>
            <p:nvPr/>
          </p:nvGrpSpPr>
          <p:grpSpPr>
            <a:xfrm>
              <a:off x="3825669" y="2623051"/>
              <a:ext cx="1738926" cy="1537820"/>
              <a:chOff x="2733676" y="1704669"/>
              <a:chExt cx="6372224" cy="3448662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D09C5C1B-9359-982E-A0F0-044374D36024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B13C476E-D636-E4DD-F6AC-75E7F8B57B3C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D7378BD-789C-C220-4E52-536D9EF5E054}"/>
                </a:ext>
              </a:extLst>
            </p:cNvPr>
            <p:cNvGrpSpPr/>
            <p:nvPr/>
          </p:nvGrpSpPr>
          <p:grpSpPr>
            <a:xfrm>
              <a:off x="4196590" y="2895565"/>
              <a:ext cx="997086" cy="997128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7640FCB-AB99-8FE5-7265-676F3268ABC3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A13FD50-6FC0-38B3-7831-CFCD2ED0BA7A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469E0D-DBB7-BE1D-D9B9-E69FAB46922F}"/>
                </a:ext>
              </a:extLst>
            </p:cNvPr>
            <p:cNvSpPr txBox="1"/>
            <p:nvPr/>
          </p:nvSpPr>
          <p:spPr>
            <a:xfrm>
              <a:off x="4519045" y="3159956"/>
              <a:ext cx="352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W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0D7D490-3EEA-3E78-8754-9B8D250720A7}"/>
                </a:ext>
              </a:extLst>
            </p:cNvPr>
            <p:cNvSpPr txBox="1"/>
            <p:nvPr/>
          </p:nvSpPr>
          <p:spPr>
            <a:xfrm>
              <a:off x="3552474" y="1900850"/>
              <a:ext cx="2209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8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02</a:t>
              </a:r>
              <a:endParaRPr lang="en-US" sz="28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F417351-243B-9BF4-8B80-3EC94DA7E80E}"/>
                </a:ext>
              </a:extLst>
            </p:cNvPr>
            <p:cNvSpPr txBox="1"/>
            <p:nvPr/>
          </p:nvSpPr>
          <p:spPr>
            <a:xfrm>
              <a:off x="3551127" y="4445259"/>
              <a:ext cx="2209411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62B8C3C-AE95-492B-28A9-100672FB150D}"/>
              </a:ext>
            </a:extLst>
          </p:cNvPr>
          <p:cNvGrpSpPr/>
          <p:nvPr/>
        </p:nvGrpSpPr>
        <p:grpSpPr>
          <a:xfrm>
            <a:off x="6364163" y="1900850"/>
            <a:ext cx="2219590" cy="3763974"/>
            <a:chOff x="6364163" y="1900850"/>
            <a:chExt cx="2219590" cy="3763974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56AEF5F-CDF6-EB2D-0107-362704C792CA}"/>
                </a:ext>
              </a:extLst>
            </p:cNvPr>
            <p:cNvGrpSpPr/>
            <p:nvPr/>
          </p:nvGrpSpPr>
          <p:grpSpPr>
            <a:xfrm>
              <a:off x="6627403" y="2623051"/>
              <a:ext cx="1738926" cy="1537820"/>
              <a:chOff x="2733676" y="1704669"/>
              <a:chExt cx="6372224" cy="3448662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E7118FE-418A-3302-697C-E7C349A3289C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DFAFC624-C57E-C418-3FF2-E2CB7A42C65F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8234699-2F33-0DE9-89B0-27E2A10B8F5D}"/>
                </a:ext>
              </a:extLst>
            </p:cNvPr>
            <p:cNvGrpSpPr/>
            <p:nvPr/>
          </p:nvGrpSpPr>
          <p:grpSpPr>
            <a:xfrm>
              <a:off x="6998324" y="2895565"/>
              <a:ext cx="997086" cy="997128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56CB028-A5F4-5438-3D3D-693D49A51791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38DD6DA-1410-B646-6AAA-0061B02234D1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B1646FF-CFCB-A8F8-99A4-328795FEA8EE}"/>
                </a:ext>
              </a:extLst>
            </p:cNvPr>
            <p:cNvSpPr txBox="1"/>
            <p:nvPr/>
          </p:nvSpPr>
          <p:spPr>
            <a:xfrm>
              <a:off x="7320779" y="3159956"/>
              <a:ext cx="352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T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08FF99D-2BBA-D0B4-F771-524A7C9E54BC}"/>
                </a:ext>
              </a:extLst>
            </p:cNvPr>
            <p:cNvSpPr txBox="1"/>
            <p:nvPr/>
          </p:nvSpPr>
          <p:spPr>
            <a:xfrm>
              <a:off x="6364163" y="1900850"/>
              <a:ext cx="2209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8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03</a:t>
              </a:r>
              <a:endParaRPr lang="en-US" sz="28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7F3B904-D81D-17F3-7148-D71C657DF1CF}"/>
                </a:ext>
              </a:extLst>
            </p:cNvPr>
            <p:cNvSpPr txBox="1"/>
            <p:nvPr/>
          </p:nvSpPr>
          <p:spPr>
            <a:xfrm>
              <a:off x="6374342" y="4445259"/>
              <a:ext cx="2209411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FA543BA-9604-9F5E-B258-82B432AAE4B9}"/>
              </a:ext>
            </a:extLst>
          </p:cNvPr>
          <p:cNvGrpSpPr/>
          <p:nvPr/>
        </p:nvGrpSpPr>
        <p:grpSpPr>
          <a:xfrm>
            <a:off x="9197558" y="1900850"/>
            <a:ext cx="2252355" cy="3763974"/>
            <a:chOff x="9197558" y="1900850"/>
            <a:chExt cx="2252355" cy="376397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4BB9C4D-C9D3-2DA2-2614-B66AB58F86A5}"/>
                </a:ext>
              </a:extLst>
            </p:cNvPr>
            <p:cNvGrpSpPr/>
            <p:nvPr/>
          </p:nvGrpSpPr>
          <p:grpSpPr>
            <a:xfrm>
              <a:off x="9429138" y="2623051"/>
              <a:ext cx="1738926" cy="1537820"/>
              <a:chOff x="2733676" y="1704669"/>
              <a:chExt cx="6372224" cy="34486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CAA7E8DA-83FE-DB87-243B-9E6C0EDE1228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9E3633E8-5968-19F7-07FF-E0621FFC86C2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E66C39E-0C5C-1C6F-CCD7-0955DE491004}"/>
                </a:ext>
              </a:extLst>
            </p:cNvPr>
            <p:cNvGrpSpPr/>
            <p:nvPr/>
          </p:nvGrpSpPr>
          <p:grpSpPr>
            <a:xfrm>
              <a:off x="9800059" y="2895565"/>
              <a:ext cx="997086" cy="997128"/>
              <a:chOff x="2667000" y="0"/>
              <a:chExt cx="6861564" cy="6861824"/>
            </a:xfrm>
            <a:solidFill>
              <a:schemeClr val="accent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3138695-41E2-B3B9-CB88-A2AA6A764231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CD8E134-FFD3-3A2E-BB42-1CA6DE98B1CA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299C8C2-AB62-14A5-C0BE-0956FFCA9310}"/>
                </a:ext>
              </a:extLst>
            </p:cNvPr>
            <p:cNvSpPr txBox="1"/>
            <p:nvPr/>
          </p:nvSpPr>
          <p:spPr>
            <a:xfrm>
              <a:off x="10122514" y="3159956"/>
              <a:ext cx="352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Poppins SemiBold" panose="00000700000000000000" pitchFamily="2" charset="0"/>
                  <a:ea typeface="Roboto Medium" panose="02000000000000000000" pitchFamily="2" charset="0"/>
                  <a:cs typeface="Poppins SemiBold" panose="00000700000000000000" pitchFamily="2" charset="0"/>
                </a:rPr>
                <a:t>O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24CB6EC-1A39-F2A6-F473-489C22CD6448}"/>
                </a:ext>
              </a:extLst>
            </p:cNvPr>
            <p:cNvSpPr txBox="1"/>
            <p:nvPr/>
          </p:nvSpPr>
          <p:spPr>
            <a:xfrm>
              <a:off x="9240502" y="1900850"/>
              <a:ext cx="2209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8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04</a:t>
              </a:r>
              <a:endParaRPr lang="en-US" sz="28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A7661A-7CB2-8CBF-1F66-10006817F298}"/>
                </a:ext>
              </a:extLst>
            </p:cNvPr>
            <p:cNvSpPr txBox="1"/>
            <p:nvPr/>
          </p:nvSpPr>
          <p:spPr>
            <a:xfrm>
              <a:off x="9197558" y="4445259"/>
              <a:ext cx="2209411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25F3CFF-A1CF-0CA5-5C34-86EBFED24BC3}"/>
              </a:ext>
            </a:extLst>
          </p:cNvPr>
          <p:cNvSpPr txBox="1"/>
          <p:nvPr/>
        </p:nvSpPr>
        <p:spPr>
          <a:xfrm>
            <a:off x="0" y="392472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070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77F4DE0-EBE4-838A-797A-A2861FFA1DCD}"/>
              </a:ext>
            </a:extLst>
          </p:cNvPr>
          <p:cNvSpPr txBox="1"/>
          <p:nvPr/>
        </p:nvSpPr>
        <p:spPr>
          <a:xfrm>
            <a:off x="768867" y="806922"/>
            <a:ext cx="10406593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600"/>
              </a:lnSpc>
            </a:pPr>
            <a:r>
              <a:rPr lang="fa-IR" sz="3200" b="1" i="0" dirty="0">
                <a:solidFill>
                  <a:srgbClr val="FFC000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3200" b="1" i="0" dirty="0">
                <a:solidFill>
                  <a:schemeClr val="bg1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موضوع را وارد نمایید</a:t>
            </a:r>
            <a:endParaRPr lang="en-US" sz="3200" b="1" i="0" dirty="0">
              <a:solidFill>
                <a:schemeClr val="bg1"/>
              </a:solidFill>
              <a:effectLst/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C4E23B5-A925-37D0-2546-46302BE6A4D8}"/>
              </a:ext>
            </a:extLst>
          </p:cNvPr>
          <p:cNvGrpSpPr/>
          <p:nvPr/>
        </p:nvGrpSpPr>
        <p:grpSpPr>
          <a:xfrm>
            <a:off x="892703" y="2324101"/>
            <a:ext cx="10406593" cy="3641196"/>
            <a:chOff x="892703" y="2324101"/>
            <a:chExt cx="10406593" cy="364119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7EEC32A-DF60-143D-94B3-ECCA6D706CDB}"/>
                </a:ext>
              </a:extLst>
            </p:cNvPr>
            <p:cNvSpPr/>
            <p:nvPr/>
          </p:nvSpPr>
          <p:spPr>
            <a:xfrm>
              <a:off x="5930899" y="2324101"/>
              <a:ext cx="584199" cy="364119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5600000" scaled="0"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583D337-3CF7-3823-C869-4CACE2F1421C}"/>
                </a:ext>
              </a:extLst>
            </p:cNvPr>
            <p:cNvSpPr/>
            <p:nvPr/>
          </p:nvSpPr>
          <p:spPr>
            <a:xfrm>
              <a:off x="892703" y="2324101"/>
              <a:ext cx="10406593" cy="3641196"/>
            </a:xfrm>
            <a:prstGeom prst="roundRect">
              <a:avLst>
                <a:gd name="adj" fmla="val 520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02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2707AF6-50E1-E9D8-C511-F35FF9078C27}"/>
                </a:ext>
              </a:extLst>
            </p:cNvPr>
            <p:cNvCxnSpPr>
              <a:cxnSpLocks/>
            </p:cNvCxnSpPr>
            <p:nvPr/>
          </p:nvCxnSpPr>
          <p:spPr>
            <a:xfrm>
              <a:off x="1485900" y="2324101"/>
              <a:ext cx="0" cy="3641196"/>
            </a:xfrm>
            <a:prstGeom prst="lin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F35AA9C-5CB5-4F37-7125-845C03C84E05}"/>
              </a:ext>
            </a:extLst>
          </p:cNvPr>
          <p:cNvCxnSpPr>
            <a:cxnSpLocks/>
          </p:cNvCxnSpPr>
          <p:nvPr/>
        </p:nvCxnSpPr>
        <p:spPr>
          <a:xfrm>
            <a:off x="1485900" y="4144699"/>
            <a:ext cx="4445000" cy="0"/>
          </a:xfrm>
          <a:prstGeom prst="line">
            <a:avLst/>
          </a:prstGeom>
          <a:ln>
            <a:solidFill>
              <a:schemeClr val="accent1">
                <a:alpha val="7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B3FCF-8842-C09E-26B7-4F6F9FD7FA1E}"/>
              </a:ext>
            </a:extLst>
          </p:cNvPr>
          <p:cNvCxnSpPr>
            <a:cxnSpLocks/>
          </p:cNvCxnSpPr>
          <p:nvPr/>
        </p:nvCxnSpPr>
        <p:spPr>
          <a:xfrm>
            <a:off x="6515100" y="4144699"/>
            <a:ext cx="4784196" cy="0"/>
          </a:xfrm>
          <a:prstGeom prst="line">
            <a:avLst/>
          </a:prstGeom>
          <a:ln>
            <a:solidFill>
              <a:schemeClr val="accent1">
                <a:alpha val="7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3D1D5AB-0269-B071-B01E-8624F354FA09}"/>
              </a:ext>
            </a:extLst>
          </p:cNvPr>
          <p:cNvSpPr txBox="1"/>
          <p:nvPr/>
        </p:nvSpPr>
        <p:spPr>
          <a:xfrm rot="16200000">
            <a:off x="84597" y="3947295"/>
            <a:ext cx="2209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rPr>
              <a:t>مشکلات هوش مصنوعی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ea typeface="Roboto Medium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866913-F3FB-29C1-6650-865673EB4927}"/>
              </a:ext>
            </a:extLst>
          </p:cNvPr>
          <p:cNvSpPr txBox="1"/>
          <p:nvPr/>
        </p:nvSpPr>
        <p:spPr>
          <a:xfrm rot="16200000">
            <a:off x="5129570" y="3947295"/>
            <a:ext cx="2209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rPr>
              <a:t>مزایای هوش مصنوعی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ea typeface="Roboto Medium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35" name="Freeform 20">
            <a:extLst>
              <a:ext uri="{FF2B5EF4-FFF2-40B4-BE49-F238E27FC236}">
                <a16:creationId xmlns:a16="http://schemas.microsoft.com/office/drawing/2014/main" id="{305501B0-506D-B62F-EE71-A1B9E4972A8D}"/>
              </a:ext>
            </a:extLst>
          </p:cNvPr>
          <p:cNvSpPr>
            <a:spLocks noEditPoints="1"/>
          </p:cNvSpPr>
          <p:nvPr/>
        </p:nvSpPr>
        <p:spPr bwMode="auto">
          <a:xfrm>
            <a:off x="5206382" y="2737616"/>
            <a:ext cx="260880" cy="262518"/>
          </a:xfrm>
          <a:custGeom>
            <a:avLst/>
            <a:gdLst>
              <a:gd name="T0" fmla="*/ 156 w 159"/>
              <a:gd name="T1" fmla="*/ 55 h 160"/>
              <a:gd name="T2" fmla="*/ 151 w 159"/>
              <a:gd name="T3" fmla="*/ 52 h 160"/>
              <a:gd name="T4" fmla="*/ 114 w 159"/>
              <a:gd name="T5" fmla="*/ 52 h 160"/>
              <a:gd name="T6" fmla="*/ 114 w 159"/>
              <a:gd name="T7" fmla="*/ 36 h 160"/>
              <a:gd name="T8" fmla="*/ 79 w 159"/>
              <a:gd name="T9" fmla="*/ 0 h 160"/>
              <a:gd name="T10" fmla="*/ 44 w 159"/>
              <a:gd name="T11" fmla="*/ 36 h 160"/>
              <a:gd name="T12" fmla="*/ 44 w 159"/>
              <a:gd name="T13" fmla="*/ 52 h 160"/>
              <a:gd name="T14" fmla="*/ 8 w 159"/>
              <a:gd name="T15" fmla="*/ 52 h 160"/>
              <a:gd name="T16" fmla="*/ 1 w 159"/>
              <a:gd name="T17" fmla="*/ 55 h 160"/>
              <a:gd name="T18" fmla="*/ 0 w 159"/>
              <a:gd name="T19" fmla="*/ 61 h 160"/>
              <a:gd name="T20" fmla="*/ 11 w 159"/>
              <a:gd name="T21" fmla="*/ 154 h 160"/>
              <a:gd name="T22" fmla="*/ 19 w 159"/>
              <a:gd name="T23" fmla="*/ 160 h 160"/>
              <a:gd name="T24" fmla="*/ 138 w 159"/>
              <a:gd name="T25" fmla="*/ 160 h 160"/>
              <a:gd name="T26" fmla="*/ 146 w 159"/>
              <a:gd name="T27" fmla="*/ 152 h 160"/>
              <a:gd name="T28" fmla="*/ 159 w 159"/>
              <a:gd name="T29" fmla="*/ 61 h 160"/>
              <a:gd name="T30" fmla="*/ 156 w 159"/>
              <a:gd name="T31" fmla="*/ 55 h 160"/>
              <a:gd name="T32" fmla="*/ 44 w 159"/>
              <a:gd name="T33" fmla="*/ 84 h 160"/>
              <a:gd name="T34" fmla="*/ 38 w 159"/>
              <a:gd name="T35" fmla="*/ 77 h 160"/>
              <a:gd name="T36" fmla="*/ 44 w 159"/>
              <a:gd name="T37" fmla="*/ 71 h 160"/>
              <a:gd name="T38" fmla="*/ 51 w 159"/>
              <a:gd name="T39" fmla="*/ 77 h 160"/>
              <a:gd name="T40" fmla="*/ 44 w 159"/>
              <a:gd name="T41" fmla="*/ 84 h 160"/>
              <a:gd name="T42" fmla="*/ 51 w 159"/>
              <a:gd name="T43" fmla="*/ 36 h 160"/>
              <a:gd name="T44" fmla="*/ 79 w 159"/>
              <a:gd name="T45" fmla="*/ 7 h 160"/>
              <a:gd name="T46" fmla="*/ 108 w 159"/>
              <a:gd name="T47" fmla="*/ 36 h 160"/>
              <a:gd name="T48" fmla="*/ 108 w 159"/>
              <a:gd name="T49" fmla="*/ 52 h 160"/>
              <a:gd name="T50" fmla="*/ 51 w 159"/>
              <a:gd name="T51" fmla="*/ 52 h 160"/>
              <a:gd name="T52" fmla="*/ 51 w 159"/>
              <a:gd name="T53" fmla="*/ 36 h 160"/>
              <a:gd name="T54" fmla="*/ 51 w 159"/>
              <a:gd name="T55" fmla="*/ 36 h 160"/>
              <a:gd name="T56" fmla="*/ 114 w 159"/>
              <a:gd name="T57" fmla="*/ 84 h 160"/>
              <a:gd name="T58" fmla="*/ 108 w 159"/>
              <a:gd name="T59" fmla="*/ 77 h 160"/>
              <a:gd name="T60" fmla="*/ 114 w 159"/>
              <a:gd name="T61" fmla="*/ 71 h 160"/>
              <a:gd name="T62" fmla="*/ 121 w 159"/>
              <a:gd name="T63" fmla="*/ 77 h 160"/>
              <a:gd name="T64" fmla="*/ 114 w 159"/>
              <a:gd name="T65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60">
                <a:moveTo>
                  <a:pt x="156" y="55"/>
                </a:moveTo>
                <a:cubicBezTo>
                  <a:pt x="154" y="53"/>
                  <a:pt x="153" y="52"/>
                  <a:pt x="151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8" y="0"/>
                  <a:pt x="79" y="0"/>
                </a:cubicBezTo>
                <a:cubicBezTo>
                  <a:pt x="60" y="0"/>
                  <a:pt x="44" y="16"/>
                  <a:pt x="44" y="36"/>
                </a:cubicBezTo>
                <a:cubicBezTo>
                  <a:pt x="44" y="52"/>
                  <a:pt x="44" y="52"/>
                  <a:pt x="44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3" y="53"/>
                  <a:pt x="1" y="55"/>
                </a:cubicBezTo>
                <a:cubicBezTo>
                  <a:pt x="0" y="56"/>
                  <a:pt x="0" y="60"/>
                  <a:pt x="0" y="61"/>
                </a:cubicBezTo>
                <a:cubicBezTo>
                  <a:pt x="11" y="154"/>
                  <a:pt x="11" y="154"/>
                  <a:pt x="11" y="154"/>
                </a:cubicBezTo>
                <a:cubicBezTo>
                  <a:pt x="12" y="157"/>
                  <a:pt x="16" y="160"/>
                  <a:pt x="19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41" y="160"/>
                  <a:pt x="146" y="157"/>
                  <a:pt x="146" y="152"/>
                </a:cubicBezTo>
                <a:cubicBezTo>
                  <a:pt x="159" y="61"/>
                  <a:pt x="159" y="61"/>
                  <a:pt x="159" y="61"/>
                </a:cubicBezTo>
                <a:cubicBezTo>
                  <a:pt x="159" y="60"/>
                  <a:pt x="157" y="56"/>
                  <a:pt x="156" y="55"/>
                </a:cubicBezTo>
                <a:moveTo>
                  <a:pt x="44" y="84"/>
                </a:moveTo>
                <a:cubicBezTo>
                  <a:pt x="40" y="84"/>
                  <a:pt x="38" y="80"/>
                  <a:pt x="38" y="77"/>
                </a:cubicBezTo>
                <a:cubicBezTo>
                  <a:pt x="38" y="74"/>
                  <a:pt x="40" y="71"/>
                  <a:pt x="44" y="71"/>
                </a:cubicBezTo>
                <a:cubicBezTo>
                  <a:pt x="47" y="71"/>
                  <a:pt x="51" y="74"/>
                  <a:pt x="51" y="77"/>
                </a:cubicBezTo>
                <a:cubicBezTo>
                  <a:pt x="51" y="80"/>
                  <a:pt x="47" y="84"/>
                  <a:pt x="44" y="84"/>
                </a:cubicBezTo>
                <a:moveTo>
                  <a:pt x="51" y="36"/>
                </a:moveTo>
                <a:cubicBezTo>
                  <a:pt x="51" y="20"/>
                  <a:pt x="63" y="7"/>
                  <a:pt x="79" y="7"/>
                </a:cubicBezTo>
                <a:cubicBezTo>
                  <a:pt x="95" y="7"/>
                  <a:pt x="108" y="20"/>
                  <a:pt x="108" y="36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114" y="84"/>
                </a:moveTo>
                <a:cubicBezTo>
                  <a:pt x="110" y="84"/>
                  <a:pt x="108" y="80"/>
                  <a:pt x="108" y="77"/>
                </a:cubicBezTo>
                <a:cubicBezTo>
                  <a:pt x="108" y="74"/>
                  <a:pt x="110" y="71"/>
                  <a:pt x="114" y="71"/>
                </a:cubicBezTo>
                <a:cubicBezTo>
                  <a:pt x="118" y="71"/>
                  <a:pt x="121" y="74"/>
                  <a:pt x="121" y="77"/>
                </a:cubicBezTo>
                <a:cubicBezTo>
                  <a:pt x="121" y="80"/>
                  <a:pt x="118" y="84"/>
                  <a:pt x="114" y="8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1B9A231-BE7E-E1EE-F809-2825781FBD52}"/>
              </a:ext>
            </a:extLst>
          </p:cNvPr>
          <p:cNvSpPr>
            <a:spLocks noEditPoints="1"/>
          </p:cNvSpPr>
          <p:nvPr/>
        </p:nvSpPr>
        <p:spPr bwMode="auto">
          <a:xfrm>
            <a:off x="10507880" y="2771877"/>
            <a:ext cx="283128" cy="283128"/>
          </a:xfrm>
          <a:custGeom>
            <a:avLst/>
            <a:gdLst>
              <a:gd name="T0" fmla="*/ 160 w 160"/>
              <a:gd name="T1" fmla="*/ 110 h 160"/>
              <a:gd name="T2" fmla="*/ 155 w 160"/>
              <a:gd name="T3" fmla="*/ 117 h 160"/>
              <a:gd name="T4" fmla="*/ 86 w 160"/>
              <a:gd name="T5" fmla="*/ 158 h 160"/>
              <a:gd name="T6" fmla="*/ 80 w 160"/>
              <a:gd name="T7" fmla="*/ 160 h 160"/>
              <a:gd name="T8" fmla="*/ 72 w 160"/>
              <a:gd name="T9" fmla="*/ 158 h 160"/>
              <a:gd name="T10" fmla="*/ 3 w 160"/>
              <a:gd name="T11" fmla="*/ 117 h 160"/>
              <a:gd name="T12" fmla="*/ 0 w 160"/>
              <a:gd name="T13" fmla="*/ 110 h 160"/>
              <a:gd name="T14" fmla="*/ 3 w 160"/>
              <a:gd name="T15" fmla="*/ 105 h 160"/>
              <a:gd name="T16" fmla="*/ 11 w 160"/>
              <a:gd name="T17" fmla="*/ 101 h 160"/>
              <a:gd name="T18" fmla="*/ 69 w 160"/>
              <a:gd name="T19" fmla="*/ 134 h 160"/>
              <a:gd name="T20" fmla="*/ 80 w 160"/>
              <a:gd name="T21" fmla="*/ 137 h 160"/>
              <a:gd name="T22" fmla="*/ 90 w 160"/>
              <a:gd name="T23" fmla="*/ 134 h 160"/>
              <a:gd name="T24" fmla="*/ 149 w 160"/>
              <a:gd name="T25" fmla="*/ 101 h 160"/>
              <a:gd name="T26" fmla="*/ 155 w 160"/>
              <a:gd name="T27" fmla="*/ 105 h 160"/>
              <a:gd name="T28" fmla="*/ 160 w 160"/>
              <a:gd name="T29" fmla="*/ 110 h 160"/>
              <a:gd name="T30" fmla="*/ 3 w 160"/>
              <a:gd name="T31" fmla="*/ 57 h 160"/>
              <a:gd name="T32" fmla="*/ 72 w 160"/>
              <a:gd name="T33" fmla="*/ 99 h 160"/>
              <a:gd name="T34" fmla="*/ 80 w 160"/>
              <a:gd name="T35" fmla="*/ 101 h 160"/>
              <a:gd name="T36" fmla="*/ 86 w 160"/>
              <a:gd name="T37" fmla="*/ 99 h 160"/>
              <a:gd name="T38" fmla="*/ 155 w 160"/>
              <a:gd name="T39" fmla="*/ 57 h 160"/>
              <a:gd name="T40" fmla="*/ 160 w 160"/>
              <a:gd name="T41" fmla="*/ 51 h 160"/>
              <a:gd name="T42" fmla="*/ 155 w 160"/>
              <a:gd name="T43" fmla="*/ 45 h 160"/>
              <a:gd name="T44" fmla="*/ 86 w 160"/>
              <a:gd name="T45" fmla="*/ 1 h 160"/>
              <a:gd name="T46" fmla="*/ 72 w 160"/>
              <a:gd name="T47" fmla="*/ 1 h 160"/>
              <a:gd name="T48" fmla="*/ 3 w 160"/>
              <a:gd name="T49" fmla="*/ 45 h 160"/>
              <a:gd name="T50" fmla="*/ 0 w 160"/>
              <a:gd name="T51" fmla="*/ 51 h 160"/>
              <a:gd name="T52" fmla="*/ 3 w 160"/>
              <a:gd name="T53" fmla="*/ 57 h 160"/>
              <a:gd name="T54" fmla="*/ 3 w 160"/>
              <a:gd name="T55" fmla="*/ 86 h 160"/>
              <a:gd name="T56" fmla="*/ 72 w 160"/>
              <a:gd name="T57" fmla="*/ 128 h 160"/>
              <a:gd name="T58" fmla="*/ 80 w 160"/>
              <a:gd name="T59" fmla="*/ 129 h 160"/>
              <a:gd name="T60" fmla="*/ 86 w 160"/>
              <a:gd name="T61" fmla="*/ 128 h 160"/>
              <a:gd name="T62" fmla="*/ 155 w 160"/>
              <a:gd name="T63" fmla="*/ 86 h 160"/>
              <a:gd name="T64" fmla="*/ 160 w 160"/>
              <a:gd name="T65" fmla="*/ 81 h 160"/>
              <a:gd name="T66" fmla="*/ 155 w 160"/>
              <a:gd name="T67" fmla="*/ 75 h 160"/>
              <a:gd name="T68" fmla="*/ 149 w 160"/>
              <a:gd name="T69" fmla="*/ 70 h 160"/>
              <a:gd name="T70" fmla="*/ 90 w 160"/>
              <a:gd name="T71" fmla="*/ 105 h 160"/>
              <a:gd name="T72" fmla="*/ 80 w 160"/>
              <a:gd name="T73" fmla="*/ 109 h 160"/>
              <a:gd name="T74" fmla="*/ 69 w 160"/>
              <a:gd name="T75" fmla="*/ 105 h 160"/>
              <a:gd name="T76" fmla="*/ 10 w 160"/>
              <a:gd name="T77" fmla="*/ 70 h 160"/>
              <a:gd name="T78" fmla="*/ 3 w 160"/>
              <a:gd name="T79" fmla="*/ 75 h 160"/>
              <a:gd name="T80" fmla="*/ 0 w 160"/>
              <a:gd name="T81" fmla="*/ 80 h 160"/>
              <a:gd name="T82" fmla="*/ 3 w 160"/>
              <a:gd name="T83" fmla="*/ 8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160">
                <a:moveTo>
                  <a:pt x="160" y="110"/>
                </a:moveTo>
                <a:cubicBezTo>
                  <a:pt x="160" y="113"/>
                  <a:pt x="158" y="115"/>
                  <a:pt x="155" y="117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85" y="160"/>
                  <a:pt x="82" y="160"/>
                  <a:pt x="80" y="160"/>
                </a:cubicBezTo>
                <a:cubicBezTo>
                  <a:pt x="77" y="160"/>
                  <a:pt x="74" y="160"/>
                  <a:pt x="72" y="158"/>
                </a:cubicBezTo>
                <a:cubicBezTo>
                  <a:pt x="3" y="117"/>
                  <a:pt x="3" y="117"/>
                  <a:pt x="3" y="117"/>
                </a:cubicBezTo>
                <a:cubicBezTo>
                  <a:pt x="0" y="115"/>
                  <a:pt x="0" y="113"/>
                  <a:pt x="0" y="110"/>
                </a:cubicBezTo>
                <a:cubicBezTo>
                  <a:pt x="0" y="109"/>
                  <a:pt x="2" y="105"/>
                  <a:pt x="3" y="105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72" y="137"/>
                  <a:pt x="75" y="137"/>
                  <a:pt x="80" y="137"/>
                </a:cubicBezTo>
                <a:cubicBezTo>
                  <a:pt x="83" y="137"/>
                  <a:pt x="86" y="137"/>
                  <a:pt x="90" y="134"/>
                </a:cubicBezTo>
                <a:cubicBezTo>
                  <a:pt x="149" y="101"/>
                  <a:pt x="149" y="101"/>
                  <a:pt x="149" y="101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58" y="105"/>
                  <a:pt x="160" y="109"/>
                  <a:pt x="160" y="110"/>
                </a:cubicBezTo>
                <a:moveTo>
                  <a:pt x="3" y="57"/>
                </a:moveTo>
                <a:cubicBezTo>
                  <a:pt x="72" y="99"/>
                  <a:pt x="72" y="99"/>
                  <a:pt x="72" y="99"/>
                </a:cubicBezTo>
                <a:cubicBezTo>
                  <a:pt x="74" y="99"/>
                  <a:pt x="77" y="101"/>
                  <a:pt x="80" y="101"/>
                </a:cubicBezTo>
                <a:cubicBezTo>
                  <a:pt x="82" y="101"/>
                  <a:pt x="85" y="99"/>
                  <a:pt x="86" y="99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58" y="56"/>
                  <a:pt x="160" y="53"/>
                  <a:pt x="160" y="51"/>
                </a:cubicBezTo>
                <a:cubicBezTo>
                  <a:pt x="160" y="48"/>
                  <a:pt x="158" y="46"/>
                  <a:pt x="155" y="45"/>
                </a:cubicBezTo>
                <a:cubicBezTo>
                  <a:pt x="86" y="1"/>
                  <a:pt x="86" y="1"/>
                  <a:pt x="86" y="1"/>
                </a:cubicBezTo>
                <a:cubicBezTo>
                  <a:pt x="82" y="0"/>
                  <a:pt x="77" y="0"/>
                  <a:pt x="72" y="1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6"/>
                  <a:pt x="0" y="48"/>
                  <a:pt x="0" y="51"/>
                </a:cubicBezTo>
                <a:cubicBezTo>
                  <a:pt x="0" y="53"/>
                  <a:pt x="0" y="56"/>
                  <a:pt x="3" y="57"/>
                </a:cubicBezTo>
                <a:moveTo>
                  <a:pt x="3" y="86"/>
                </a:moveTo>
                <a:cubicBezTo>
                  <a:pt x="72" y="128"/>
                  <a:pt x="72" y="128"/>
                  <a:pt x="72" y="128"/>
                </a:cubicBezTo>
                <a:cubicBezTo>
                  <a:pt x="74" y="129"/>
                  <a:pt x="77" y="129"/>
                  <a:pt x="80" y="129"/>
                </a:cubicBezTo>
                <a:cubicBezTo>
                  <a:pt x="82" y="129"/>
                  <a:pt x="85" y="129"/>
                  <a:pt x="86" y="128"/>
                </a:cubicBezTo>
                <a:cubicBezTo>
                  <a:pt x="155" y="86"/>
                  <a:pt x="155" y="86"/>
                  <a:pt x="155" y="86"/>
                </a:cubicBezTo>
                <a:cubicBezTo>
                  <a:pt x="158" y="85"/>
                  <a:pt x="160" y="83"/>
                  <a:pt x="160" y="81"/>
                </a:cubicBezTo>
                <a:cubicBezTo>
                  <a:pt x="160" y="78"/>
                  <a:pt x="158" y="77"/>
                  <a:pt x="155" y="75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6" y="107"/>
                  <a:pt x="83" y="109"/>
                  <a:pt x="80" y="109"/>
                </a:cubicBezTo>
                <a:cubicBezTo>
                  <a:pt x="75" y="109"/>
                  <a:pt x="72" y="107"/>
                  <a:pt x="69" y="105"/>
                </a:cubicBezTo>
                <a:cubicBezTo>
                  <a:pt x="10" y="70"/>
                  <a:pt x="10" y="70"/>
                  <a:pt x="10" y="70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77"/>
                  <a:pt x="0" y="78"/>
                  <a:pt x="0" y="80"/>
                </a:cubicBezTo>
                <a:cubicBezTo>
                  <a:pt x="0" y="83"/>
                  <a:pt x="0" y="85"/>
                  <a:pt x="3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Freeform 67">
            <a:extLst>
              <a:ext uri="{FF2B5EF4-FFF2-40B4-BE49-F238E27FC236}">
                <a16:creationId xmlns:a16="http://schemas.microsoft.com/office/drawing/2014/main" id="{6B719110-9C18-8062-714F-79E08BCE256A}"/>
              </a:ext>
            </a:extLst>
          </p:cNvPr>
          <p:cNvSpPr>
            <a:spLocks/>
          </p:cNvSpPr>
          <p:nvPr/>
        </p:nvSpPr>
        <p:spPr bwMode="auto">
          <a:xfrm>
            <a:off x="5243521" y="4598058"/>
            <a:ext cx="262518" cy="262518"/>
          </a:xfrm>
          <a:custGeom>
            <a:avLst/>
            <a:gdLst>
              <a:gd name="T0" fmla="*/ 157 w 160"/>
              <a:gd name="T1" fmla="*/ 76 h 160"/>
              <a:gd name="T2" fmla="*/ 138 w 160"/>
              <a:gd name="T3" fmla="*/ 57 h 160"/>
              <a:gd name="T4" fmla="*/ 144 w 160"/>
              <a:gd name="T5" fmla="*/ 52 h 160"/>
              <a:gd name="T6" fmla="*/ 152 w 160"/>
              <a:gd name="T7" fmla="*/ 33 h 160"/>
              <a:gd name="T8" fmla="*/ 142 w 160"/>
              <a:gd name="T9" fmla="*/ 14 h 160"/>
              <a:gd name="T10" fmla="*/ 110 w 160"/>
              <a:gd name="T11" fmla="*/ 12 h 160"/>
              <a:gd name="T12" fmla="*/ 102 w 160"/>
              <a:gd name="T13" fmla="*/ 22 h 160"/>
              <a:gd name="T14" fmla="*/ 82 w 160"/>
              <a:gd name="T15" fmla="*/ 3 h 160"/>
              <a:gd name="T16" fmla="*/ 69 w 160"/>
              <a:gd name="T17" fmla="*/ 3 h 160"/>
              <a:gd name="T18" fmla="*/ 50 w 160"/>
              <a:gd name="T19" fmla="*/ 22 h 160"/>
              <a:gd name="T20" fmla="*/ 50 w 160"/>
              <a:gd name="T21" fmla="*/ 25 h 160"/>
              <a:gd name="T22" fmla="*/ 51 w 160"/>
              <a:gd name="T23" fmla="*/ 27 h 160"/>
              <a:gd name="T24" fmla="*/ 62 w 160"/>
              <a:gd name="T25" fmla="*/ 35 h 160"/>
              <a:gd name="T26" fmla="*/ 62 w 160"/>
              <a:gd name="T27" fmla="*/ 59 h 160"/>
              <a:gd name="T28" fmla="*/ 48 w 160"/>
              <a:gd name="T29" fmla="*/ 67 h 160"/>
              <a:gd name="T30" fmla="*/ 32 w 160"/>
              <a:gd name="T31" fmla="*/ 60 h 160"/>
              <a:gd name="T32" fmla="*/ 27 w 160"/>
              <a:gd name="T33" fmla="*/ 52 h 160"/>
              <a:gd name="T34" fmla="*/ 26 w 160"/>
              <a:gd name="T35" fmla="*/ 49 h 160"/>
              <a:gd name="T36" fmla="*/ 22 w 160"/>
              <a:gd name="T37" fmla="*/ 51 h 160"/>
              <a:gd name="T38" fmla="*/ 2 w 160"/>
              <a:gd name="T39" fmla="*/ 70 h 160"/>
              <a:gd name="T40" fmla="*/ 0 w 160"/>
              <a:gd name="T41" fmla="*/ 76 h 160"/>
              <a:gd name="T42" fmla="*/ 2 w 160"/>
              <a:gd name="T43" fmla="*/ 83 h 160"/>
              <a:gd name="T44" fmla="*/ 22 w 160"/>
              <a:gd name="T45" fmla="*/ 102 h 160"/>
              <a:gd name="T46" fmla="*/ 13 w 160"/>
              <a:gd name="T47" fmla="*/ 110 h 160"/>
              <a:gd name="T48" fmla="*/ 13 w 160"/>
              <a:gd name="T49" fmla="*/ 142 h 160"/>
              <a:gd name="T50" fmla="*/ 32 w 160"/>
              <a:gd name="T51" fmla="*/ 152 h 160"/>
              <a:gd name="T52" fmla="*/ 51 w 160"/>
              <a:gd name="T53" fmla="*/ 144 h 160"/>
              <a:gd name="T54" fmla="*/ 56 w 160"/>
              <a:gd name="T55" fmla="*/ 137 h 160"/>
              <a:gd name="T56" fmla="*/ 77 w 160"/>
              <a:gd name="T57" fmla="*/ 158 h 160"/>
              <a:gd name="T58" fmla="*/ 83 w 160"/>
              <a:gd name="T59" fmla="*/ 160 h 160"/>
              <a:gd name="T60" fmla="*/ 90 w 160"/>
              <a:gd name="T61" fmla="*/ 158 h 160"/>
              <a:gd name="T62" fmla="*/ 109 w 160"/>
              <a:gd name="T63" fmla="*/ 137 h 160"/>
              <a:gd name="T64" fmla="*/ 110 w 160"/>
              <a:gd name="T65" fmla="*/ 134 h 160"/>
              <a:gd name="T66" fmla="*/ 107 w 160"/>
              <a:gd name="T67" fmla="*/ 132 h 160"/>
              <a:gd name="T68" fmla="*/ 96 w 160"/>
              <a:gd name="T69" fmla="*/ 124 h 160"/>
              <a:gd name="T70" fmla="*/ 98 w 160"/>
              <a:gd name="T71" fmla="*/ 100 h 160"/>
              <a:gd name="T72" fmla="*/ 112 w 160"/>
              <a:gd name="T73" fmla="*/ 94 h 160"/>
              <a:gd name="T74" fmla="*/ 126 w 160"/>
              <a:gd name="T75" fmla="*/ 99 h 160"/>
              <a:gd name="T76" fmla="*/ 131 w 160"/>
              <a:gd name="T77" fmla="*/ 108 h 160"/>
              <a:gd name="T78" fmla="*/ 134 w 160"/>
              <a:gd name="T79" fmla="*/ 110 h 160"/>
              <a:gd name="T80" fmla="*/ 138 w 160"/>
              <a:gd name="T81" fmla="*/ 110 h 160"/>
              <a:gd name="T82" fmla="*/ 157 w 160"/>
              <a:gd name="T83" fmla="*/ 89 h 160"/>
              <a:gd name="T84" fmla="*/ 160 w 160"/>
              <a:gd name="T85" fmla="*/ 83 h 160"/>
              <a:gd name="T86" fmla="*/ 157 w 160"/>
              <a:gd name="T87" fmla="*/ 7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0">
                <a:moveTo>
                  <a:pt x="157" y="76"/>
                </a:moveTo>
                <a:cubicBezTo>
                  <a:pt x="138" y="57"/>
                  <a:pt x="138" y="57"/>
                  <a:pt x="138" y="57"/>
                </a:cubicBezTo>
                <a:cubicBezTo>
                  <a:pt x="139" y="56"/>
                  <a:pt x="142" y="54"/>
                  <a:pt x="144" y="52"/>
                </a:cubicBezTo>
                <a:cubicBezTo>
                  <a:pt x="149" y="48"/>
                  <a:pt x="152" y="40"/>
                  <a:pt x="152" y="33"/>
                </a:cubicBezTo>
                <a:cubicBezTo>
                  <a:pt x="150" y="25"/>
                  <a:pt x="147" y="19"/>
                  <a:pt x="142" y="14"/>
                </a:cubicBezTo>
                <a:cubicBezTo>
                  <a:pt x="133" y="6"/>
                  <a:pt x="120" y="6"/>
                  <a:pt x="110" y="12"/>
                </a:cubicBezTo>
                <a:cubicBezTo>
                  <a:pt x="107" y="16"/>
                  <a:pt x="104" y="19"/>
                  <a:pt x="102" y="22"/>
                </a:cubicBezTo>
                <a:cubicBezTo>
                  <a:pt x="82" y="3"/>
                  <a:pt x="82" y="3"/>
                  <a:pt x="82" y="3"/>
                </a:cubicBezTo>
                <a:cubicBezTo>
                  <a:pt x="78" y="0"/>
                  <a:pt x="74" y="0"/>
                  <a:pt x="69" y="3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4"/>
                  <a:pt x="48" y="24"/>
                  <a:pt x="50" y="25"/>
                </a:cubicBezTo>
                <a:cubicBezTo>
                  <a:pt x="50" y="27"/>
                  <a:pt x="50" y="27"/>
                  <a:pt x="51" y="27"/>
                </a:cubicBezTo>
                <a:cubicBezTo>
                  <a:pt x="56" y="28"/>
                  <a:pt x="59" y="32"/>
                  <a:pt x="62" y="35"/>
                </a:cubicBezTo>
                <a:cubicBezTo>
                  <a:pt x="67" y="43"/>
                  <a:pt x="67" y="52"/>
                  <a:pt x="62" y="59"/>
                </a:cubicBezTo>
                <a:cubicBezTo>
                  <a:pt x="58" y="64"/>
                  <a:pt x="53" y="67"/>
                  <a:pt x="48" y="67"/>
                </a:cubicBezTo>
                <a:cubicBezTo>
                  <a:pt x="42" y="67"/>
                  <a:pt x="37" y="65"/>
                  <a:pt x="32" y="60"/>
                </a:cubicBezTo>
                <a:cubicBezTo>
                  <a:pt x="30" y="59"/>
                  <a:pt x="27" y="56"/>
                  <a:pt x="27" y="52"/>
                </a:cubicBezTo>
                <a:cubicBezTo>
                  <a:pt x="27" y="51"/>
                  <a:pt x="26" y="49"/>
                  <a:pt x="26" y="49"/>
                </a:cubicBezTo>
                <a:cubicBezTo>
                  <a:pt x="24" y="49"/>
                  <a:pt x="22" y="49"/>
                  <a:pt x="22" y="51"/>
                </a:cubicBezTo>
                <a:cubicBezTo>
                  <a:pt x="2" y="70"/>
                  <a:pt x="2" y="70"/>
                  <a:pt x="2" y="70"/>
                </a:cubicBezTo>
                <a:cubicBezTo>
                  <a:pt x="0" y="72"/>
                  <a:pt x="0" y="73"/>
                  <a:pt x="0" y="76"/>
                </a:cubicBezTo>
                <a:cubicBezTo>
                  <a:pt x="0" y="78"/>
                  <a:pt x="0" y="81"/>
                  <a:pt x="2" y="83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8" y="104"/>
                  <a:pt x="14" y="107"/>
                  <a:pt x="13" y="110"/>
                </a:cubicBezTo>
                <a:cubicBezTo>
                  <a:pt x="5" y="120"/>
                  <a:pt x="6" y="132"/>
                  <a:pt x="13" y="142"/>
                </a:cubicBezTo>
                <a:cubicBezTo>
                  <a:pt x="18" y="148"/>
                  <a:pt x="24" y="152"/>
                  <a:pt x="32" y="152"/>
                </a:cubicBezTo>
                <a:cubicBezTo>
                  <a:pt x="40" y="152"/>
                  <a:pt x="46" y="150"/>
                  <a:pt x="51" y="144"/>
                </a:cubicBezTo>
                <a:cubicBezTo>
                  <a:pt x="54" y="142"/>
                  <a:pt x="56" y="140"/>
                  <a:pt x="56" y="137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8" y="160"/>
                  <a:pt x="80" y="160"/>
                  <a:pt x="83" y="160"/>
                </a:cubicBezTo>
                <a:cubicBezTo>
                  <a:pt x="85" y="160"/>
                  <a:pt x="88" y="160"/>
                  <a:pt x="90" y="158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10" y="137"/>
                  <a:pt x="110" y="136"/>
                  <a:pt x="110" y="134"/>
                </a:cubicBezTo>
                <a:cubicBezTo>
                  <a:pt x="109" y="134"/>
                  <a:pt x="109" y="132"/>
                  <a:pt x="107" y="132"/>
                </a:cubicBezTo>
                <a:cubicBezTo>
                  <a:pt x="102" y="131"/>
                  <a:pt x="99" y="128"/>
                  <a:pt x="96" y="124"/>
                </a:cubicBezTo>
                <a:cubicBezTo>
                  <a:pt x="91" y="118"/>
                  <a:pt x="91" y="107"/>
                  <a:pt x="98" y="100"/>
                </a:cubicBezTo>
                <a:cubicBezTo>
                  <a:pt x="101" y="96"/>
                  <a:pt x="106" y="94"/>
                  <a:pt x="112" y="94"/>
                </a:cubicBezTo>
                <a:cubicBezTo>
                  <a:pt x="117" y="92"/>
                  <a:pt x="123" y="96"/>
                  <a:pt x="126" y="99"/>
                </a:cubicBezTo>
                <a:cubicBezTo>
                  <a:pt x="130" y="102"/>
                  <a:pt x="131" y="105"/>
                  <a:pt x="131" y="108"/>
                </a:cubicBezTo>
                <a:cubicBezTo>
                  <a:pt x="131" y="108"/>
                  <a:pt x="133" y="110"/>
                  <a:pt x="134" y="110"/>
                </a:cubicBezTo>
                <a:cubicBezTo>
                  <a:pt x="134" y="110"/>
                  <a:pt x="136" y="110"/>
                  <a:pt x="138" y="110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58" y="88"/>
                  <a:pt x="160" y="86"/>
                  <a:pt x="160" y="83"/>
                </a:cubicBezTo>
                <a:cubicBezTo>
                  <a:pt x="160" y="81"/>
                  <a:pt x="158" y="78"/>
                  <a:pt x="157" y="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80">
            <a:extLst>
              <a:ext uri="{FF2B5EF4-FFF2-40B4-BE49-F238E27FC236}">
                <a16:creationId xmlns:a16="http://schemas.microsoft.com/office/drawing/2014/main" id="{4AF8699D-93D4-4DC4-AABC-7B5879F6E737}"/>
              </a:ext>
            </a:extLst>
          </p:cNvPr>
          <p:cNvSpPr>
            <a:spLocks/>
          </p:cNvSpPr>
          <p:nvPr/>
        </p:nvSpPr>
        <p:spPr bwMode="auto">
          <a:xfrm>
            <a:off x="10507777" y="4640789"/>
            <a:ext cx="277820" cy="288436"/>
          </a:xfrm>
          <a:custGeom>
            <a:avLst/>
            <a:gdLst>
              <a:gd name="T0" fmla="*/ 47 w 157"/>
              <a:gd name="T1" fmla="*/ 163 h 163"/>
              <a:gd name="T2" fmla="*/ 14 w 157"/>
              <a:gd name="T3" fmla="*/ 151 h 163"/>
              <a:gd name="T4" fmla="*/ 14 w 157"/>
              <a:gd name="T5" fmla="*/ 151 h 163"/>
              <a:gd name="T6" fmla="*/ 0 w 157"/>
              <a:gd name="T7" fmla="*/ 119 h 163"/>
              <a:gd name="T8" fmla="*/ 14 w 157"/>
              <a:gd name="T9" fmla="*/ 87 h 163"/>
              <a:gd name="T10" fmla="*/ 95 w 157"/>
              <a:gd name="T11" fmla="*/ 13 h 163"/>
              <a:gd name="T12" fmla="*/ 143 w 157"/>
              <a:gd name="T13" fmla="*/ 13 h 163"/>
              <a:gd name="T14" fmla="*/ 152 w 157"/>
              <a:gd name="T15" fmla="*/ 35 h 163"/>
              <a:gd name="T16" fmla="*/ 143 w 157"/>
              <a:gd name="T17" fmla="*/ 58 h 163"/>
              <a:gd name="T18" fmla="*/ 67 w 157"/>
              <a:gd name="T19" fmla="*/ 128 h 163"/>
              <a:gd name="T20" fmla="*/ 38 w 157"/>
              <a:gd name="T21" fmla="*/ 128 h 163"/>
              <a:gd name="T22" fmla="*/ 31 w 157"/>
              <a:gd name="T23" fmla="*/ 114 h 163"/>
              <a:gd name="T24" fmla="*/ 38 w 157"/>
              <a:gd name="T25" fmla="*/ 99 h 163"/>
              <a:gd name="T26" fmla="*/ 109 w 157"/>
              <a:gd name="T27" fmla="*/ 35 h 163"/>
              <a:gd name="T28" fmla="*/ 117 w 157"/>
              <a:gd name="T29" fmla="*/ 45 h 163"/>
              <a:gd name="T30" fmla="*/ 46 w 157"/>
              <a:gd name="T31" fmla="*/ 109 h 163"/>
              <a:gd name="T32" fmla="*/ 44 w 157"/>
              <a:gd name="T33" fmla="*/ 114 h 163"/>
              <a:gd name="T34" fmla="*/ 47 w 157"/>
              <a:gd name="T35" fmla="*/ 119 h 163"/>
              <a:gd name="T36" fmla="*/ 57 w 157"/>
              <a:gd name="T37" fmla="*/ 119 h 163"/>
              <a:gd name="T38" fmla="*/ 133 w 157"/>
              <a:gd name="T39" fmla="*/ 48 h 163"/>
              <a:gd name="T40" fmla="*/ 140 w 157"/>
              <a:gd name="T41" fmla="*/ 35 h 163"/>
              <a:gd name="T42" fmla="*/ 133 w 157"/>
              <a:gd name="T43" fmla="*/ 23 h 163"/>
              <a:gd name="T44" fmla="*/ 105 w 157"/>
              <a:gd name="T45" fmla="*/ 23 h 163"/>
              <a:gd name="T46" fmla="*/ 22 w 157"/>
              <a:gd name="T47" fmla="*/ 96 h 163"/>
              <a:gd name="T48" fmla="*/ 12 w 157"/>
              <a:gd name="T49" fmla="*/ 119 h 163"/>
              <a:gd name="T50" fmla="*/ 22 w 157"/>
              <a:gd name="T51" fmla="*/ 141 h 163"/>
              <a:gd name="T52" fmla="*/ 24 w 157"/>
              <a:gd name="T53" fmla="*/ 141 h 163"/>
              <a:gd name="T54" fmla="*/ 71 w 157"/>
              <a:gd name="T55" fmla="*/ 141 h 163"/>
              <a:gd name="T56" fmla="*/ 148 w 157"/>
              <a:gd name="T57" fmla="*/ 72 h 163"/>
              <a:gd name="T58" fmla="*/ 157 w 157"/>
              <a:gd name="T59" fmla="*/ 82 h 163"/>
              <a:gd name="T60" fmla="*/ 81 w 157"/>
              <a:gd name="T61" fmla="*/ 151 h 163"/>
              <a:gd name="T62" fmla="*/ 47 w 157"/>
              <a:gd name="T6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7" h="163">
                <a:moveTo>
                  <a:pt x="47" y="163"/>
                </a:moveTo>
                <a:cubicBezTo>
                  <a:pt x="35" y="163"/>
                  <a:pt x="24" y="159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4" y="141"/>
                  <a:pt x="0" y="130"/>
                  <a:pt x="0" y="119"/>
                </a:cubicBezTo>
                <a:cubicBezTo>
                  <a:pt x="0" y="106"/>
                  <a:pt x="4" y="95"/>
                  <a:pt x="14" y="87"/>
                </a:cubicBezTo>
                <a:cubicBezTo>
                  <a:pt x="95" y="13"/>
                  <a:pt x="95" y="13"/>
                  <a:pt x="95" y="13"/>
                </a:cubicBezTo>
                <a:cubicBezTo>
                  <a:pt x="108" y="0"/>
                  <a:pt x="129" y="0"/>
                  <a:pt x="143" y="13"/>
                </a:cubicBezTo>
                <a:cubicBezTo>
                  <a:pt x="149" y="19"/>
                  <a:pt x="152" y="27"/>
                  <a:pt x="152" y="35"/>
                </a:cubicBezTo>
                <a:cubicBezTo>
                  <a:pt x="152" y="45"/>
                  <a:pt x="149" y="53"/>
                  <a:pt x="143" y="5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9" y="135"/>
                  <a:pt x="46" y="135"/>
                  <a:pt x="38" y="128"/>
                </a:cubicBezTo>
                <a:cubicBezTo>
                  <a:pt x="35" y="123"/>
                  <a:pt x="31" y="119"/>
                  <a:pt x="31" y="114"/>
                </a:cubicBezTo>
                <a:cubicBezTo>
                  <a:pt x="31" y="109"/>
                  <a:pt x="35" y="104"/>
                  <a:pt x="38" y="99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6" y="111"/>
                  <a:pt x="44" y="112"/>
                  <a:pt x="44" y="114"/>
                </a:cubicBezTo>
                <a:cubicBezTo>
                  <a:pt x="44" y="115"/>
                  <a:pt x="46" y="117"/>
                  <a:pt x="47" y="119"/>
                </a:cubicBezTo>
                <a:cubicBezTo>
                  <a:pt x="49" y="120"/>
                  <a:pt x="54" y="120"/>
                  <a:pt x="57" y="119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8" y="45"/>
                  <a:pt x="140" y="40"/>
                  <a:pt x="140" y="35"/>
                </a:cubicBezTo>
                <a:cubicBezTo>
                  <a:pt x="140" y="31"/>
                  <a:pt x="138" y="26"/>
                  <a:pt x="133" y="23"/>
                </a:cubicBezTo>
                <a:cubicBezTo>
                  <a:pt x="125" y="15"/>
                  <a:pt x="113" y="15"/>
                  <a:pt x="105" y="23"/>
                </a:cubicBezTo>
                <a:cubicBezTo>
                  <a:pt x="22" y="96"/>
                  <a:pt x="22" y="96"/>
                  <a:pt x="22" y="96"/>
                </a:cubicBezTo>
                <a:cubicBezTo>
                  <a:pt x="16" y="103"/>
                  <a:pt x="12" y="111"/>
                  <a:pt x="12" y="119"/>
                </a:cubicBezTo>
                <a:cubicBezTo>
                  <a:pt x="12" y="127"/>
                  <a:pt x="16" y="135"/>
                  <a:pt x="22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36" y="154"/>
                  <a:pt x="59" y="154"/>
                  <a:pt x="71" y="141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81" y="151"/>
                  <a:pt x="81" y="151"/>
                  <a:pt x="81" y="151"/>
                </a:cubicBezTo>
                <a:cubicBezTo>
                  <a:pt x="71" y="159"/>
                  <a:pt x="59" y="163"/>
                  <a:pt x="47" y="16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00114A-3B42-0A6B-297B-9CE100F2C37D}"/>
              </a:ext>
            </a:extLst>
          </p:cNvPr>
          <p:cNvSpPr txBox="1"/>
          <p:nvPr/>
        </p:nvSpPr>
        <p:spPr>
          <a:xfrm>
            <a:off x="6705180" y="2351316"/>
            <a:ext cx="354010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E5855A-A607-750E-B8C1-4C907C97E776}"/>
              </a:ext>
            </a:extLst>
          </p:cNvPr>
          <p:cNvSpPr txBox="1"/>
          <p:nvPr/>
        </p:nvSpPr>
        <p:spPr>
          <a:xfrm>
            <a:off x="6705180" y="4142366"/>
            <a:ext cx="354010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5ED8BF-512C-7687-E551-4D59B4B58793}"/>
              </a:ext>
            </a:extLst>
          </p:cNvPr>
          <p:cNvSpPr txBox="1"/>
          <p:nvPr/>
        </p:nvSpPr>
        <p:spPr>
          <a:xfrm>
            <a:off x="1569322" y="2297105"/>
            <a:ext cx="354010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1D0074-35DE-4708-E318-9C2F93260C27}"/>
              </a:ext>
            </a:extLst>
          </p:cNvPr>
          <p:cNvSpPr txBox="1"/>
          <p:nvPr/>
        </p:nvSpPr>
        <p:spPr>
          <a:xfrm>
            <a:off x="1569322" y="4088155"/>
            <a:ext cx="354010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  <p:bldP spid="29" grpId="0"/>
      <p:bldP spid="35" grpId="0" animBg="1"/>
      <p:bldP spid="36" grpId="0" animBg="1"/>
      <p:bldP spid="37" grpId="0" animBg="1"/>
      <p:bldP spid="38" grpId="0" animBg="1"/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9994647-01BB-3B06-8936-DB7F9ED9B404}"/>
              </a:ext>
            </a:extLst>
          </p:cNvPr>
          <p:cNvCxnSpPr>
            <a:cxnSpLocks/>
          </p:cNvCxnSpPr>
          <p:nvPr/>
        </p:nvCxnSpPr>
        <p:spPr>
          <a:xfrm>
            <a:off x="6096000" y="2005621"/>
            <a:ext cx="0" cy="4000983"/>
          </a:xfrm>
          <a:prstGeom prst="line">
            <a:avLst/>
          </a:prstGeom>
          <a:ln>
            <a:solidFill>
              <a:schemeClr val="accent3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CD18263A-2F5A-2071-1EAD-7BCB4747AF6F}"/>
              </a:ext>
            </a:extLst>
          </p:cNvPr>
          <p:cNvGrpSpPr/>
          <p:nvPr/>
        </p:nvGrpSpPr>
        <p:grpSpPr>
          <a:xfrm>
            <a:off x="901700" y="2148056"/>
            <a:ext cx="4403726" cy="1208984"/>
            <a:chOff x="901700" y="2148056"/>
            <a:chExt cx="4403726" cy="1208984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B95EC6E7-4361-E84D-2366-DF72C1410DAA}"/>
                </a:ext>
              </a:extLst>
            </p:cNvPr>
            <p:cNvSpPr/>
            <p:nvPr/>
          </p:nvSpPr>
          <p:spPr>
            <a:xfrm>
              <a:off x="1155535" y="3004193"/>
              <a:ext cx="3829215" cy="171069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EAFC2396-8BF6-1B46-6E64-55C51B1C9C08}"/>
                </a:ext>
              </a:extLst>
            </p:cNvPr>
            <p:cNvSpPr/>
            <p:nvPr/>
          </p:nvSpPr>
          <p:spPr>
            <a:xfrm>
              <a:off x="901700" y="2148056"/>
              <a:ext cx="4403726" cy="1208984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CD07F10B-B5D8-06B5-DF68-B05AC677938E}"/>
                </a:ext>
              </a:extLst>
            </p:cNvPr>
            <p:cNvSpPr/>
            <p:nvPr/>
          </p:nvSpPr>
          <p:spPr>
            <a:xfrm>
              <a:off x="1155536" y="3004193"/>
              <a:ext cx="2792973" cy="171069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9668F44-1C7A-C394-17C5-F519F9888ED0}"/>
                </a:ext>
              </a:extLst>
            </p:cNvPr>
            <p:cNvSpPr txBox="1"/>
            <p:nvPr/>
          </p:nvSpPr>
          <p:spPr>
            <a:xfrm>
              <a:off x="1097938" y="2351496"/>
              <a:ext cx="2209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تیتر عنوان نمودار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7D9F2B6-19E3-BE33-934E-8CE972B39B45}"/>
                </a:ext>
              </a:extLst>
            </p:cNvPr>
            <p:cNvSpPr txBox="1"/>
            <p:nvPr/>
          </p:nvSpPr>
          <p:spPr>
            <a:xfrm>
              <a:off x="2816113" y="2582374"/>
              <a:ext cx="220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75</a:t>
              </a:r>
              <a:r>
                <a:rPr lang="en-US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%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2F53E5-A114-087E-AD4E-553D9A8A3B0D}"/>
              </a:ext>
            </a:extLst>
          </p:cNvPr>
          <p:cNvGrpSpPr/>
          <p:nvPr/>
        </p:nvGrpSpPr>
        <p:grpSpPr>
          <a:xfrm>
            <a:off x="6886575" y="2148056"/>
            <a:ext cx="4403726" cy="1208984"/>
            <a:chOff x="6886575" y="2148056"/>
            <a:chExt cx="4403726" cy="1208984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00717D69-B495-065D-92C2-5945FD6C1C0A}"/>
                </a:ext>
              </a:extLst>
            </p:cNvPr>
            <p:cNvSpPr/>
            <p:nvPr/>
          </p:nvSpPr>
          <p:spPr>
            <a:xfrm>
              <a:off x="7140410" y="3004193"/>
              <a:ext cx="3829215" cy="171069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B28E66FF-A8E9-BFE3-F0A7-4E3D97D880D6}"/>
                </a:ext>
              </a:extLst>
            </p:cNvPr>
            <p:cNvSpPr/>
            <p:nvPr/>
          </p:nvSpPr>
          <p:spPr>
            <a:xfrm>
              <a:off x="6886575" y="2148056"/>
              <a:ext cx="4403726" cy="1208984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3D4FBF4-DA48-AA86-A67E-0D273DAFA533}"/>
                </a:ext>
              </a:extLst>
            </p:cNvPr>
            <p:cNvSpPr/>
            <p:nvPr/>
          </p:nvSpPr>
          <p:spPr>
            <a:xfrm>
              <a:off x="7140411" y="3004194"/>
              <a:ext cx="2151813" cy="16258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56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1BFD88F-DA17-6AD0-56AB-91814FD746CC}"/>
                </a:ext>
              </a:extLst>
            </p:cNvPr>
            <p:cNvSpPr txBox="1"/>
            <p:nvPr/>
          </p:nvSpPr>
          <p:spPr>
            <a:xfrm>
              <a:off x="7082813" y="2351496"/>
              <a:ext cx="2209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تیتر عنوان نمودار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5D035578-6BAD-7870-8F38-4E582E59E856}"/>
                </a:ext>
              </a:extLst>
            </p:cNvPr>
            <p:cNvSpPr txBox="1"/>
            <p:nvPr/>
          </p:nvSpPr>
          <p:spPr>
            <a:xfrm>
              <a:off x="8800988" y="2582374"/>
              <a:ext cx="220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55</a:t>
              </a:r>
              <a:r>
                <a:rPr lang="en-US" dirty="0">
                  <a:solidFill>
                    <a:schemeClr val="bg1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%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7DB4715-2310-5B46-E40D-7410BF610344}"/>
              </a:ext>
            </a:extLst>
          </p:cNvPr>
          <p:cNvSpPr txBox="1"/>
          <p:nvPr/>
        </p:nvSpPr>
        <p:spPr>
          <a:xfrm>
            <a:off x="0" y="151510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 </a:t>
            </a:r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2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78574D-7489-A3A4-BFD2-E2E333BEEF56}"/>
              </a:ext>
            </a:extLst>
          </p:cNvPr>
          <p:cNvGrpSpPr/>
          <p:nvPr/>
        </p:nvGrpSpPr>
        <p:grpSpPr>
          <a:xfrm>
            <a:off x="6673620" y="4900352"/>
            <a:ext cx="5424304" cy="1084912"/>
            <a:chOff x="6673620" y="4900352"/>
            <a:chExt cx="5424304" cy="1084912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DBFCF-4455-2395-4851-209D576725A5}"/>
                </a:ext>
              </a:extLst>
            </p:cNvPr>
            <p:cNvSpPr txBox="1"/>
            <p:nvPr/>
          </p:nvSpPr>
          <p:spPr>
            <a:xfrm>
              <a:off x="9888513" y="5209285"/>
              <a:ext cx="2209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rgbClr val="FFC000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03</a:t>
              </a:r>
              <a:endParaRPr lang="en-US" sz="2000" dirty="0">
                <a:solidFill>
                  <a:srgbClr val="FFC000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0F0C047-CF29-2103-9FD8-BE79CF911720}"/>
                </a:ext>
              </a:extLst>
            </p:cNvPr>
            <p:cNvSpPr/>
            <p:nvPr/>
          </p:nvSpPr>
          <p:spPr>
            <a:xfrm>
              <a:off x="10850344" y="5634966"/>
              <a:ext cx="2857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6E0174-FE09-1390-8034-A33E71BEA182}"/>
                </a:ext>
              </a:extLst>
            </p:cNvPr>
            <p:cNvSpPr txBox="1"/>
            <p:nvPr/>
          </p:nvSpPr>
          <p:spPr>
            <a:xfrm>
              <a:off x="6673620" y="4900352"/>
              <a:ext cx="4057885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7C15E70-366F-8E70-A29C-F5776E45570A}"/>
              </a:ext>
            </a:extLst>
          </p:cNvPr>
          <p:cNvGrpSpPr/>
          <p:nvPr/>
        </p:nvGrpSpPr>
        <p:grpSpPr>
          <a:xfrm>
            <a:off x="6673620" y="3633662"/>
            <a:ext cx="5467076" cy="1084912"/>
            <a:chOff x="6673620" y="3633662"/>
            <a:chExt cx="5467076" cy="1084912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E4BF978-270D-907B-9142-496365C64BD5}"/>
                </a:ext>
              </a:extLst>
            </p:cNvPr>
            <p:cNvSpPr txBox="1"/>
            <p:nvPr/>
          </p:nvSpPr>
          <p:spPr>
            <a:xfrm>
              <a:off x="9931285" y="3869025"/>
              <a:ext cx="2209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solidFill>
                    <a:srgbClr val="FFC000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01</a:t>
              </a:r>
              <a:endParaRPr lang="en-US" sz="2000" dirty="0">
                <a:solidFill>
                  <a:srgbClr val="FFC000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5000465A-4E5A-442C-60D6-AFE68B88FE22}"/>
                </a:ext>
              </a:extLst>
            </p:cNvPr>
            <p:cNvSpPr/>
            <p:nvPr/>
          </p:nvSpPr>
          <p:spPr>
            <a:xfrm>
              <a:off x="10850344" y="4285181"/>
              <a:ext cx="2857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CBAFD9C-7946-0AB7-ABBB-E34CBD540B77}"/>
                </a:ext>
              </a:extLst>
            </p:cNvPr>
            <p:cNvSpPr txBox="1"/>
            <p:nvPr/>
          </p:nvSpPr>
          <p:spPr>
            <a:xfrm>
              <a:off x="6673620" y="3633662"/>
              <a:ext cx="4057885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B397B0-6DE4-8CCA-0270-4C769494AA0E}"/>
              </a:ext>
            </a:extLst>
          </p:cNvPr>
          <p:cNvGrpSpPr/>
          <p:nvPr/>
        </p:nvGrpSpPr>
        <p:grpSpPr>
          <a:xfrm>
            <a:off x="527373" y="4857737"/>
            <a:ext cx="5486690" cy="1084912"/>
            <a:chOff x="527373" y="4857737"/>
            <a:chExt cx="5486690" cy="108491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8F357E8-1BF5-D9FC-DCCA-45C46480B6D4}"/>
                </a:ext>
              </a:extLst>
            </p:cNvPr>
            <p:cNvSpPr txBox="1"/>
            <p:nvPr/>
          </p:nvSpPr>
          <p:spPr>
            <a:xfrm>
              <a:off x="3804652" y="5218810"/>
              <a:ext cx="2209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solidFill>
                    <a:srgbClr val="FFC000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04</a:t>
              </a:r>
              <a:endParaRPr lang="en-US" sz="2000" dirty="0">
                <a:solidFill>
                  <a:srgbClr val="FFC000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B71B860-94C8-B418-23C2-FD6CF04D2EE0}"/>
                </a:ext>
              </a:extLst>
            </p:cNvPr>
            <p:cNvSpPr/>
            <p:nvPr/>
          </p:nvSpPr>
          <p:spPr>
            <a:xfrm>
              <a:off x="4766483" y="5634966"/>
              <a:ext cx="2857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456E52E-EC2A-A1FC-8276-96F1A1A72C1D}"/>
                </a:ext>
              </a:extLst>
            </p:cNvPr>
            <p:cNvSpPr txBox="1"/>
            <p:nvPr/>
          </p:nvSpPr>
          <p:spPr>
            <a:xfrm>
              <a:off x="527373" y="4857737"/>
              <a:ext cx="4057885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0676DC-B36F-61E7-A60C-7CB0E624F403}"/>
              </a:ext>
            </a:extLst>
          </p:cNvPr>
          <p:cNvGrpSpPr/>
          <p:nvPr/>
        </p:nvGrpSpPr>
        <p:grpSpPr>
          <a:xfrm>
            <a:off x="527373" y="3591047"/>
            <a:ext cx="5486690" cy="1084912"/>
            <a:chOff x="527373" y="3591047"/>
            <a:chExt cx="5486690" cy="1084912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961580D-12E8-B8F8-3A13-9A157DE69662}"/>
                </a:ext>
              </a:extLst>
            </p:cNvPr>
            <p:cNvSpPr txBox="1"/>
            <p:nvPr/>
          </p:nvSpPr>
          <p:spPr>
            <a:xfrm>
              <a:off x="3804652" y="3869025"/>
              <a:ext cx="2209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rgbClr val="FFC000"/>
                  </a:solidFill>
                  <a:latin typeface="Shabnam" panose="020B0603030804020204" pitchFamily="34" charset="-78"/>
                  <a:ea typeface="Roboto Medium" panose="02000000000000000000" pitchFamily="2" charset="0"/>
                  <a:cs typeface="Shabnam" panose="020B0603030804020204" pitchFamily="34" charset="-78"/>
                </a:rPr>
                <a:t>02</a:t>
              </a:r>
              <a:endParaRPr lang="en-US" sz="2000" dirty="0">
                <a:solidFill>
                  <a:srgbClr val="FFC000"/>
                </a:solidFill>
                <a:latin typeface="Shabnam" panose="020B0603030804020204" pitchFamily="34" charset="-78"/>
                <a:ea typeface="Roboto Medium" panose="02000000000000000000" pitchFamily="2" charset="0"/>
                <a:cs typeface="Shabnam" panose="020B0603030804020204" pitchFamily="34" charset="-78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9FA9FB8-E95D-776F-D4AB-1507368064EF}"/>
                </a:ext>
              </a:extLst>
            </p:cNvPr>
            <p:cNvSpPr/>
            <p:nvPr/>
          </p:nvSpPr>
          <p:spPr>
            <a:xfrm>
              <a:off x="4766483" y="4285181"/>
              <a:ext cx="2857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4B0C2F1-7DAD-FFE2-94CE-D67A3792EA8E}"/>
                </a:ext>
              </a:extLst>
            </p:cNvPr>
            <p:cNvSpPr txBox="1"/>
            <p:nvPr/>
          </p:nvSpPr>
          <p:spPr>
            <a:xfrm>
              <a:off x="527373" y="3591047"/>
              <a:ext cx="4057885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0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14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Oval 1036">
            <a:extLst>
              <a:ext uri="{FF2B5EF4-FFF2-40B4-BE49-F238E27FC236}">
                <a16:creationId xmlns:a16="http://schemas.microsoft.com/office/drawing/2014/main" id="{4AF8A1C3-2434-C75D-4FF2-400EBBD91FFE}"/>
              </a:ext>
            </a:extLst>
          </p:cNvPr>
          <p:cNvSpPr/>
          <p:nvPr/>
        </p:nvSpPr>
        <p:spPr>
          <a:xfrm>
            <a:off x="5565958" y="1974329"/>
            <a:ext cx="4208754" cy="4208754"/>
          </a:xfrm>
          <a:prstGeom prst="ellipse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62CF7819-1D0C-5966-9CAA-CE6AEC04553F}"/>
              </a:ext>
            </a:extLst>
          </p:cNvPr>
          <p:cNvSpPr txBox="1"/>
          <p:nvPr/>
        </p:nvSpPr>
        <p:spPr>
          <a:xfrm rot="16200000">
            <a:off x="9841957" y="4106738"/>
            <a:ext cx="2493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هوش مصنوعی نگاهی به نو آوری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cxnSp>
        <p:nvCxnSpPr>
          <p:cNvPr id="1045" name="Straight Connector 1044">
            <a:extLst>
              <a:ext uri="{FF2B5EF4-FFF2-40B4-BE49-F238E27FC236}">
                <a16:creationId xmlns:a16="http://schemas.microsoft.com/office/drawing/2014/main" id="{B59A11BF-BF83-964C-A726-8F0C0D26A07E}"/>
              </a:ext>
            </a:extLst>
          </p:cNvPr>
          <p:cNvCxnSpPr>
            <a:cxnSpLocks/>
          </p:cNvCxnSpPr>
          <p:nvPr/>
        </p:nvCxnSpPr>
        <p:spPr>
          <a:xfrm>
            <a:off x="11088921" y="5913147"/>
            <a:ext cx="110308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AAAE8AE-C02C-DD9C-749F-0D7BDA1352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4" r="14634"/>
          <a:stretch>
            <a:fillRect/>
          </a:stretch>
        </p:blipFill>
        <p:spPr>
          <a:xfrm>
            <a:off x="5748797" y="2157155"/>
            <a:ext cx="3843076" cy="384307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84DB1C-0A45-B6DA-1AF9-071484995A27}"/>
              </a:ext>
            </a:extLst>
          </p:cNvPr>
          <p:cNvSpPr txBox="1"/>
          <p:nvPr/>
        </p:nvSpPr>
        <p:spPr>
          <a:xfrm>
            <a:off x="8969828" y="347338"/>
            <a:ext cx="2860548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وارد نمایید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461C6A-8A49-825C-584F-4F72D8584168}"/>
              </a:ext>
            </a:extLst>
          </p:cNvPr>
          <p:cNvSpPr txBox="1"/>
          <p:nvPr/>
        </p:nvSpPr>
        <p:spPr>
          <a:xfrm>
            <a:off x="103968" y="1319498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78DB14-E4E2-64D2-DD0F-541C99B6F704}"/>
              </a:ext>
            </a:extLst>
          </p:cNvPr>
          <p:cNvSpPr txBox="1"/>
          <p:nvPr/>
        </p:nvSpPr>
        <p:spPr>
          <a:xfrm>
            <a:off x="2522754" y="2976301"/>
            <a:ext cx="2806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ea typeface="Inter" panose="02000503000000020004" pitchFamily="2" charset="0"/>
                <a:cs typeface="Shabnam" panose="020B0603030804020204" pitchFamily="34" charset="-78"/>
              </a:rPr>
              <a:t>روند رو به رشد جهانی شدن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ea typeface="Inter" panose="02000503000000020004" pitchFamily="2" charset="0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6C23C3-3F78-4D50-009C-4EADC3391E53}"/>
              </a:ext>
            </a:extLst>
          </p:cNvPr>
          <p:cNvSpPr txBox="1"/>
          <p:nvPr/>
        </p:nvSpPr>
        <p:spPr>
          <a:xfrm>
            <a:off x="488272" y="3483531"/>
            <a:ext cx="4840553" cy="2569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141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" grpId="0" animBg="1"/>
      <p:bldP spid="1038" grpId="0"/>
      <p:bldP spid="6" grpId="0"/>
      <p:bldP spid="8" grpId="0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val 67">
            <a:extLst>
              <a:ext uri="{FF2B5EF4-FFF2-40B4-BE49-F238E27FC236}">
                <a16:creationId xmlns:a16="http://schemas.microsoft.com/office/drawing/2014/main" id="{DB69AB24-921C-AF1E-8374-CB8532173469}"/>
              </a:ext>
            </a:extLst>
          </p:cNvPr>
          <p:cNvSpPr/>
          <p:nvPr/>
        </p:nvSpPr>
        <p:spPr>
          <a:xfrm>
            <a:off x="5519748" y="513321"/>
            <a:ext cx="2239808" cy="2239808"/>
          </a:xfrm>
          <a:prstGeom prst="ellipse">
            <a:avLst/>
          </a:prstGeom>
          <a:gradFill flip="none" rotWithShape="1">
            <a:gsLst>
              <a:gs pos="97000">
                <a:schemeClr val="accent3"/>
              </a:gs>
              <a:gs pos="6000">
                <a:schemeClr val="accent1"/>
              </a:gs>
            </a:gsLst>
            <a:lin ang="14400000" scaled="0"/>
            <a:tileRect/>
          </a:gradFill>
          <a:ln>
            <a:noFill/>
          </a:ln>
          <a:effectLst>
            <a:softEdge rad="571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0B386A-1A6A-7324-8FB0-118E7987EEA7}"/>
              </a:ext>
            </a:extLst>
          </p:cNvPr>
          <p:cNvGrpSpPr/>
          <p:nvPr/>
        </p:nvGrpSpPr>
        <p:grpSpPr>
          <a:xfrm>
            <a:off x="892703" y="4368854"/>
            <a:ext cx="10406593" cy="1565031"/>
            <a:chOff x="2733676" y="1704669"/>
            <a:chExt cx="6372224" cy="3448662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3DC7B95-B51E-4DB1-7FF2-8CDE08B1CFEB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52400" dir="2700000" algn="ctr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9960F6C-9EAB-F150-8D20-DDD6E125D811}"/>
                </a:ext>
              </a:extLst>
            </p:cNvPr>
            <p:cNvSpPr/>
            <p:nvPr/>
          </p:nvSpPr>
          <p:spPr>
            <a:xfrm>
              <a:off x="2733676" y="1704669"/>
              <a:ext cx="6372224" cy="344866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28600" dist="889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D12419D-8DF6-B365-1C94-E584498BF5AD}"/>
              </a:ext>
            </a:extLst>
          </p:cNvPr>
          <p:cNvSpPr/>
          <p:nvPr/>
        </p:nvSpPr>
        <p:spPr>
          <a:xfrm>
            <a:off x="7696140" y="4638225"/>
            <a:ext cx="2264228" cy="1031156"/>
          </a:xfrm>
          <a:prstGeom prst="ellipse">
            <a:avLst/>
          </a:prstGeom>
          <a:noFill/>
          <a:ln w="2222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800000" scaled="0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AEF68B4-1A1C-C5B2-DB20-2E5E8A2E93E0}"/>
              </a:ext>
            </a:extLst>
          </p:cNvPr>
          <p:cNvSpPr/>
          <p:nvPr/>
        </p:nvSpPr>
        <p:spPr>
          <a:xfrm>
            <a:off x="7851563" y="4717680"/>
            <a:ext cx="1953382" cy="837707"/>
          </a:xfrm>
          <a:prstGeom prst="ellipse">
            <a:avLst/>
          </a:prstGeom>
          <a:gradFill>
            <a:gsLst>
              <a:gs pos="0">
                <a:schemeClr val="accent1">
                  <a:alpha val="43000"/>
                </a:schemeClr>
              </a:gs>
              <a:gs pos="99000">
                <a:schemeClr val="accent3">
                  <a:alpha val="25000"/>
                </a:schemeClr>
              </a:gs>
            </a:gsLst>
            <a:lin ang="1800000" scaled="0"/>
          </a:gradFill>
          <a:ln w="22225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955594C-2A78-1CE1-98BD-4E3CBB25945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96" y="1391403"/>
            <a:ext cx="4892516" cy="3833372"/>
          </a:xfrm>
          <a:prstGeom prst="rect">
            <a:avLst/>
          </a:prstGeom>
          <a:effectLst/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B55C84E-0703-5249-F7CC-0745AAD776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355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C4DEDC8-372B-BDA0-1154-2E4D6C0EDC81}"/>
              </a:ext>
            </a:extLst>
          </p:cNvPr>
          <p:cNvGrpSpPr/>
          <p:nvPr/>
        </p:nvGrpSpPr>
        <p:grpSpPr>
          <a:xfrm>
            <a:off x="1099197" y="4546981"/>
            <a:ext cx="5485248" cy="1158009"/>
            <a:chOff x="1099197" y="4546981"/>
            <a:chExt cx="5485248" cy="1158009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2E196047-07A9-F952-C06E-144EE7D297E1}"/>
                </a:ext>
              </a:extLst>
            </p:cNvPr>
            <p:cNvSpPr/>
            <p:nvPr/>
          </p:nvSpPr>
          <p:spPr>
            <a:xfrm>
              <a:off x="3180166" y="4869111"/>
              <a:ext cx="600270" cy="600270"/>
            </a:xfrm>
            <a:prstGeom prst="roundRect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7272CA36-46A9-BE52-B50B-787B23B051EC}"/>
                </a:ext>
              </a:extLst>
            </p:cNvPr>
            <p:cNvSpPr/>
            <p:nvPr/>
          </p:nvSpPr>
          <p:spPr>
            <a:xfrm>
              <a:off x="5984175" y="4869111"/>
              <a:ext cx="600270" cy="600270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179">
              <a:extLst>
                <a:ext uri="{FF2B5EF4-FFF2-40B4-BE49-F238E27FC236}">
                  <a16:creationId xmlns:a16="http://schemas.microsoft.com/office/drawing/2014/main" id="{DAAD2ACA-6628-CB7E-82D6-A02F7BD94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6030" y="5022352"/>
              <a:ext cx="329678" cy="278486"/>
            </a:xfrm>
            <a:custGeom>
              <a:avLst/>
              <a:gdLst>
                <a:gd name="T0" fmla="*/ 12 w 161"/>
                <a:gd name="T1" fmla="*/ 108 h 136"/>
                <a:gd name="T2" fmla="*/ 12 w 161"/>
                <a:gd name="T3" fmla="*/ 134 h 136"/>
                <a:gd name="T4" fmla="*/ 16 w 161"/>
                <a:gd name="T5" fmla="*/ 136 h 136"/>
                <a:gd name="T6" fmla="*/ 35 w 161"/>
                <a:gd name="T7" fmla="*/ 136 h 136"/>
                <a:gd name="T8" fmla="*/ 37 w 161"/>
                <a:gd name="T9" fmla="*/ 134 h 136"/>
                <a:gd name="T10" fmla="*/ 37 w 161"/>
                <a:gd name="T11" fmla="*/ 88 h 136"/>
                <a:gd name="T12" fmla="*/ 23 w 161"/>
                <a:gd name="T13" fmla="*/ 102 h 136"/>
                <a:gd name="T14" fmla="*/ 12 w 161"/>
                <a:gd name="T15" fmla="*/ 108 h 136"/>
                <a:gd name="T16" fmla="*/ 47 w 161"/>
                <a:gd name="T17" fmla="*/ 87 h 136"/>
                <a:gd name="T18" fmla="*/ 47 w 161"/>
                <a:gd name="T19" fmla="*/ 134 h 136"/>
                <a:gd name="T20" fmla="*/ 51 w 161"/>
                <a:gd name="T21" fmla="*/ 136 h 136"/>
                <a:gd name="T22" fmla="*/ 70 w 161"/>
                <a:gd name="T23" fmla="*/ 136 h 136"/>
                <a:gd name="T24" fmla="*/ 73 w 161"/>
                <a:gd name="T25" fmla="*/ 134 h 136"/>
                <a:gd name="T26" fmla="*/ 73 w 161"/>
                <a:gd name="T27" fmla="*/ 106 h 136"/>
                <a:gd name="T28" fmla="*/ 62 w 161"/>
                <a:gd name="T29" fmla="*/ 101 h 136"/>
                <a:gd name="T30" fmla="*/ 47 w 161"/>
                <a:gd name="T31" fmla="*/ 87 h 136"/>
                <a:gd name="T32" fmla="*/ 84 w 161"/>
                <a:gd name="T33" fmla="*/ 103 h 136"/>
                <a:gd name="T34" fmla="*/ 84 w 161"/>
                <a:gd name="T35" fmla="*/ 134 h 136"/>
                <a:gd name="T36" fmla="*/ 86 w 161"/>
                <a:gd name="T37" fmla="*/ 136 h 136"/>
                <a:gd name="T38" fmla="*/ 106 w 161"/>
                <a:gd name="T39" fmla="*/ 136 h 136"/>
                <a:gd name="T40" fmla="*/ 110 w 161"/>
                <a:gd name="T41" fmla="*/ 134 h 136"/>
                <a:gd name="T42" fmla="*/ 110 w 161"/>
                <a:gd name="T43" fmla="*/ 78 h 136"/>
                <a:gd name="T44" fmla="*/ 86 w 161"/>
                <a:gd name="T45" fmla="*/ 100 h 136"/>
                <a:gd name="T46" fmla="*/ 84 w 161"/>
                <a:gd name="T47" fmla="*/ 103 h 136"/>
                <a:gd name="T48" fmla="*/ 143 w 161"/>
                <a:gd name="T49" fmla="*/ 45 h 136"/>
                <a:gd name="T50" fmla="*/ 120 w 161"/>
                <a:gd name="T51" fmla="*/ 69 h 136"/>
                <a:gd name="T52" fmla="*/ 120 w 161"/>
                <a:gd name="T53" fmla="*/ 134 h 136"/>
                <a:gd name="T54" fmla="*/ 122 w 161"/>
                <a:gd name="T55" fmla="*/ 136 h 136"/>
                <a:gd name="T56" fmla="*/ 143 w 161"/>
                <a:gd name="T57" fmla="*/ 136 h 136"/>
                <a:gd name="T58" fmla="*/ 146 w 161"/>
                <a:gd name="T59" fmla="*/ 134 h 136"/>
                <a:gd name="T60" fmla="*/ 146 w 161"/>
                <a:gd name="T61" fmla="*/ 47 h 136"/>
                <a:gd name="T62" fmla="*/ 145 w 161"/>
                <a:gd name="T63" fmla="*/ 45 h 136"/>
                <a:gd name="T64" fmla="*/ 143 w 161"/>
                <a:gd name="T65" fmla="*/ 45 h 136"/>
                <a:gd name="T66" fmla="*/ 160 w 161"/>
                <a:gd name="T67" fmla="*/ 2 h 136"/>
                <a:gd name="T68" fmla="*/ 155 w 161"/>
                <a:gd name="T69" fmla="*/ 0 h 136"/>
                <a:gd name="T70" fmla="*/ 127 w 161"/>
                <a:gd name="T71" fmla="*/ 1 h 136"/>
                <a:gd name="T72" fmla="*/ 123 w 161"/>
                <a:gd name="T73" fmla="*/ 4 h 136"/>
                <a:gd name="T74" fmla="*/ 122 w 161"/>
                <a:gd name="T75" fmla="*/ 5 h 136"/>
                <a:gd name="T76" fmla="*/ 123 w 161"/>
                <a:gd name="T77" fmla="*/ 11 h 136"/>
                <a:gd name="T78" fmla="*/ 125 w 161"/>
                <a:gd name="T79" fmla="*/ 12 h 136"/>
                <a:gd name="T80" fmla="*/ 130 w 161"/>
                <a:gd name="T81" fmla="*/ 17 h 136"/>
                <a:gd name="T82" fmla="*/ 74 w 161"/>
                <a:gd name="T83" fmla="*/ 74 h 136"/>
                <a:gd name="T84" fmla="*/ 48 w 161"/>
                <a:gd name="T85" fmla="*/ 49 h 136"/>
                <a:gd name="T86" fmla="*/ 42 w 161"/>
                <a:gd name="T87" fmla="*/ 46 h 136"/>
                <a:gd name="T88" fmla="*/ 37 w 161"/>
                <a:gd name="T89" fmla="*/ 49 h 136"/>
                <a:gd name="T90" fmla="*/ 3 w 161"/>
                <a:gd name="T91" fmla="*/ 82 h 136"/>
                <a:gd name="T92" fmla="*/ 3 w 161"/>
                <a:gd name="T93" fmla="*/ 94 h 136"/>
                <a:gd name="T94" fmla="*/ 5 w 161"/>
                <a:gd name="T95" fmla="*/ 95 h 136"/>
                <a:gd name="T96" fmla="*/ 10 w 161"/>
                <a:gd name="T97" fmla="*/ 98 h 136"/>
                <a:gd name="T98" fmla="*/ 16 w 161"/>
                <a:gd name="T99" fmla="*/ 95 h 136"/>
                <a:gd name="T100" fmla="*/ 42 w 161"/>
                <a:gd name="T101" fmla="*/ 68 h 136"/>
                <a:gd name="T102" fmla="*/ 68 w 161"/>
                <a:gd name="T103" fmla="*/ 94 h 136"/>
                <a:gd name="T104" fmla="*/ 74 w 161"/>
                <a:gd name="T105" fmla="*/ 96 h 136"/>
                <a:gd name="T106" fmla="*/ 79 w 161"/>
                <a:gd name="T107" fmla="*/ 94 h 136"/>
                <a:gd name="T108" fmla="*/ 143 w 161"/>
                <a:gd name="T109" fmla="*/ 30 h 136"/>
                <a:gd name="T110" fmla="*/ 150 w 161"/>
                <a:gd name="T111" fmla="*/ 38 h 136"/>
                <a:gd name="T112" fmla="*/ 154 w 161"/>
                <a:gd name="T113" fmla="*/ 40 h 136"/>
                <a:gd name="T114" fmla="*/ 156 w 161"/>
                <a:gd name="T115" fmla="*/ 39 h 136"/>
                <a:gd name="T116" fmla="*/ 157 w 161"/>
                <a:gd name="T117" fmla="*/ 38 h 136"/>
                <a:gd name="T118" fmla="*/ 160 w 161"/>
                <a:gd name="T119" fmla="*/ 33 h 136"/>
                <a:gd name="T120" fmla="*/ 161 w 161"/>
                <a:gd name="T121" fmla="*/ 16 h 136"/>
                <a:gd name="T122" fmla="*/ 161 w 161"/>
                <a:gd name="T123" fmla="*/ 6 h 136"/>
                <a:gd name="T124" fmla="*/ 160 w 161"/>
                <a:gd name="T125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136">
                  <a:moveTo>
                    <a:pt x="12" y="108"/>
                  </a:moveTo>
                  <a:cubicBezTo>
                    <a:pt x="12" y="134"/>
                    <a:pt x="12" y="134"/>
                    <a:pt x="12" y="134"/>
                  </a:cubicBezTo>
                  <a:cubicBezTo>
                    <a:pt x="12" y="135"/>
                    <a:pt x="13" y="136"/>
                    <a:pt x="16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6" y="136"/>
                    <a:pt x="37" y="135"/>
                    <a:pt x="37" y="134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0" y="105"/>
                    <a:pt x="17" y="107"/>
                    <a:pt x="12" y="108"/>
                  </a:cubicBezTo>
                  <a:close/>
                  <a:moveTo>
                    <a:pt x="47" y="87"/>
                  </a:moveTo>
                  <a:cubicBezTo>
                    <a:pt x="47" y="134"/>
                    <a:pt x="47" y="134"/>
                    <a:pt x="47" y="134"/>
                  </a:cubicBezTo>
                  <a:cubicBezTo>
                    <a:pt x="47" y="135"/>
                    <a:pt x="49" y="136"/>
                    <a:pt x="51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1" y="136"/>
                    <a:pt x="73" y="135"/>
                    <a:pt x="73" y="134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69" y="106"/>
                    <a:pt x="64" y="104"/>
                    <a:pt x="62" y="101"/>
                  </a:cubicBezTo>
                  <a:lnTo>
                    <a:pt x="47" y="87"/>
                  </a:lnTo>
                  <a:close/>
                  <a:moveTo>
                    <a:pt x="84" y="103"/>
                  </a:moveTo>
                  <a:cubicBezTo>
                    <a:pt x="84" y="134"/>
                    <a:pt x="84" y="134"/>
                    <a:pt x="84" y="134"/>
                  </a:cubicBezTo>
                  <a:cubicBezTo>
                    <a:pt x="84" y="135"/>
                    <a:pt x="85" y="136"/>
                    <a:pt x="86" y="136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8" y="136"/>
                    <a:pt x="110" y="135"/>
                    <a:pt x="110" y="134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5" y="102"/>
                    <a:pt x="84" y="103"/>
                    <a:pt x="84" y="103"/>
                  </a:cubicBezTo>
                  <a:close/>
                  <a:moveTo>
                    <a:pt x="143" y="45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0" y="135"/>
                    <a:pt x="121" y="136"/>
                    <a:pt x="122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5" y="136"/>
                    <a:pt x="146" y="135"/>
                    <a:pt x="146" y="134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5" y="46"/>
                    <a:pt x="145" y="46"/>
                    <a:pt x="145" y="45"/>
                  </a:cubicBezTo>
                  <a:lnTo>
                    <a:pt x="143" y="45"/>
                  </a:lnTo>
                  <a:close/>
                  <a:moveTo>
                    <a:pt x="160" y="2"/>
                  </a:moveTo>
                  <a:cubicBezTo>
                    <a:pt x="158" y="1"/>
                    <a:pt x="157" y="0"/>
                    <a:pt x="155" y="0"/>
                  </a:cubicBezTo>
                  <a:cubicBezTo>
                    <a:pt x="145" y="1"/>
                    <a:pt x="136" y="1"/>
                    <a:pt x="127" y="1"/>
                  </a:cubicBezTo>
                  <a:cubicBezTo>
                    <a:pt x="125" y="1"/>
                    <a:pt x="124" y="1"/>
                    <a:pt x="123" y="4"/>
                  </a:cubicBezTo>
                  <a:cubicBezTo>
                    <a:pt x="122" y="4"/>
                    <a:pt x="122" y="4"/>
                    <a:pt x="122" y="5"/>
                  </a:cubicBezTo>
                  <a:cubicBezTo>
                    <a:pt x="120" y="7"/>
                    <a:pt x="122" y="10"/>
                    <a:pt x="123" y="11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7" y="15"/>
                    <a:pt x="128" y="16"/>
                    <a:pt x="130" y="17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4" y="46"/>
                    <a:pt x="42" y="46"/>
                  </a:cubicBezTo>
                  <a:cubicBezTo>
                    <a:pt x="41" y="46"/>
                    <a:pt x="38" y="48"/>
                    <a:pt x="37" y="4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85"/>
                    <a:pt x="0" y="90"/>
                    <a:pt x="3" y="94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6" y="96"/>
                    <a:pt x="8" y="98"/>
                    <a:pt x="10" y="98"/>
                  </a:cubicBezTo>
                  <a:cubicBezTo>
                    <a:pt x="13" y="98"/>
                    <a:pt x="15" y="96"/>
                    <a:pt x="16" y="95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9" y="95"/>
                    <a:pt x="71" y="96"/>
                    <a:pt x="74" y="96"/>
                  </a:cubicBezTo>
                  <a:cubicBezTo>
                    <a:pt x="76" y="96"/>
                    <a:pt x="78" y="95"/>
                    <a:pt x="79" y="94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1" y="39"/>
                    <a:pt x="152" y="40"/>
                    <a:pt x="154" y="40"/>
                  </a:cubicBezTo>
                  <a:cubicBezTo>
                    <a:pt x="155" y="40"/>
                    <a:pt x="156" y="39"/>
                    <a:pt x="156" y="39"/>
                  </a:cubicBezTo>
                  <a:cubicBezTo>
                    <a:pt x="157" y="39"/>
                    <a:pt x="157" y="39"/>
                    <a:pt x="157" y="38"/>
                  </a:cubicBezTo>
                  <a:cubicBezTo>
                    <a:pt x="160" y="37"/>
                    <a:pt x="160" y="35"/>
                    <a:pt x="160" y="33"/>
                  </a:cubicBezTo>
                  <a:cubicBezTo>
                    <a:pt x="160" y="27"/>
                    <a:pt x="160" y="22"/>
                    <a:pt x="161" y="1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5"/>
                    <a:pt x="161" y="2"/>
                    <a:pt x="16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2" name="Graphic 1150" descr="User">
              <a:extLst>
                <a:ext uri="{FF2B5EF4-FFF2-40B4-BE49-F238E27FC236}">
                  <a16:creationId xmlns:a16="http://schemas.microsoft.com/office/drawing/2014/main" id="{D94A18B5-19F5-E19D-801C-1A3ACDC159BA}"/>
                </a:ext>
              </a:extLst>
            </p:cNvPr>
            <p:cNvGrpSpPr/>
            <p:nvPr/>
          </p:nvGrpSpPr>
          <p:grpSpPr>
            <a:xfrm>
              <a:off x="6143724" y="5004674"/>
              <a:ext cx="281172" cy="329144"/>
              <a:chOff x="5791200" y="3047596"/>
              <a:chExt cx="609600" cy="629149"/>
            </a:xfrm>
            <a:solidFill>
              <a:schemeClr val="bg1"/>
            </a:solidFill>
          </p:grpSpPr>
          <p:sp>
            <p:nvSpPr>
              <p:cNvPr id="63" name="Freeform: Shape 34">
                <a:extLst>
                  <a:ext uri="{FF2B5EF4-FFF2-40B4-BE49-F238E27FC236}">
                    <a16:creationId xmlns:a16="http://schemas.microsoft.com/office/drawing/2014/main" id="{C48D836F-6D8C-F208-9A12-7AC65CDDF213}"/>
                  </a:ext>
                </a:extLst>
              </p:cNvPr>
              <p:cNvSpPr/>
              <p:nvPr/>
            </p:nvSpPr>
            <p:spPr>
              <a:xfrm>
                <a:off x="5943603" y="3047596"/>
                <a:ext cx="304800" cy="265226"/>
              </a:xfrm>
              <a:prstGeom prst="ellipse">
                <a:avLst/>
              </a:prstGeom>
              <a:grpFill/>
              <a:ln w="19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4" name="Freeform: Shape 35">
                <a:extLst>
                  <a:ext uri="{FF2B5EF4-FFF2-40B4-BE49-F238E27FC236}">
                    <a16:creationId xmlns:a16="http://schemas.microsoft.com/office/drawing/2014/main" id="{3EBF2B54-35EF-F335-3226-C9876CB907DA}"/>
                  </a:ext>
                </a:extLst>
              </p:cNvPr>
              <p:cNvSpPr/>
              <p:nvPr/>
            </p:nvSpPr>
            <p:spPr>
              <a:xfrm>
                <a:off x="5791200" y="3371945"/>
                <a:ext cx="609600" cy="304800"/>
              </a:xfrm>
              <a:prstGeom prst="ellipse">
                <a:avLst/>
              </a:prstGeom>
              <a:grpFill/>
              <a:ln w="19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57D18E8-7514-296F-2F68-F1794AD56A01}"/>
                </a:ext>
              </a:extLst>
            </p:cNvPr>
            <p:cNvSpPr txBox="1"/>
            <p:nvPr/>
          </p:nvSpPr>
          <p:spPr>
            <a:xfrm>
              <a:off x="3855732" y="4546981"/>
              <a:ext cx="2033495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5A52442-8E11-C815-FDA0-953789F74892}"/>
                </a:ext>
              </a:extLst>
            </p:cNvPr>
            <p:cNvSpPr txBox="1"/>
            <p:nvPr/>
          </p:nvSpPr>
          <p:spPr>
            <a:xfrm>
              <a:off x="1099197" y="4546981"/>
              <a:ext cx="2033495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FFC00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05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5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8A978FD-4490-F5EA-CF00-2305ADE7CB3E}"/>
              </a:ext>
            </a:extLst>
          </p:cNvPr>
          <p:cNvSpPr txBox="1"/>
          <p:nvPr/>
        </p:nvSpPr>
        <p:spPr>
          <a:xfrm>
            <a:off x="789835" y="551038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9D01BE-5794-927D-723E-4DE07726BAA6}"/>
              </a:ext>
            </a:extLst>
          </p:cNvPr>
          <p:cNvSpPr txBox="1"/>
          <p:nvPr/>
        </p:nvSpPr>
        <p:spPr>
          <a:xfrm>
            <a:off x="410861" y="2172748"/>
            <a:ext cx="5476191" cy="1277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906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5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8776D4A-66AB-A44B-D4CB-85EABE31CB73}"/>
              </a:ext>
            </a:extLst>
          </p:cNvPr>
          <p:cNvSpPr/>
          <p:nvPr/>
        </p:nvSpPr>
        <p:spPr>
          <a:xfrm>
            <a:off x="2030175" y="2084532"/>
            <a:ext cx="1558636" cy="1558636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581BD80-DCC1-7B84-73C6-1C24193907A1}"/>
              </a:ext>
            </a:extLst>
          </p:cNvPr>
          <p:cNvSpPr/>
          <p:nvPr/>
        </p:nvSpPr>
        <p:spPr>
          <a:xfrm>
            <a:off x="5316682" y="2084532"/>
            <a:ext cx="1558636" cy="155863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DEB9348-161A-0462-DDFB-3DE7CE4128BE}"/>
              </a:ext>
            </a:extLst>
          </p:cNvPr>
          <p:cNvSpPr/>
          <p:nvPr/>
        </p:nvSpPr>
        <p:spPr>
          <a:xfrm>
            <a:off x="8603189" y="2084532"/>
            <a:ext cx="1558636" cy="155863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C19032CB-69EB-A02C-169F-FE1FCE9C1DA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79996" y="2292682"/>
            <a:ext cx="1032008" cy="1142336"/>
          </a:xfrm>
          <a:custGeom>
            <a:avLst/>
            <a:gdLst>
              <a:gd name="T0" fmla="*/ 694 w 1388"/>
              <a:gd name="T1" fmla="*/ 258 h 1536"/>
              <a:gd name="T2" fmla="*/ 724 w 1388"/>
              <a:gd name="T3" fmla="*/ 43 h 1536"/>
              <a:gd name="T4" fmla="*/ 682 w 1388"/>
              <a:gd name="T5" fmla="*/ 0 h 1536"/>
              <a:gd name="T6" fmla="*/ 664 w 1388"/>
              <a:gd name="T7" fmla="*/ 223 h 1536"/>
              <a:gd name="T8" fmla="*/ 694 w 1388"/>
              <a:gd name="T9" fmla="*/ 1278 h 1536"/>
              <a:gd name="T10" fmla="*/ 664 w 1388"/>
              <a:gd name="T11" fmla="*/ 1492 h 1536"/>
              <a:gd name="T12" fmla="*/ 706 w 1388"/>
              <a:gd name="T13" fmla="*/ 1536 h 1536"/>
              <a:gd name="T14" fmla="*/ 724 w 1388"/>
              <a:gd name="T15" fmla="*/ 1313 h 1536"/>
              <a:gd name="T16" fmla="*/ 1071 w 1388"/>
              <a:gd name="T17" fmla="*/ 462 h 1536"/>
              <a:gd name="T18" fmla="*/ 415 w 1388"/>
              <a:gd name="T19" fmla="*/ 410 h 1536"/>
              <a:gd name="T20" fmla="*/ 14 w 1388"/>
              <a:gd name="T21" fmla="*/ 791 h 1536"/>
              <a:gd name="T22" fmla="*/ 654 w 1388"/>
              <a:gd name="T23" fmla="*/ 1187 h 1536"/>
              <a:gd name="T24" fmla="*/ 1374 w 1388"/>
              <a:gd name="T25" fmla="*/ 792 h 1536"/>
              <a:gd name="T26" fmla="*/ 1310 w 1388"/>
              <a:gd name="T27" fmla="*/ 776 h 1536"/>
              <a:gd name="T28" fmla="*/ 697 w 1388"/>
              <a:gd name="T29" fmla="*/ 1128 h 1536"/>
              <a:gd name="T30" fmla="*/ 80 w 1388"/>
              <a:gd name="T31" fmla="*/ 779 h 1536"/>
              <a:gd name="T32" fmla="*/ 426 w 1388"/>
              <a:gd name="T33" fmla="*/ 472 h 1536"/>
              <a:gd name="T34" fmla="*/ 1059 w 1388"/>
              <a:gd name="T35" fmla="*/ 526 h 1536"/>
              <a:gd name="T36" fmla="*/ 1310 w 1388"/>
              <a:gd name="T37" fmla="*/ 776 h 1536"/>
              <a:gd name="T38" fmla="*/ 273 w 1388"/>
              <a:gd name="T39" fmla="*/ 407 h 1536"/>
              <a:gd name="T40" fmla="*/ 148 w 1388"/>
              <a:gd name="T41" fmla="*/ 238 h 1536"/>
              <a:gd name="T42" fmla="*/ 97 w 1388"/>
              <a:gd name="T43" fmla="*/ 247 h 1536"/>
              <a:gd name="T44" fmla="*/ 228 w 1388"/>
              <a:gd name="T45" fmla="*/ 405 h 1536"/>
              <a:gd name="T46" fmla="*/ 1283 w 1388"/>
              <a:gd name="T47" fmla="*/ 282 h 1536"/>
              <a:gd name="T48" fmla="*/ 1274 w 1388"/>
              <a:gd name="T49" fmla="*/ 231 h 1536"/>
              <a:gd name="T50" fmla="*/ 1116 w 1388"/>
              <a:gd name="T51" fmla="*/ 363 h 1536"/>
              <a:gd name="T52" fmla="*/ 1159 w 1388"/>
              <a:gd name="T53" fmla="*/ 406 h 1536"/>
              <a:gd name="T54" fmla="*/ 165 w 1388"/>
              <a:gd name="T55" fmla="*/ 1224 h 1536"/>
              <a:gd name="T56" fmla="*/ 97 w 1388"/>
              <a:gd name="T57" fmla="*/ 1319 h 1536"/>
              <a:gd name="T58" fmla="*/ 149 w 1388"/>
              <a:gd name="T59" fmla="*/ 1326 h 1536"/>
              <a:gd name="T60" fmla="*/ 273 w 1388"/>
              <a:gd name="T61" fmla="*/ 1158 h 1536"/>
              <a:gd name="T62" fmla="*/ 1156 w 1388"/>
              <a:gd name="T63" fmla="*/ 1158 h 1536"/>
              <a:gd name="T64" fmla="*/ 1118 w 1388"/>
              <a:gd name="T65" fmla="*/ 1205 h 1536"/>
              <a:gd name="T66" fmla="*/ 1251 w 1388"/>
              <a:gd name="T67" fmla="*/ 1335 h 1536"/>
              <a:gd name="T68" fmla="*/ 1285 w 1388"/>
              <a:gd name="T69" fmla="*/ 1287 h 1536"/>
              <a:gd name="T70" fmla="*/ 699 w 1388"/>
              <a:gd name="T71" fmla="*/ 498 h 1536"/>
              <a:gd name="T72" fmla="*/ 578 w 1388"/>
              <a:gd name="T73" fmla="*/ 544 h 1536"/>
              <a:gd name="T74" fmla="*/ 624 w 1388"/>
              <a:gd name="T75" fmla="*/ 570 h 1536"/>
              <a:gd name="T76" fmla="*/ 901 w 1388"/>
              <a:gd name="T77" fmla="*/ 793 h 1536"/>
              <a:gd name="T78" fmla="*/ 528 w 1388"/>
              <a:gd name="T79" fmla="*/ 896 h 1536"/>
              <a:gd name="T80" fmla="*/ 461 w 1388"/>
              <a:gd name="T81" fmla="*/ 694 h 1536"/>
              <a:gd name="T82" fmla="*/ 427 w 1388"/>
              <a:gd name="T83" fmla="*/ 807 h 1536"/>
              <a:gd name="T84" fmla="*/ 961 w 1388"/>
              <a:gd name="T85" fmla="*/ 730 h 1536"/>
              <a:gd name="T86" fmla="*/ 814 w 1388"/>
              <a:gd name="T87" fmla="*/ 769 h 1536"/>
              <a:gd name="T88" fmla="*/ 574 w 1388"/>
              <a:gd name="T89" fmla="*/ 766 h 1536"/>
              <a:gd name="T90" fmla="*/ 814 w 1388"/>
              <a:gd name="T91" fmla="*/ 769 h 1536"/>
              <a:gd name="T92" fmla="*/ 694 w 1388"/>
              <a:gd name="T93" fmla="*/ 708 h 1536"/>
              <a:gd name="T94" fmla="*/ 694 w 1388"/>
              <a:gd name="T95" fmla="*/ 828 h 1536"/>
              <a:gd name="T96" fmla="*/ 514 w 1388"/>
              <a:gd name="T97" fmla="*/ 648 h 1536"/>
              <a:gd name="T98" fmla="*/ 514 w 1388"/>
              <a:gd name="T99" fmla="*/ 588 h 1536"/>
              <a:gd name="T100" fmla="*/ 514 w 1388"/>
              <a:gd name="T101" fmla="*/ 648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88" h="1536">
                <a:moveTo>
                  <a:pt x="664" y="223"/>
                </a:moveTo>
                <a:cubicBezTo>
                  <a:pt x="664" y="245"/>
                  <a:pt x="675" y="258"/>
                  <a:pt x="694" y="258"/>
                </a:cubicBezTo>
                <a:cubicBezTo>
                  <a:pt x="713" y="258"/>
                  <a:pt x="724" y="245"/>
                  <a:pt x="724" y="223"/>
                </a:cubicBezTo>
                <a:cubicBezTo>
                  <a:pt x="724" y="163"/>
                  <a:pt x="723" y="103"/>
                  <a:pt x="724" y="43"/>
                </a:cubicBezTo>
                <a:cubicBezTo>
                  <a:pt x="725" y="25"/>
                  <a:pt x="721" y="11"/>
                  <a:pt x="706" y="0"/>
                </a:cubicBezTo>
                <a:cubicBezTo>
                  <a:pt x="682" y="0"/>
                  <a:pt x="682" y="0"/>
                  <a:pt x="682" y="0"/>
                </a:cubicBezTo>
                <a:cubicBezTo>
                  <a:pt x="667" y="11"/>
                  <a:pt x="663" y="25"/>
                  <a:pt x="664" y="43"/>
                </a:cubicBezTo>
                <a:cubicBezTo>
                  <a:pt x="665" y="103"/>
                  <a:pt x="664" y="163"/>
                  <a:pt x="664" y="223"/>
                </a:cubicBezTo>
                <a:close/>
                <a:moveTo>
                  <a:pt x="724" y="1313"/>
                </a:moveTo>
                <a:cubicBezTo>
                  <a:pt x="724" y="1291"/>
                  <a:pt x="713" y="1278"/>
                  <a:pt x="694" y="1278"/>
                </a:cubicBezTo>
                <a:cubicBezTo>
                  <a:pt x="675" y="1278"/>
                  <a:pt x="664" y="1290"/>
                  <a:pt x="664" y="1313"/>
                </a:cubicBezTo>
                <a:cubicBezTo>
                  <a:pt x="664" y="1373"/>
                  <a:pt x="665" y="1433"/>
                  <a:pt x="664" y="1492"/>
                </a:cubicBezTo>
                <a:cubicBezTo>
                  <a:pt x="663" y="1511"/>
                  <a:pt x="667" y="1525"/>
                  <a:pt x="682" y="1536"/>
                </a:cubicBezTo>
                <a:cubicBezTo>
                  <a:pt x="706" y="1536"/>
                  <a:pt x="706" y="1536"/>
                  <a:pt x="706" y="1536"/>
                </a:cubicBezTo>
                <a:cubicBezTo>
                  <a:pt x="721" y="1525"/>
                  <a:pt x="725" y="1511"/>
                  <a:pt x="724" y="1492"/>
                </a:cubicBezTo>
                <a:cubicBezTo>
                  <a:pt x="723" y="1432"/>
                  <a:pt x="724" y="1373"/>
                  <a:pt x="724" y="1313"/>
                </a:cubicBezTo>
                <a:close/>
                <a:moveTo>
                  <a:pt x="1374" y="744"/>
                </a:moveTo>
                <a:cubicBezTo>
                  <a:pt x="1290" y="631"/>
                  <a:pt x="1191" y="535"/>
                  <a:pt x="1071" y="462"/>
                </a:cubicBezTo>
                <a:cubicBezTo>
                  <a:pt x="956" y="390"/>
                  <a:pt x="831" y="348"/>
                  <a:pt x="733" y="348"/>
                </a:cubicBezTo>
                <a:cubicBezTo>
                  <a:pt x="597" y="348"/>
                  <a:pt x="504" y="369"/>
                  <a:pt x="415" y="410"/>
                </a:cubicBezTo>
                <a:cubicBezTo>
                  <a:pt x="251" y="484"/>
                  <a:pt x="121" y="601"/>
                  <a:pt x="14" y="744"/>
                </a:cubicBezTo>
                <a:cubicBezTo>
                  <a:pt x="0" y="763"/>
                  <a:pt x="0" y="773"/>
                  <a:pt x="14" y="791"/>
                </a:cubicBezTo>
                <a:cubicBezTo>
                  <a:pt x="104" y="914"/>
                  <a:pt x="213" y="1015"/>
                  <a:pt x="345" y="1091"/>
                </a:cubicBezTo>
                <a:cubicBezTo>
                  <a:pt x="440" y="1145"/>
                  <a:pt x="543" y="1180"/>
                  <a:pt x="654" y="1187"/>
                </a:cubicBezTo>
                <a:cubicBezTo>
                  <a:pt x="755" y="1193"/>
                  <a:pt x="852" y="1176"/>
                  <a:pt x="946" y="1137"/>
                </a:cubicBezTo>
                <a:cubicBezTo>
                  <a:pt x="1123" y="1065"/>
                  <a:pt x="1260" y="943"/>
                  <a:pt x="1374" y="792"/>
                </a:cubicBezTo>
                <a:cubicBezTo>
                  <a:pt x="1388" y="773"/>
                  <a:pt x="1388" y="763"/>
                  <a:pt x="1374" y="744"/>
                </a:cubicBezTo>
                <a:close/>
                <a:moveTo>
                  <a:pt x="1310" y="776"/>
                </a:moveTo>
                <a:cubicBezTo>
                  <a:pt x="1207" y="906"/>
                  <a:pt x="1085" y="1013"/>
                  <a:pt x="930" y="1078"/>
                </a:cubicBezTo>
                <a:cubicBezTo>
                  <a:pt x="854" y="1110"/>
                  <a:pt x="775" y="1127"/>
                  <a:pt x="697" y="1128"/>
                </a:cubicBezTo>
                <a:cubicBezTo>
                  <a:pt x="566" y="1126"/>
                  <a:pt x="450" y="1086"/>
                  <a:pt x="343" y="1019"/>
                </a:cubicBezTo>
                <a:cubicBezTo>
                  <a:pt x="241" y="955"/>
                  <a:pt x="155" y="873"/>
                  <a:pt x="80" y="779"/>
                </a:cubicBezTo>
                <a:cubicBezTo>
                  <a:pt x="75" y="772"/>
                  <a:pt x="71" y="768"/>
                  <a:pt x="78" y="759"/>
                </a:cubicBezTo>
                <a:cubicBezTo>
                  <a:pt x="174" y="639"/>
                  <a:pt x="286" y="538"/>
                  <a:pt x="426" y="472"/>
                </a:cubicBezTo>
                <a:cubicBezTo>
                  <a:pt x="516" y="429"/>
                  <a:pt x="611" y="405"/>
                  <a:pt x="712" y="408"/>
                </a:cubicBezTo>
                <a:cubicBezTo>
                  <a:pt x="839" y="413"/>
                  <a:pt x="953" y="457"/>
                  <a:pt x="1059" y="526"/>
                </a:cubicBezTo>
                <a:cubicBezTo>
                  <a:pt x="1156" y="589"/>
                  <a:pt x="1237" y="668"/>
                  <a:pt x="1308" y="757"/>
                </a:cubicBezTo>
                <a:cubicBezTo>
                  <a:pt x="1313" y="763"/>
                  <a:pt x="1317" y="768"/>
                  <a:pt x="1310" y="776"/>
                </a:cubicBezTo>
                <a:close/>
                <a:moveTo>
                  <a:pt x="228" y="405"/>
                </a:moveTo>
                <a:cubicBezTo>
                  <a:pt x="243" y="420"/>
                  <a:pt x="260" y="420"/>
                  <a:pt x="273" y="407"/>
                </a:cubicBezTo>
                <a:cubicBezTo>
                  <a:pt x="286" y="394"/>
                  <a:pt x="286" y="377"/>
                  <a:pt x="271" y="362"/>
                </a:cubicBezTo>
                <a:cubicBezTo>
                  <a:pt x="230" y="321"/>
                  <a:pt x="189" y="280"/>
                  <a:pt x="148" y="238"/>
                </a:cubicBezTo>
                <a:cubicBezTo>
                  <a:pt x="141" y="232"/>
                  <a:pt x="134" y="229"/>
                  <a:pt x="124" y="228"/>
                </a:cubicBezTo>
                <a:cubicBezTo>
                  <a:pt x="112" y="229"/>
                  <a:pt x="102" y="235"/>
                  <a:pt x="97" y="247"/>
                </a:cubicBezTo>
                <a:cubicBezTo>
                  <a:pt x="91" y="261"/>
                  <a:pt x="96" y="273"/>
                  <a:pt x="106" y="283"/>
                </a:cubicBezTo>
                <a:cubicBezTo>
                  <a:pt x="146" y="324"/>
                  <a:pt x="187" y="365"/>
                  <a:pt x="228" y="405"/>
                </a:cubicBezTo>
                <a:close/>
                <a:moveTo>
                  <a:pt x="1159" y="406"/>
                </a:moveTo>
                <a:cubicBezTo>
                  <a:pt x="1200" y="365"/>
                  <a:pt x="1242" y="323"/>
                  <a:pt x="1283" y="282"/>
                </a:cubicBezTo>
                <a:cubicBezTo>
                  <a:pt x="1289" y="275"/>
                  <a:pt x="1293" y="268"/>
                  <a:pt x="1294" y="258"/>
                </a:cubicBezTo>
                <a:cubicBezTo>
                  <a:pt x="1292" y="245"/>
                  <a:pt x="1286" y="236"/>
                  <a:pt x="1274" y="231"/>
                </a:cubicBezTo>
                <a:cubicBezTo>
                  <a:pt x="1260" y="225"/>
                  <a:pt x="1249" y="230"/>
                  <a:pt x="1240" y="239"/>
                </a:cubicBezTo>
                <a:cubicBezTo>
                  <a:pt x="1198" y="280"/>
                  <a:pt x="1157" y="321"/>
                  <a:pt x="1116" y="363"/>
                </a:cubicBezTo>
                <a:cubicBezTo>
                  <a:pt x="1102" y="377"/>
                  <a:pt x="1102" y="394"/>
                  <a:pt x="1114" y="407"/>
                </a:cubicBezTo>
                <a:cubicBezTo>
                  <a:pt x="1127" y="420"/>
                  <a:pt x="1144" y="420"/>
                  <a:pt x="1159" y="406"/>
                </a:cubicBezTo>
                <a:close/>
                <a:moveTo>
                  <a:pt x="227" y="1162"/>
                </a:moveTo>
                <a:cubicBezTo>
                  <a:pt x="206" y="1182"/>
                  <a:pt x="186" y="1203"/>
                  <a:pt x="165" y="1224"/>
                </a:cubicBezTo>
                <a:cubicBezTo>
                  <a:pt x="145" y="1244"/>
                  <a:pt x="124" y="1264"/>
                  <a:pt x="104" y="1284"/>
                </a:cubicBezTo>
                <a:cubicBezTo>
                  <a:pt x="95" y="1294"/>
                  <a:pt x="91" y="1305"/>
                  <a:pt x="97" y="1319"/>
                </a:cubicBezTo>
                <a:cubicBezTo>
                  <a:pt x="102" y="1331"/>
                  <a:pt x="112" y="1336"/>
                  <a:pt x="126" y="1338"/>
                </a:cubicBezTo>
                <a:cubicBezTo>
                  <a:pt x="134" y="1337"/>
                  <a:pt x="142" y="1333"/>
                  <a:pt x="149" y="1326"/>
                </a:cubicBezTo>
                <a:cubicBezTo>
                  <a:pt x="189" y="1286"/>
                  <a:pt x="230" y="1245"/>
                  <a:pt x="270" y="1204"/>
                </a:cubicBezTo>
                <a:cubicBezTo>
                  <a:pt x="286" y="1189"/>
                  <a:pt x="287" y="1172"/>
                  <a:pt x="273" y="1158"/>
                </a:cubicBezTo>
                <a:cubicBezTo>
                  <a:pt x="260" y="1145"/>
                  <a:pt x="243" y="1146"/>
                  <a:pt x="227" y="1162"/>
                </a:cubicBezTo>
                <a:close/>
                <a:moveTo>
                  <a:pt x="1156" y="1158"/>
                </a:moveTo>
                <a:cubicBezTo>
                  <a:pt x="1139" y="1141"/>
                  <a:pt x="1111" y="1150"/>
                  <a:pt x="1106" y="1174"/>
                </a:cubicBezTo>
                <a:cubicBezTo>
                  <a:pt x="1103" y="1187"/>
                  <a:pt x="1109" y="1197"/>
                  <a:pt x="1118" y="1205"/>
                </a:cubicBezTo>
                <a:cubicBezTo>
                  <a:pt x="1158" y="1245"/>
                  <a:pt x="1197" y="1285"/>
                  <a:pt x="1237" y="1324"/>
                </a:cubicBezTo>
                <a:cubicBezTo>
                  <a:pt x="1241" y="1328"/>
                  <a:pt x="1246" y="1332"/>
                  <a:pt x="1251" y="1335"/>
                </a:cubicBezTo>
                <a:cubicBezTo>
                  <a:pt x="1271" y="1343"/>
                  <a:pt x="1293" y="1328"/>
                  <a:pt x="1294" y="1305"/>
                </a:cubicBezTo>
                <a:cubicBezTo>
                  <a:pt x="1293" y="1299"/>
                  <a:pt x="1291" y="1292"/>
                  <a:pt x="1285" y="1287"/>
                </a:cubicBezTo>
                <a:cubicBezTo>
                  <a:pt x="1242" y="1243"/>
                  <a:pt x="1200" y="1200"/>
                  <a:pt x="1156" y="1158"/>
                </a:cubicBezTo>
                <a:close/>
                <a:moveTo>
                  <a:pt x="699" y="498"/>
                </a:moveTo>
                <a:cubicBezTo>
                  <a:pt x="661" y="497"/>
                  <a:pt x="628" y="503"/>
                  <a:pt x="597" y="516"/>
                </a:cubicBezTo>
                <a:cubicBezTo>
                  <a:pt x="584" y="521"/>
                  <a:pt x="578" y="531"/>
                  <a:pt x="578" y="544"/>
                </a:cubicBezTo>
                <a:cubicBezTo>
                  <a:pt x="578" y="556"/>
                  <a:pt x="583" y="566"/>
                  <a:pt x="595" y="571"/>
                </a:cubicBezTo>
                <a:cubicBezTo>
                  <a:pt x="605" y="575"/>
                  <a:pt x="615" y="573"/>
                  <a:pt x="624" y="570"/>
                </a:cubicBezTo>
                <a:cubicBezTo>
                  <a:pt x="650" y="562"/>
                  <a:pt x="676" y="557"/>
                  <a:pt x="702" y="558"/>
                </a:cubicBezTo>
                <a:cubicBezTo>
                  <a:pt x="825" y="564"/>
                  <a:pt x="916" y="671"/>
                  <a:pt x="901" y="793"/>
                </a:cubicBezTo>
                <a:cubicBezTo>
                  <a:pt x="891" y="878"/>
                  <a:pt x="831" y="948"/>
                  <a:pt x="747" y="971"/>
                </a:cubicBezTo>
                <a:cubicBezTo>
                  <a:pt x="667" y="992"/>
                  <a:pt x="579" y="963"/>
                  <a:pt x="528" y="896"/>
                </a:cubicBezTo>
                <a:cubicBezTo>
                  <a:pt x="491" y="847"/>
                  <a:pt x="478" y="791"/>
                  <a:pt x="487" y="730"/>
                </a:cubicBezTo>
                <a:cubicBezTo>
                  <a:pt x="490" y="710"/>
                  <a:pt x="479" y="696"/>
                  <a:pt x="461" y="694"/>
                </a:cubicBezTo>
                <a:cubicBezTo>
                  <a:pt x="445" y="692"/>
                  <a:pt x="430" y="705"/>
                  <a:pt x="427" y="723"/>
                </a:cubicBezTo>
                <a:cubicBezTo>
                  <a:pt x="423" y="751"/>
                  <a:pt x="423" y="779"/>
                  <a:pt x="427" y="807"/>
                </a:cubicBezTo>
                <a:cubicBezTo>
                  <a:pt x="448" y="957"/>
                  <a:pt x="594" y="1063"/>
                  <a:pt x="743" y="1034"/>
                </a:cubicBezTo>
                <a:cubicBezTo>
                  <a:pt x="886" y="1007"/>
                  <a:pt x="981" y="874"/>
                  <a:pt x="961" y="730"/>
                </a:cubicBezTo>
                <a:cubicBezTo>
                  <a:pt x="943" y="597"/>
                  <a:pt x="829" y="498"/>
                  <a:pt x="699" y="498"/>
                </a:cubicBezTo>
                <a:close/>
                <a:moveTo>
                  <a:pt x="814" y="769"/>
                </a:moveTo>
                <a:cubicBezTo>
                  <a:pt x="814" y="702"/>
                  <a:pt x="761" y="648"/>
                  <a:pt x="695" y="648"/>
                </a:cubicBezTo>
                <a:cubicBezTo>
                  <a:pt x="628" y="648"/>
                  <a:pt x="574" y="701"/>
                  <a:pt x="574" y="766"/>
                </a:cubicBezTo>
                <a:cubicBezTo>
                  <a:pt x="574" y="834"/>
                  <a:pt x="626" y="888"/>
                  <a:pt x="693" y="888"/>
                </a:cubicBezTo>
                <a:cubicBezTo>
                  <a:pt x="760" y="888"/>
                  <a:pt x="814" y="835"/>
                  <a:pt x="814" y="769"/>
                </a:cubicBezTo>
                <a:close/>
                <a:moveTo>
                  <a:pt x="634" y="767"/>
                </a:moveTo>
                <a:cubicBezTo>
                  <a:pt x="635" y="735"/>
                  <a:pt x="662" y="708"/>
                  <a:pt x="694" y="708"/>
                </a:cubicBezTo>
                <a:cubicBezTo>
                  <a:pt x="726" y="708"/>
                  <a:pt x="754" y="736"/>
                  <a:pt x="754" y="768"/>
                </a:cubicBezTo>
                <a:cubicBezTo>
                  <a:pt x="754" y="800"/>
                  <a:pt x="726" y="828"/>
                  <a:pt x="694" y="828"/>
                </a:cubicBezTo>
                <a:cubicBezTo>
                  <a:pt x="661" y="828"/>
                  <a:pt x="633" y="799"/>
                  <a:pt x="634" y="767"/>
                </a:cubicBezTo>
                <a:close/>
                <a:moveTo>
                  <a:pt x="514" y="648"/>
                </a:moveTo>
                <a:cubicBezTo>
                  <a:pt x="531" y="648"/>
                  <a:pt x="544" y="635"/>
                  <a:pt x="544" y="618"/>
                </a:cubicBezTo>
                <a:cubicBezTo>
                  <a:pt x="544" y="601"/>
                  <a:pt x="531" y="588"/>
                  <a:pt x="514" y="588"/>
                </a:cubicBezTo>
                <a:cubicBezTo>
                  <a:pt x="497" y="588"/>
                  <a:pt x="484" y="601"/>
                  <a:pt x="484" y="618"/>
                </a:cubicBezTo>
                <a:cubicBezTo>
                  <a:pt x="484" y="635"/>
                  <a:pt x="497" y="648"/>
                  <a:pt x="514" y="6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A3A1B67-A863-F0CF-7E60-78C7D0C9FB2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852197" y="2323523"/>
            <a:ext cx="1060620" cy="1080655"/>
          </a:xfrm>
          <a:custGeom>
            <a:avLst/>
            <a:gdLst>
              <a:gd name="T0" fmla="*/ 1964 w 2055"/>
              <a:gd name="T1" fmla="*/ 684 h 2092"/>
              <a:gd name="T2" fmla="*/ 1919 w 2055"/>
              <a:gd name="T3" fmla="*/ 1242 h 2092"/>
              <a:gd name="T4" fmla="*/ 800 w 2055"/>
              <a:gd name="T5" fmla="*/ 1918 h 2092"/>
              <a:gd name="T6" fmla="*/ 118 w 2055"/>
              <a:gd name="T7" fmla="*/ 856 h 2092"/>
              <a:gd name="T8" fmla="*/ 986 w 2055"/>
              <a:gd name="T9" fmla="*/ 104 h 2092"/>
              <a:gd name="T10" fmla="*/ 1364 w 2055"/>
              <a:gd name="T11" fmla="*/ 111 h 2092"/>
              <a:gd name="T12" fmla="*/ 1181 w 2055"/>
              <a:gd name="T13" fmla="*/ 12 h 2092"/>
              <a:gd name="T14" fmla="*/ 940 w 2055"/>
              <a:gd name="T15" fmla="*/ 0 h 2092"/>
              <a:gd name="T16" fmla="*/ 371 w 2055"/>
              <a:gd name="T17" fmla="*/ 236 h 2092"/>
              <a:gd name="T18" fmla="*/ 4 w 2055"/>
              <a:gd name="T19" fmla="*/ 926 h 2092"/>
              <a:gd name="T20" fmla="*/ 0 w 2055"/>
              <a:gd name="T21" fmla="*/ 1108 h 2092"/>
              <a:gd name="T22" fmla="*/ 256 w 2055"/>
              <a:gd name="T23" fmla="*/ 1700 h 2092"/>
              <a:gd name="T24" fmla="*/ 1841 w 2055"/>
              <a:gd name="T25" fmla="*/ 1641 h 2092"/>
              <a:gd name="T26" fmla="*/ 2003 w 2055"/>
              <a:gd name="T27" fmla="*/ 722 h 2092"/>
              <a:gd name="T28" fmla="*/ 1068 w 2055"/>
              <a:gd name="T29" fmla="*/ 308 h 2092"/>
              <a:gd name="T30" fmla="*/ 335 w 2055"/>
              <a:gd name="T31" fmla="*/ 1196 h 2092"/>
              <a:gd name="T32" fmla="*/ 1570 w 2055"/>
              <a:gd name="T33" fmla="*/ 1485 h 2092"/>
              <a:gd name="T34" fmla="*/ 1739 w 2055"/>
              <a:gd name="T35" fmla="*/ 968 h 2092"/>
              <a:gd name="T36" fmla="*/ 1669 w 2055"/>
              <a:gd name="T37" fmla="*/ 924 h 2092"/>
              <a:gd name="T38" fmla="*/ 1627 w 2055"/>
              <a:gd name="T39" fmla="*/ 1141 h 2092"/>
              <a:gd name="T40" fmla="*/ 468 w 2055"/>
              <a:gd name="T41" fmla="*/ 772 h 2092"/>
              <a:gd name="T42" fmla="*/ 1124 w 2055"/>
              <a:gd name="T43" fmla="*/ 368 h 2092"/>
              <a:gd name="T44" fmla="*/ 1333 w 2055"/>
              <a:gd name="T45" fmla="*/ 625 h 2092"/>
              <a:gd name="T46" fmla="*/ 1002 w 2055"/>
              <a:gd name="T47" fmla="*/ 973 h 2092"/>
              <a:gd name="T48" fmla="*/ 981 w 2055"/>
              <a:gd name="T49" fmla="*/ 1045 h 2092"/>
              <a:gd name="T50" fmla="*/ 1071 w 2055"/>
              <a:gd name="T51" fmla="*/ 1050 h 2092"/>
              <a:gd name="T52" fmla="*/ 1408 w 2055"/>
              <a:gd name="T53" fmla="*/ 718 h 2092"/>
              <a:gd name="T54" fmla="*/ 1501 w 2055"/>
              <a:gd name="T55" fmla="*/ 715 h 2092"/>
              <a:gd name="T56" fmla="*/ 1633 w 2055"/>
              <a:gd name="T57" fmla="*/ 692 h 2092"/>
              <a:gd name="T58" fmla="*/ 1942 w 2055"/>
              <a:gd name="T59" fmla="*/ 338 h 2092"/>
              <a:gd name="T60" fmla="*/ 1758 w 2055"/>
              <a:gd name="T61" fmla="*/ 306 h 2092"/>
              <a:gd name="T62" fmla="*/ 1743 w 2055"/>
              <a:gd name="T63" fmla="*/ 164 h 2092"/>
              <a:gd name="T64" fmla="*/ 1647 w 2055"/>
              <a:gd name="T65" fmla="*/ 124 h 2092"/>
              <a:gd name="T66" fmla="*/ 1332 w 2055"/>
              <a:gd name="T67" fmla="*/ 469 h 2092"/>
              <a:gd name="T68" fmla="*/ 1436 w 2055"/>
              <a:gd name="T69" fmla="*/ 494 h 2092"/>
              <a:gd name="T70" fmla="*/ 1639 w 2055"/>
              <a:gd name="T71" fmla="*/ 277 h 2092"/>
              <a:gd name="T72" fmla="*/ 1698 w 2055"/>
              <a:gd name="T73" fmla="*/ 408 h 2092"/>
              <a:gd name="T74" fmla="*/ 1754 w 2055"/>
              <a:gd name="T75" fmla="*/ 425 h 2092"/>
              <a:gd name="T76" fmla="*/ 1549 w 2055"/>
              <a:gd name="T77" fmla="*/ 612 h 2092"/>
              <a:gd name="T78" fmla="*/ 1435 w 2055"/>
              <a:gd name="T79" fmla="*/ 597 h 2092"/>
              <a:gd name="T80" fmla="*/ 1025 w 2055"/>
              <a:gd name="T81" fmla="*/ 715 h 2092"/>
              <a:gd name="T82" fmla="*/ 1024 w 2055"/>
              <a:gd name="T83" fmla="*/ 612 h 2092"/>
              <a:gd name="T84" fmla="*/ 623 w 2055"/>
              <a:gd name="T85" fmla="*/ 1080 h 2092"/>
              <a:gd name="T86" fmla="*/ 1088 w 2055"/>
              <a:gd name="T87" fmla="*/ 1424 h 2092"/>
              <a:gd name="T88" fmla="*/ 1384 w 2055"/>
              <a:gd name="T89" fmla="*/ 969 h 2092"/>
              <a:gd name="T90" fmla="*/ 972 w 2055"/>
              <a:gd name="T91" fmla="*/ 1320 h 2092"/>
              <a:gd name="T92" fmla="*/ 875 w 2055"/>
              <a:gd name="T93" fmla="*/ 756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55" h="2092">
                <a:moveTo>
                  <a:pt x="2003" y="722"/>
                </a:moveTo>
                <a:cubicBezTo>
                  <a:pt x="1997" y="703"/>
                  <a:pt x="1985" y="689"/>
                  <a:pt x="1964" y="684"/>
                </a:cubicBezTo>
                <a:cubicBezTo>
                  <a:pt x="1930" y="675"/>
                  <a:pt x="1889" y="706"/>
                  <a:pt x="1905" y="758"/>
                </a:cubicBezTo>
                <a:cubicBezTo>
                  <a:pt x="1954" y="918"/>
                  <a:pt x="1958" y="1080"/>
                  <a:pt x="1919" y="1242"/>
                </a:cubicBezTo>
                <a:cubicBezTo>
                  <a:pt x="1831" y="1609"/>
                  <a:pt x="1525" y="1884"/>
                  <a:pt x="1147" y="1937"/>
                </a:cubicBezTo>
                <a:cubicBezTo>
                  <a:pt x="1030" y="1953"/>
                  <a:pt x="914" y="1947"/>
                  <a:pt x="800" y="1918"/>
                </a:cubicBezTo>
                <a:cubicBezTo>
                  <a:pt x="581" y="1861"/>
                  <a:pt x="403" y="1742"/>
                  <a:pt x="272" y="1557"/>
                </a:cubicBezTo>
                <a:cubicBezTo>
                  <a:pt x="124" y="1346"/>
                  <a:pt x="72" y="1110"/>
                  <a:pt x="118" y="856"/>
                </a:cubicBezTo>
                <a:cubicBezTo>
                  <a:pt x="160" y="629"/>
                  <a:pt x="274" y="442"/>
                  <a:pt x="455" y="299"/>
                </a:cubicBezTo>
                <a:cubicBezTo>
                  <a:pt x="611" y="177"/>
                  <a:pt x="789" y="113"/>
                  <a:pt x="986" y="104"/>
                </a:cubicBezTo>
                <a:cubicBezTo>
                  <a:pt x="1092" y="99"/>
                  <a:pt x="1196" y="114"/>
                  <a:pt x="1297" y="144"/>
                </a:cubicBezTo>
                <a:cubicBezTo>
                  <a:pt x="1328" y="153"/>
                  <a:pt x="1356" y="138"/>
                  <a:pt x="1364" y="111"/>
                </a:cubicBezTo>
                <a:cubicBezTo>
                  <a:pt x="1372" y="82"/>
                  <a:pt x="1357" y="55"/>
                  <a:pt x="1326" y="45"/>
                </a:cubicBezTo>
                <a:cubicBezTo>
                  <a:pt x="1279" y="31"/>
                  <a:pt x="1230" y="20"/>
                  <a:pt x="1181" y="12"/>
                </a:cubicBezTo>
                <a:cubicBezTo>
                  <a:pt x="1154" y="7"/>
                  <a:pt x="1126" y="8"/>
                  <a:pt x="1100" y="0"/>
                </a:cubicBezTo>
                <a:cubicBezTo>
                  <a:pt x="940" y="0"/>
                  <a:pt x="940" y="0"/>
                  <a:pt x="940" y="0"/>
                </a:cubicBezTo>
                <a:cubicBezTo>
                  <a:pt x="917" y="9"/>
                  <a:pt x="892" y="8"/>
                  <a:pt x="869" y="11"/>
                </a:cubicBezTo>
                <a:cubicBezTo>
                  <a:pt x="682" y="41"/>
                  <a:pt x="516" y="115"/>
                  <a:pt x="371" y="236"/>
                </a:cubicBezTo>
                <a:cubicBezTo>
                  <a:pt x="181" y="392"/>
                  <a:pt x="66" y="593"/>
                  <a:pt x="17" y="834"/>
                </a:cubicBezTo>
                <a:cubicBezTo>
                  <a:pt x="11" y="864"/>
                  <a:pt x="8" y="895"/>
                  <a:pt x="4" y="926"/>
                </a:cubicBezTo>
                <a:cubicBezTo>
                  <a:pt x="4" y="930"/>
                  <a:pt x="6" y="934"/>
                  <a:pt x="0" y="936"/>
                </a:cubicBezTo>
                <a:cubicBezTo>
                  <a:pt x="0" y="1108"/>
                  <a:pt x="0" y="1108"/>
                  <a:pt x="0" y="1108"/>
                </a:cubicBezTo>
                <a:cubicBezTo>
                  <a:pt x="9" y="1131"/>
                  <a:pt x="8" y="1155"/>
                  <a:pt x="11" y="1179"/>
                </a:cubicBezTo>
                <a:cubicBezTo>
                  <a:pt x="43" y="1377"/>
                  <a:pt x="121" y="1553"/>
                  <a:pt x="256" y="1700"/>
                </a:cubicBezTo>
                <a:cubicBezTo>
                  <a:pt x="511" y="1979"/>
                  <a:pt x="828" y="2092"/>
                  <a:pt x="1202" y="2031"/>
                </a:cubicBezTo>
                <a:cubicBezTo>
                  <a:pt x="1466" y="1988"/>
                  <a:pt x="1679" y="1853"/>
                  <a:pt x="1841" y="1641"/>
                </a:cubicBezTo>
                <a:cubicBezTo>
                  <a:pt x="1962" y="1483"/>
                  <a:pt x="2028" y="1303"/>
                  <a:pt x="2044" y="1105"/>
                </a:cubicBezTo>
                <a:cubicBezTo>
                  <a:pt x="2055" y="974"/>
                  <a:pt x="2040" y="847"/>
                  <a:pt x="2003" y="722"/>
                </a:cubicBezTo>
                <a:close/>
                <a:moveTo>
                  <a:pt x="1124" y="368"/>
                </a:moveTo>
                <a:cubicBezTo>
                  <a:pt x="1126" y="335"/>
                  <a:pt x="1103" y="310"/>
                  <a:pt x="1068" y="308"/>
                </a:cubicBezTo>
                <a:cubicBezTo>
                  <a:pt x="1001" y="303"/>
                  <a:pt x="934" y="309"/>
                  <a:pt x="868" y="324"/>
                </a:cubicBezTo>
                <a:cubicBezTo>
                  <a:pt x="481" y="408"/>
                  <a:pt x="234" y="811"/>
                  <a:pt x="335" y="1196"/>
                </a:cubicBezTo>
                <a:cubicBezTo>
                  <a:pt x="430" y="1560"/>
                  <a:pt x="780" y="1787"/>
                  <a:pt x="1150" y="1724"/>
                </a:cubicBezTo>
                <a:cubicBezTo>
                  <a:pt x="1319" y="1695"/>
                  <a:pt x="1459" y="1614"/>
                  <a:pt x="1570" y="1485"/>
                </a:cubicBezTo>
                <a:cubicBezTo>
                  <a:pt x="1682" y="1355"/>
                  <a:pt x="1738" y="1203"/>
                  <a:pt x="1742" y="1022"/>
                </a:cubicBezTo>
                <a:cubicBezTo>
                  <a:pt x="1742" y="1011"/>
                  <a:pt x="1741" y="989"/>
                  <a:pt x="1739" y="968"/>
                </a:cubicBezTo>
                <a:cubicBezTo>
                  <a:pt x="1738" y="957"/>
                  <a:pt x="1733" y="946"/>
                  <a:pt x="1725" y="938"/>
                </a:cubicBezTo>
                <a:cubicBezTo>
                  <a:pt x="1711" y="922"/>
                  <a:pt x="1689" y="917"/>
                  <a:pt x="1669" y="924"/>
                </a:cubicBezTo>
                <a:cubicBezTo>
                  <a:pt x="1648" y="932"/>
                  <a:pt x="1634" y="952"/>
                  <a:pt x="1636" y="976"/>
                </a:cubicBezTo>
                <a:cubicBezTo>
                  <a:pt x="1642" y="1032"/>
                  <a:pt x="1638" y="1087"/>
                  <a:pt x="1627" y="1141"/>
                </a:cubicBezTo>
                <a:cubicBezTo>
                  <a:pt x="1560" y="1477"/>
                  <a:pt x="1229" y="1691"/>
                  <a:pt x="893" y="1616"/>
                </a:cubicBezTo>
                <a:cubicBezTo>
                  <a:pt x="517" y="1532"/>
                  <a:pt x="311" y="1123"/>
                  <a:pt x="468" y="772"/>
                </a:cubicBezTo>
                <a:cubicBezTo>
                  <a:pt x="569" y="547"/>
                  <a:pt x="806" y="392"/>
                  <a:pt x="1064" y="411"/>
                </a:cubicBezTo>
                <a:cubicBezTo>
                  <a:pt x="1099" y="414"/>
                  <a:pt x="1122" y="396"/>
                  <a:pt x="1124" y="368"/>
                </a:cubicBezTo>
                <a:close/>
                <a:moveTo>
                  <a:pt x="1332" y="469"/>
                </a:moveTo>
                <a:cubicBezTo>
                  <a:pt x="1333" y="521"/>
                  <a:pt x="1332" y="573"/>
                  <a:pt x="1333" y="625"/>
                </a:cubicBezTo>
                <a:cubicBezTo>
                  <a:pt x="1333" y="638"/>
                  <a:pt x="1329" y="646"/>
                  <a:pt x="1320" y="655"/>
                </a:cubicBezTo>
                <a:cubicBezTo>
                  <a:pt x="1214" y="760"/>
                  <a:pt x="1108" y="867"/>
                  <a:pt x="1002" y="973"/>
                </a:cubicBezTo>
                <a:cubicBezTo>
                  <a:pt x="997" y="977"/>
                  <a:pt x="993" y="982"/>
                  <a:pt x="988" y="987"/>
                </a:cubicBezTo>
                <a:cubicBezTo>
                  <a:pt x="974" y="1004"/>
                  <a:pt x="971" y="1027"/>
                  <a:pt x="981" y="1045"/>
                </a:cubicBezTo>
                <a:cubicBezTo>
                  <a:pt x="991" y="1064"/>
                  <a:pt x="1012" y="1074"/>
                  <a:pt x="1034" y="1072"/>
                </a:cubicBezTo>
                <a:cubicBezTo>
                  <a:pt x="1050" y="1070"/>
                  <a:pt x="1061" y="1060"/>
                  <a:pt x="1071" y="1050"/>
                </a:cubicBezTo>
                <a:cubicBezTo>
                  <a:pt x="1160" y="961"/>
                  <a:pt x="1249" y="872"/>
                  <a:pt x="1338" y="783"/>
                </a:cubicBezTo>
                <a:cubicBezTo>
                  <a:pt x="1361" y="760"/>
                  <a:pt x="1380" y="730"/>
                  <a:pt x="1408" y="718"/>
                </a:cubicBezTo>
                <a:cubicBezTo>
                  <a:pt x="1434" y="707"/>
                  <a:pt x="1469" y="716"/>
                  <a:pt x="1501" y="716"/>
                </a:cubicBezTo>
                <a:cubicBezTo>
                  <a:pt x="1501" y="716"/>
                  <a:pt x="1501" y="716"/>
                  <a:pt x="1501" y="715"/>
                </a:cubicBezTo>
                <a:cubicBezTo>
                  <a:pt x="1526" y="715"/>
                  <a:pt x="1551" y="715"/>
                  <a:pt x="1577" y="716"/>
                </a:cubicBezTo>
                <a:cubicBezTo>
                  <a:pt x="1599" y="716"/>
                  <a:pt x="1617" y="708"/>
                  <a:pt x="1633" y="692"/>
                </a:cubicBezTo>
                <a:cubicBezTo>
                  <a:pt x="1730" y="595"/>
                  <a:pt x="1826" y="498"/>
                  <a:pt x="1923" y="402"/>
                </a:cubicBezTo>
                <a:cubicBezTo>
                  <a:pt x="1941" y="384"/>
                  <a:pt x="1952" y="364"/>
                  <a:pt x="1942" y="338"/>
                </a:cubicBezTo>
                <a:cubicBezTo>
                  <a:pt x="1932" y="312"/>
                  <a:pt x="1909" y="305"/>
                  <a:pt x="1883" y="305"/>
                </a:cubicBezTo>
                <a:cubicBezTo>
                  <a:pt x="1841" y="306"/>
                  <a:pt x="1800" y="305"/>
                  <a:pt x="1758" y="306"/>
                </a:cubicBezTo>
                <a:cubicBezTo>
                  <a:pt x="1745" y="306"/>
                  <a:pt x="1742" y="302"/>
                  <a:pt x="1742" y="290"/>
                </a:cubicBezTo>
                <a:cubicBezTo>
                  <a:pt x="1743" y="248"/>
                  <a:pt x="1742" y="206"/>
                  <a:pt x="1743" y="164"/>
                </a:cubicBezTo>
                <a:cubicBezTo>
                  <a:pt x="1743" y="138"/>
                  <a:pt x="1735" y="116"/>
                  <a:pt x="1710" y="106"/>
                </a:cubicBezTo>
                <a:cubicBezTo>
                  <a:pt x="1685" y="96"/>
                  <a:pt x="1665" y="105"/>
                  <a:pt x="1647" y="124"/>
                </a:cubicBezTo>
                <a:cubicBezTo>
                  <a:pt x="1550" y="221"/>
                  <a:pt x="1452" y="319"/>
                  <a:pt x="1354" y="416"/>
                </a:cubicBezTo>
                <a:cubicBezTo>
                  <a:pt x="1339" y="431"/>
                  <a:pt x="1332" y="448"/>
                  <a:pt x="1332" y="469"/>
                </a:cubicBezTo>
                <a:close/>
                <a:moveTo>
                  <a:pt x="1435" y="597"/>
                </a:moveTo>
                <a:cubicBezTo>
                  <a:pt x="1436" y="563"/>
                  <a:pt x="1436" y="528"/>
                  <a:pt x="1436" y="494"/>
                </a:cubicBezTo>
                <a:cubicBezTo>
                  <a:pt x="1436" y="487"/>
                  <a:pt x="1436" y="481"/>
                  <a:pt x="1441" y="475"/>
                </a:cubicBezTo>
                <a:cubicBezTo>
                  <a:pt x="1506" y="411"/>
                  <a:pt x="1571" y="346"/>
                  <a:pt x="1639" y="277"/>
                </a:cubicBezTo>
                <a:cubicBezTo>
                  <a:pt x="1639" y="305"/>
                  <a:pt x="1639" y="328"/>
                  <a:pt x="1639" y="350"/>
                </a:cubicBezTo>
                <a:cubicBezTo>
                  <a:pt x="1640" y="390"/>
                  <a:pt x="1658" y="408"/>
                  <a:pt x="1698" y="408"/>
                </a:cubicBezTo>
                <a:cubicBezTo>
                  <a:pt x="1721" y="409"/>
                  <a:pt x="1743" y="409"/>
                  <a:pt x="1766" y="409"/>
                </a:cubicBezTo>
                <a:cubicBezTo>
                  <a:pt x="1764" y="417"/>
                  <a:pt x="1758" y="421"/>
                  <a:pt x="1754" y="425"/>
                </a:cubicBezTo>
                <a:cubicBezTo>
                  <a:pt x="1696" y="483"/>
                  <a:pt x="1638" y="541"/>
                  <a:pt x="1580" y="599"/>
                </a:cubicBezTo>
                <a:cubicBezTo>
                  <a:pt x="1571" y="608"/>
                  <a:pt x="1562" y="613"/>
                  <a:pt x="1549" y="612"/>
                </a:cubicBezTo>
                <a:cubicBezTo>
                  <a:pt x="1516" y="611"/>
                  <a:pt x="1484" y="612"/>
                  <a:pt x="1451" y="612"/>
                </a:cubicBezTo>
                <a:cubicBezTo>
                  <a:pt x="1440" y="613"/>
                  <a:pt x="1435" y="610"/>
                  <a:pt x="1435" y="597"/>
                </a:cubicBezTo>
                <a:close/>
                <a:moveTo>
                  <a:pt x="875" y="756"/>
                </a:moveTo>
                <a:cubicBezTo>
                  <a:pt x="921" y="729"/>
                  <a:pt x="971" y="716"/>
                  <a:pt x="1025" y="715"/>
                </a:cubicBezTo>
                <a:cubicBezTo>
                  <a:pt x="1056" y="715"/>
                  <a:pt x="1080" y="691"/>
                  <a:pt x="1079" y="663"/>
                </a:cubicBezTo>
                <a:cubicBezTo>
                  <a:pt x="1079" y="634"/>
                  <a:pt x="1055" y="613"/>
                  <a:pt x="1024" y="612"/>
                </a:cubicBezTo>
                <a:cubicBezTo>
                  <a:pt x="1003" y="611"/>
                  <a:pt x="982" y="614"/>
                  <a:pt x="962" y="617"/>
                </a:cubicBezTo>
                <a:cubicBezTo>
                  <a:pt x="742" y="652"/>
                  <a:pt x="591" y="859"/>
                  <a:pt x="623" y="1080"/>
                </a:cubicBezTo>
                <a:cubicBezTo>
                  <a:pt x="653" y="1281"/>
                  <a:pt x="823" y="1428"/>
                  <a:pt x="1028" y="1429"/>
                </a:cubicBezTo>
                <a:cubicBezTo>
                  <a:pt x="1047" y="1427"/>
                  <a:pt x="1068" y="1427"/>
                  <a:pt x="1088" y="1424"/>
                </a:cubicBezTo>
                <a:cubicBezTo>
                  <a:pt x="1281" y="1398"/>
                  <a:pt x="1435" y="1224"/>
                  <a:pt x="1436" y="1029"/>
                </a:cubicBezTo>
                <a:cubicBezTo>
                  <a:pt x="1436" y="993"/>
                  <a:pt x="1415" y="969"/>
                  <a:pt x="1384" y="969"/>
                </a:cubicBezTo>
                <a:cubicBezTo>
                  <a:pt x="1355" y="969"/>
                  <a:pt x="1333" y="993"/>
                  <a:pt x="1332" y="1027"/>
                </a:cubicBezTo>
                <a:cubicBezTo>
                  <a:pt x="1327" y="1217"/>
                  <a:pt x="1159" y="1354"/>
                  <a:pt x="972" y="1320"/>
                </a:cubicBezTo>
                <a:cubicBezTo>
                  <a:pt x="844" y="1297"/>
                  <a:pt x="747" y="1198"/>
                  <a:pt x="725" y="1065"/>
                </a:cubicBezTo>
                <a:cubicBezTo>
                  <a:pt x="705" y="946"/>
                  <a:pt x="767" y="817"/>
                  <a:pt x="875" y="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D1AA5851-03C1-5DAC-4BF3-20FB578F3A0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459574" y="2292682"/>
            <a:ext cx="699839" cy="1142336"/>
          </a:xfrm>
          <a:custGeom>
            <a:avLst/>
            <a:gdLst>
              <a:gd name="T0" fmla="*/ 891 w 916"/>
              <a:gd name="T1" fmla="*/ 944 h 1497"/>
              <a:gd name="T2" fmla="*/ 674 w 916"/>
              <a:gd name="T3" fmla="*/ 582 h 1497"/>
              <a:gd name="T4" fmla="*/ 665 w 916"/>
              <a:gd name="T5" fmla="*/ 380 h 1497"/>
              <a:gd name="T6" fmla="*/ 436 w 916"/>
              <a:gd name="T7" fmla="*/ 17 h 1497"/>
              <a:gd name="T8" fmla="*/ 245 w 916"/>
              <a:gd name="T9" fmla="*/ 428 h 1497"/>
              <a:gd name="T10" fmla="*/ 231 w 916"/>
              <a:gd name="T11" fmla="*/ 602 h 1497"/>
              <a:gd name="T12" fmla="*/ 14 w 916"/>
              <a:gd name="T13" fmla="*/ 1013 h 1497"/>
              <a:gd name="T14" fmla="*/ 18 w 916"/>
              <a:gd name="T15" fmla="*/ 1132 h 1497"/>
              <a:gd name="T16" fmla="*/ 68 w 916"/>
              <a:gd name="T17" fmla="*/ 1085 h 1497"/>
              <a:gd name="T18" fmla="*/ 242 w 916"/>
              <a:gd name="T19" fmla="*/ 982 h 1497"/>
              <a:gd name="T20" fmla="*/ 279 w 916"/>
              <a:gd name="T21" fmla="*/ 1013 h 1497"/>
              <a:gd name="T22" fmla="*/ 290 w 916"/>
              <a:gd name="T23" fmla="*/ 1080 h 1497"/>
              <a:gd name="T24" fmla="*/ 422 w 916"/>
              <a:gd name="T25" fmla="*/ 1109 h 1497"/>
              <a:gd name="T26" fmla="*/ 434 w 916"/>
              <a:gd name="T27" fmla="*/ 1168 h 1497"/>
              <a:gd name="T28" fmla="*/ 482 w 916"/>
              <a:gd name="T29" fmla="*/ 1194 h 1497"/>
              <a:gd name="T30" fmla="*/ 496 w 916"/>
              <a:gd name="T31" fmla="*/ 1109 h 1497"/>
              <a:gd name="T32" fmla="*/ 626 w 916"/>
              <a:gd name="T33" fmla="*/ 1082 h 1497"/>
              <a:gd name="T34" fmla="*/ 639 w 916"/>
              <a:gd name="T35" fmla="*/ 1013 h 1497"/>
              <a:gd name="T36" fmla="*/ 686 w 916"/>
              <a:gd name="T37" fmla="*/ 968 h 1497"/>
              <a:gd name="T38" fmla="*/ 865 w 916"/>
              <a:gd name="T39" fmla="*/ 1115 h 1497"/>
              <a:gd name="T40" fmla="*/ 913 w 916"/>
              <a:gd name="T41" fmla="*/ 1101 h 1497"/>
              <a:gd name="T42" fmla="*/ 66 w 916"/>
              <a:gd name="T43" fmla="*/ 1003 h 1497"/>
              <a:gd name="T44" fmla="*/ 242 w 916"/>
              <a:gd name="T45" fmla="*/ 740 h 1497"/>
              <a:gd name="T46" fmla="*/ 234 w 916"/>
              <a:gd name="T47" fmla="*/ 919 h 1497"/>
              <a:gd name="T48" fmla="*/ 452 w 916"/>
              <a:gd name="T49" fmla="*/ 70 h 1497"/>
              <a:gd name="T50" fmla="*/ 574 w 916"/>
              <a:gd name="T51" fmla="*/ 241 h 1497"/>
              <a:gd name="T52" fmla="*/ 341 w 916"/>
              <a:gd name="T53" fmla="*/ 245 h 1497"/>
              <a:gd name="T54" fmla="*/ 541 w 916"/>
              <a:gd name="T55" fmla="*/ 1061 h 1497"/>
              <a:gd name="T56" fmla="*/ 338 w 916"/>
              <a:gd name="T57" fmla="*/ 1048 h 1497"/>
              <a:gd name="T58" fmla="*/ 458 w 916"/>
              <a:gd name="T59" fmla="*/ 1013 h 1497"/>
              <a:gd name="T60" fmla="*/ 578 w 916"/>
              <a:gd name="T61" fmla="*/ 1024 h 1497"/>
              <a:gd name="T62" fmla="*/ 612 w 916"/>
              <a:gd name="T63" fmla="*/ 965 h 1497"/>
              <a:gd name="T64" fmla="*/ 290 w 916"/>
              <a:gd name="T65" fmla="*/ 951 h 1497"/>
              <a:gd name="T66" fmla="*/ 318 w 916"/>
              <a:gd name="T67" fmla="*/ 304 h 1497"/>
              <a:gd name="T68" fmla="*/ 583 w 916"/>
              <a:gd name="T69" fmla="*/ 293 h 1497"/>
              <a:gd name="T70" fmla="*/ 626 w 916"/>
              <a:gd name="T71" fmla="*/ 494 h 1497"/>
              <a:gd name="T72" fmla="*/ 626 w 916"/>
              <a:gd name="T73" fmla="*/ 952 h 1497"/>
              <a:gd name="T74" fmla="*/ 842 w 916"/>
              <a:gd name="T75" fmla="*/ 996 h 1497"/>
              <a:gd name="T76" fmla="*/ 674 w 916"/>
              <a:gd name="T77" fmla="*/ 909 h 1497"/>
              <a:gd name="T78" fmla="*/ 851 w 916"/>
              <a:gd name="T79" fmla="*/ 1002 h 1497"/>
              <a:gd name="T80" fmla="*/ 567 w 916"/>
              <a:gd name="T81" fmla="*/ 1148 h 1497"/>
              <a:gd name="T82" fmla="*/ 559 w 916"/>
              <a:gd name="T83" fmla="*/ 1208 h 1497"/>
              <a:gd name="T84" fmla="*/ 466 w 916"/>
              <a:gd name="T85" fmla="*/ 1427 h 1497"/>
              <a:gd name="T86" fmla="*/ 377 w 916"/>
              <a:gd name="T87" fmla="*/ 1353 h 1497"/>
              <a:gd name="T88" fmla="*/ 379 w 916"/>
              <a:gd name="T89" fmla="*/ 1170 h 1497"/>
              <a:gd name="T90" fmla="*/ 337 w 916"/>
              <a:gd name="T91" fmla="*/ 1150 h 1497"/>
              <a:gd name="T92" fmla="*/ 332 w 916"/>
              <a:gd name="T93" fmla="*/ 1377 h 1497"/>
              <a:gd name="T94" fmla="*/ 477 w 916"/>
              <a:gd name="T95" fmla="*/ 1484 h 1497"/>
              <a:gd name="T96" fmla="*/ 626 w 916"/>
              <a:gd name="T97" fmla="*/ 1260 h 1497"/>
              <a:gd name="T98" fmla="*/ 567 w 916"/>
              <a:gd name="T99" fmla="*/ 1148 h 1497"/>
              <a:gd name="T100" fmla="*/ 314 w 916"/>
              <a:gd name="T101" fmla="*/ 581 h 1497"/>
              <a:gd name="T102" fmla="*/ 602 w 916"/>
              <a:gd name="T103" fmla="*/ 582 h 1497"/>
              <a:gd name="T104" fmla="*/ 458 w 916"/>
              <a:gd name="T105" fmla="*/ 677 h 1497"/>
              <a:gd name="T106" fmla="*/ 459 w 916"/>
              <a:gd name="T107" fmla="*/ 485 h 1497"/>
              <a:gd name="T108" fmla="*/ 458 w 916"/>
              <a:gd name="T109" fmla="*/ 677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16" h="1497">
                <a:moveTo>
                  <a:pt x="913" y="1101"/>
                </a:moveTo>
                <a:cubicBezTo>
                  <a:pt x="907" y="1049"/>
                  <a:pt x="902" y="996"/>
                  <a:pt x="891" y="944"/>
                </a:cubicBezTo>
                <a:cubicBezTo>
                  <a:pt x="864" y="804"/>
                  <a:pt x="794" y="689"/>
                  <a:pt x="682" y="599"/>
                </a:cubicBezTo>
                <a:cubicBezTo>
                  <a:pt x="676" y="594"/>
                  <a:pt x="673" y="589"/>
                  <a:pt x="674" y="582"/>
                </a:cubicBezTo>
                <a:cubicBezTo>
                  <a:pt x="674" y="560"/>
                  <a:pt x="674" y="539"/>
                  <a:pt x="674" y="509"/>
                </a:cubicBezTo>
                <a:cubicBezTo>
                  <a:pt x="675" y="471"/>
                  <a:pt x="673" y="425"/>
                  <a:pt x="665" y="380"/>
                </a:cubicBezTo>
                <a:cubicBezTo>
                  <a:pt x="642" y="239"/>
                  <a:pt x="579" y="118"/>
                  <a:pt x="479" y="16"/>
                </a:cubicBezTo>
                <a:cubicBezTo>
                  <a:pt x="464" y="0"/>
                  <a:pt x="452" y="0"/>
                  <a:pt x="436" y="17"/>
                </a:cubicBezTo>
                <a:cubicBezTo>
                  <a:pt x="399" y="54"/>
                  <a:pt x="367" y="95"/>
                  <a:pt x="339" y="140"/>
                </a:cubicBezTo>
                <a:cubicBezTo>
                  <a:pt x="286" y="229"/>
                  <a:pt x="254" y="325"/>
                  <a:pt x="245" y="428"/>
                </a:cubicBezTo>
                <a:cubicBezTo>
                  <a:pt x="240" y="478"/>
                  <a:pt x="243" y="528"/>
                  <a:pt x="242" y="578"/>
                </a:cubicBezTo>
                <a:cubicBezTo>
                  <a:pt x="242" y="588"/>
                  <a:pt x="239" y="595"/>
                  <a:pt x="231" y="602"/>
                </a:cubicBezTo>
                <a:cubicBezTo>
                  <a:pt x="158" y="660"/>
                  <a:pt x="103" y="732"/>
                  <a:pt x="64" y="817"/>
                </a:cubicBezTo>
                <a:cubicBezTo>
                  <a:pt x="36" y="880"/>
                  <a:pt x="22" y="945"/>
                  <a:pt x="14" y="1013"/>
                </a:cubicBezTo>
                <a:cubicBezTo>
                  <a:pt x="10" y="1044"/>
                  <a:pt x="6" y="1074"/>
                  <a:pt x="2" y="1105"/>
                </a:cubicBezTo>
                <a:cubicBezTo>
                  <a:pt x="0" y="1118"/>
                  <a:pt x="6" y="1128"/>
                  <a:pt x="18" y="1132"/>
                </a:cubicBezTo>
                <a:cubicBezTo>
                  <a:pt x="31" y="1136"/>
                  <a:pt x="42" y="1131"/>
                  <a:pt x="48" y="1119"/>
                </a:cubicBezTo>
                <a:cubicBezTo>
                  <a:pt x="55" y="1108"/>
                  <a:pt x="61" y="1096"/>
                  <a:pt x="68" y="1085"/>
                </a:cubicBezTo>
                <a:cubicBezTo>
                  <a:pt x="103" y="1022"/>
                  <a:pt x="156" y="984"/>
                  <a:pt x="226" y="969"/>
                </a:cubicBezTo>
                <a:cubicBezTo>
                  <a:pt x="238" y="966"/>
                  <a:pt x="243" y="968"/>
                  <a:pt x="242" y="982"/>
                </a:cubicBezTo>
                <a:cubicBezTo>
                  <a:pt x="241" y="1006"/>
                  <a:pt x="249" y="1013"/>
                  <a:pt x="273" y="1013"/>
                </a:cubicBezTo>
                <a:cubicBezTo>
                  <a:pt x="275" y="1013"/>
                  <a:pt x="277" y="1013"/>
                  <a:pt x="279" y="1013"/>
                </a:cubicBezTo>
                <a:cubicBezTo>
                  <a:pt x="289" y="1011"/>
                  <a:pt x="290" y="1015"/>
                  <a:pt x="290" y="1024"/>
                </a:cubicBezTo>
                <a:cubicBezTo>
                  <a:pt x="289" y="1043"/>
                  <a:pt x="290" y="1061"/>
                  <a:pt x="290" y="1080"/>
                </a:cubicBezTo>
                <a:cubicBezTo>
                  <a:pt x="290" y="1101"/>
                  <a:pt x="298" y="1109"/>
                  <a:pt x="319" y="1109"/>
                </a:cubicBezTo>
                <a:cubicBezTo>
                  <a:pt x="353" y="1109"/>
                  <a:pt x="388" y="1109"/>
                  <a:pt x="422" y="1109"/>
                </a:cubicBezTo>
                <a:cubicBezTo>
                  <a:pt x="432" y="1108"/>
                  <a:pt x="435" y="1112"/>
                  <a:pt x="434" y="1121"/>
                </a:cubicBezTo>
                <a:cubicBezTo>
                  <a:pt x="433" y="1137"/>
                  <a:pt x="434" y="1152"/>
                  <a:pt x="434" y="1168"/>
                </a:cubicBezTo>
                <a:cubicBezTo>
                  <a:pt x="434" y="1206"/>
                  <a:pt x="434" y="1206"/>
                  <a:pt x="472" y="1205"/>
                </a:cubicBezTo>
                <a:cubicBezTo>
                  <a:pt x="481" y="1205"/>
                  <a:pt x="482" y="1202"/>
                  <a:pt x="482" y="1194"/>
                </a:cubicBezTo>
                <a:cubicBezTo>
                  <a:pt x="482" y="1170"/>
                  <a:pt x="483" y="1146"/>
                  <a:pt x="482" y="1122"/>
                </a:cubicBezTo>
                <a:cubicBezTo>
                  <a:pt x="481" y="1110"/>
                  <a:pt x="485" y="1108"/>
                  <a:pt x="496" y="1109"/>
                </a:cubicBezTo>
                <a:cubicBezTo>
                  <a:pt x="530" y="1109"/>
                  <a:pt x="565" y="1109"/>
                  <a:pt x="599" y="1109"/>
                </a:cubicBezTo>
                <a:cubicBezTo>
                  <a:pt x="617" y="1109"/>
                  <a:pt x="626" y="1100"/>
                  <a:pt x="626" y="1082"/>
                </a:cubicBezTo>
                <a:cubicBezTo>
                  <a:pt x="626" y="1064"/>
                  <a:pt x="626" y="1045"/>
                  <a:pt x="626" y="1027"/>
                </a:cubicBezTo>
                <a:cubicBezTo>
                  <a:pt x="625" y="1016"/>
                  <a:pt x="627" y="1012"/>
                  <a:pt x="639" y="1013"/>
                </a:cubicBezTo>
                <a:cubicBezTo>
                  <a:pt x="668" y="1013"/>
                  <a:pt x="674" y="1008"/>
                  <a:pt x="674" y="978"/>
                </a:cubicBezTo>
                <a:cubicBezTo>
                  <a:pt x="673" y="967"/>
                  <a:pt x="678" y="967"/>
                  <a:pt x="686" y="968"/>
                </a:cubicBezTo>
                <a:cubicBezTo>
                  <a:pt x="732" y="977"/>
                  <a:pt x="772" y="997"/>
                  <a:pt x="806" y="1029"/>
                </a:cubicBezTo>
                <a:cubicBezTo>
                  <a:pt x="832" y="1054"/>
                  <a:pt x="848" y="1085"/>
                  <a:pt x="865" y="1115"/>
                </a:cubicBezTo>
                <a:cubicBezTo>
                  <a:pt x="873" y="1128"/>
                  <a:pt x="882" y="1136"/>
                  <a:pt x="897" y="1132"/>
                </a:cubicBezTo>
                <a:cubicBezTo>
                  <a:pt x="909" y="1129"/>
                  <a:pt x="916" y="1118"/>
                  <a:pt x="913" y="1101"/>
                </a:cubicBezTo>
                <a:close/>
                <a:moveTo>
                  <a:pt x="234" y="919"/>
                </a:moveTo>
                <a:cubicBezTo>
                  <a:pt x="168" y="927"/>
                  <a:pt x="113" y="955"/>
                  <a:pt x="66" y="1003"/>
                </a:cubicBezTo>
                <a:cubicBezTo>
                  <a:pt x="71" y="901"/>
                  <a:pt x="127" y="756"/>
                  <a:pt x="242" y="657"/>
                </a:cubicBezTo>
                <a:cubicBezTo>
                  <a:pt x="242" y="740"/>
                  <a:pt x="242" y="740"/>
                  <a:pt x="242" y="740"/>
                </a:cubicBezTo>
                <a:cubicBezTo>
                  <a:pt x="242" y="795"/>
                  <a:pt x="242" y="851"/>
                  <a:pt x="242" y="906"/>
                </a:cubicBezTo>
                <a:cubicBezTo>
                  <a:pt x="242" y="912"/>
                  <a:pt x="243" y="918"/>
                  <a:pt x="234" y="919"/>
                </a:cubicBezTo>
                <a:close/>
                <a:moveTo>
                  <a:pt x="407" y="126"/>
                </a:moveTo>
                <a:cubicBezTo>
                  <a:pt x="421" y="107"/>
                  <a:pt x="436" y="88"/>
                  <a:pt x="452" y="70"/>
                </a:cubicBezTo>
                <a:cubicBezTo>
                  <a:pt x="456" y="65"/>
                  <a:pt x="459" y="65"/>
                  <a:pt x="464" y="70"/>
                </a:cubicBezTo>
                <a:cubicBezTo>
                  <a:pt x="510" y="121"/>
                  <a:pt x="547" y="178"/>
                  <a:pt x="574" y="241"/>
                </a:cubicBezTo>
                <a:cubicBezTo>
                  <a:pt x="574" y="242"/>
                  <a:pt x="574" y="243"/>
                  <a:pt x="574" y="245"/>
                </a:cubicBezTo>
                <a:cubicBezTo>
                  <a:pt x="341" y="245"/>
                  <a:pt x="341" y="245"/>
                  <a:pt x="341" y="245"/>
                </a:cubicBezTo>
                <a:cubicBezTo>
                  <a:pt x="358" y="202"/>
                  <a:pt x="381" y="163"/>
                  <a:pt x="407" y="126"/>
                </a:cubicBezTo>
                <a:close/>
                <a:moveTo>
                  <a:pt x="541" y="1061"/>
                </a:moveTo>
                <a:cubicBezTo>
                  <a:pt x="478" y="1061"/>
                  <a:pt x="415" y="1061"/>
                  <a:pt x="351" y="1061"/>
                </a:cubicBezTo>
                <a:cubicBezTo>
                  <a:pt x="341" y="1061"/>
                  <a:pt x="337" y="1059"/>
                  <a:pt x="338" y="1048"/>
                </a:cubicBezTo>
                <a:cubicBezTo>
                  <a:pt x="338" y="1013"/>
                  <a:pt x="338" y="1013"/>
                  <a:pt x="373" y="1013"/>
                </a:cubicBezTo>
                <a:cubicBezTo>
                  <a:pt x="458" y="1013"/>
                  <a:pt x="458" y="1013"/>
                  <a:pt x="458" y="1013"/>
                </a:cubicBezTo>
                <a:cubicBezTo>
                  <a:pt x="494" y="1013"/>
                  <a:pt x="530" y="1013"/>
                  <a:pt x="566" y="1013"/>
                </a:cubicBezTo>
                <a:cubicBezTo>
                  <a:pt x="575" y="1013"/>
                  <a:pt x="578" y="1014"/>
                  <a:pt x="578" y="1024"/>
                </a:cubicBezTo>
                <a:cubicBezTo>
                  <a:pt x="578" y="1061"/>
                  <a:pt x="579" y="1061"/>
                  <a:pt x="541" y="1061"/>
                </a:cubicBezTo>
                <a:close/>
                <a:moveTo>
                  <a:pt x="612" y="965"/>
                </a:moveTo>
                <a:cubicBezTo>
                  <a:pt x="509" y="965"/>
                  <a:pt x="406" y="965"/>
                  <a:pt x="303" y="965"/>
                </a:cubicBezTo>
                <a:cubicBezTo>
                  <a:pt x="292" y="965"/>
                  <a:pt x="290" y="962"/>
                  <a:pt x="290" y="951"/>
                </a:cubicBezTo>
                <a:cubicBezTo>
                  <a:pt x="290" y="798"/>
                  <a:pt x="290" y="644"/>
                  <a:pt x="290" y="491"/>
                </a:cubicBezTo>
                <a:cubicBezTo>
                  <a:pt x="290" y="427"/>
                  <a:pt x="300" y="365"/>
                  <a:pt x="318" y="304"/>
                </a:cubicBezTo>
                <a:cubicBezTo>
                  <a:pt x="321" y="295"/>
                  <a:pt x="325" y="293"/>
                  <a:pt x="334" y="293"/>
                </a:cubicBezTo>
                <a:cubicBezTo>
                  <a:pt x="417" y="293"/>
                  <a:pt x="500" y="293"/>
                  <a:pt x="583" y="293"/>
                </a:cubicBezTo>
                <a:cubicBezTo>
                  <a:pt x="592" y="293"/>
                  <a:pt x="595" y="296"/>
                  <a:pt x="598" y="304"/>
                </a:cubicBezTo>
                <a:cubicBezTo>
                  <a:pt x="617" y="366"/>
                  <a:pt x="626" y="430"/>
                  <a:pt x="626" y="494"/>
                </a:cubicBezTo>
                <a:cubicBezTo>
                  <a:pt x="626" y="566"/>
                  <a:pt x="626" y="637"/>
                  <a:pt x="626" y="709"/>
                </a:cubicBezTo>
                <a:cubicBezTo>
                  <a:pt x="626" y="790"/>
                  <a:pt x="626" y="871"/>
                  <a:pt x="626" y="952"/>
                </a:cubicBezTo>
                <a:cubicBezTo>
                  <a:pt x="626" y="963"/>
                  <a:pt x="623" y="965"/>
                  <a:pt x="612" y="965"/>
                </a:cubicBezTo>
                <a:close/>
                <a:moveTo>
                  <a:pt x="842" y="996"/>
                </a:moveTo>
                <a:cubicBezTo>
                  <a:pt x="798" y="953"/>
                  <a:pt x="747" y="927"/>
                  <a:pt x="686" y="919"/>
                </a:cubicBezTo>
                <a:cubicBezTo>
                  <a:pt x="681" y="919"/>
                  <a:pt x="674" y="920"/>
                  <a:pt x="674" y="909"/>
                </a:cubicBezTo>
                <a:cubicBezTo>
                  <a:pt x="674" y="826"/>
                  <a:pt x="674" y="743"/>
                  <a:pt x="674" y="657"/>
                </a:cubicBezTo>
                <a:cubicBezTo>
                  <a:pt x="769" y="735"/>
                  <a:pt x="842" y="878"/>
                  <a:pt x="851" y="1002"/>
                </a:cubicBezTo>
                <a:cubicBezTo>
                  <a:pt x="846" y="1003"/>
                  <a:pt x="844" y="998"/>
                  <a:pt x="842" y="996"/>
                </a:cubicBezTo>
                <a:close/>
                <a:moveTo>
                  <a:pt x="567" y="1148"/>
                </a:moveTo>
                <a:cubicBezTo>
                  <a:pt x="532" y="1168"/>
                  <a:pt x="532" y="1168"/>
                  <a:pt x="554" y="1201"/>
                </a:cubicBezTo>
                <a:cubicBezTo>
                  <a:pt x="556" y="1203"/>
                  <a:pt x="557" y="1206"/>
                  <a:pt x="559" y="1208"/>
                </a:cubicBezTo>
                <a:cubicBezTo>
                  <a:pt x="588" y="1254"/>
                  <a:pt x="583" y="1308"/>
                  <a:pt x="545" y="1347"/>
                </a:cubicBezTo>
                <a:cubicBezTo>
                  <a:pt x="519" y="1374"/>
                  <a:pt x="492" y="1400"/>
                  <a:pt x="466" y="1427"/>
                </a:cubicBezTo>
                <a:cubicBezTo>
                  <a:pt x="459" y="1434"/>
                  <a:pt x="456" y="1433"/>
                  <a:pt x="450" y="1426"/>
                </a:cubicBezTo>
                <a:cubicBezTo>
                  <a:pt x="426" y="1402"/>
                  <a:pt x="401" y="1377"/>
                  <a:pt x="377" y="1353"/>
                </a:cubicBezTo>
                <a:cubicBezTo>
                  <a:pt x="331" y="1307"/>
                  <a:pt x="326" y="1255"/>
                  <a:pt x="362" y="1201"/>
                </a:cubicBezTo>
                <a:cubicBezTo>
                  <a:pt x="369" y="1190"/>
                  <a:pt x="383" y="1180"/>
                  <a:pt x="379" y="1170"/>
                </a:cubicBezTo>
                <a:cubicBezTo>
                  <a:pt x="376" y="1160"/>
                  <a:pt x="360" y="1155"/>
                  <a:pt x="350" y="1148"/>
                </a:cubicBezTo>
                <a:cubicBezTo>
                  <a:pt x="345" y="1144"/>
                  <a:pt x="341" y="1143"/>
                  <a:pt x="337" y="1150"/>
                </a:cubicBezTo>
                <a:cubicBezTo>
                  <a:pt x="328" y="1166"/>
                  <a:pt x="317" y="1180"/>
                  <a:pt x="308" y="1196"/>
                </a:cubicBezTo>
                <a:cubicBezTo>
                  <a:pt x="276" y="1255"/>
                  <a:pt x="286" y="1328"/>
                  <a:pt x="332" y="1377"/>
                </a:cubicBezTo>
                <a:cubicBezTo>
                  <a:pt x="367" y="1413"/>
                  <a:pt x="403" y="1449"/>
                  <a:pt x="439" y="1484"/>
                </a:cubicBezTo>
                <a:cubicBezTo>
                  <a:pt x="452" y="1497"/>
                  <a:pt x="464" y="1497"/>
                  <a:pt x="477" y="1484"/>
                </a:cubicBezTo>
                <a:cubicBezTo>
                  <a:pt x="513" y="1449"/>
                  <a:pt x="549" y="1413"/>
                  <a:pt x="584" y="1377"/>
                </a:cubicBezTo>
                <a:cubicBezTo>
                  <a:pt x="612" y="1347"/>
                  <a:pt x="626" y="1311"/>
                  <a:pt x="626" y="1260"/>
                </a:cubicBezTo>
                <a:cubicBezTo>
                  <a:pt x="628" y="1222"/>
                  <a:pt x="603" y="1185"/>
                  <a:pt x="578" y="1149"/>
                </a:cubicBezTo>
                <a:cubicBezTo>
                  <a:pt x="574" y="1143"/>
                  <a:pt x="572" y="1145"/>
                  <a:pt x="567" y="1148"/>
                </a:cubicBezTo>
                <a:close/>
                <a:moveTo>
                  <a:pt x="458" y="437"/>
                </a:moveTo>
                <a:cubicBezTo>
                  <a:pt x="378" y="437"/>
                  <a:pt x="314" y="501"/>
                  <a:pt x="314" y="581"/>
                </a:cubicBezTo>
                <a:cubicBezTo>
                  <a:pt x="314" y="660"/>
                  <a:pt x="378" y="725"/>
                  <a:pt x="457" y="725"/>
                </a:cubicBezTo>
                <a:cubicBezTo>
                  <a:pt x="537" y="725"/>
                  <a:pt x="602" y="661"/>
                  <a:pt x="602" y="582"/>
                </a:cubicBezTo>
                <a:cubicBezTo>
                  <a:pt x="602" y="501"/>
                  <a:pt x="538" y="437"/>
                  <a:pt x="458" y="437"/>
                </a:cubicBezTo>
                <a:close/>
                <a:moveTo>
                  <a:pt x="458" y="677"/>
                </a:moveTo>
                <a:cubicBezTo>
                  <a:pt x="406" y="677"/>
                  <a:pt x="361" y="632"/>
                  <a:pt x="362" y="580"/>
                </a:cubicBezTo>
                <a:cubicBezTo>
                  <a:pt x="363" y="528"/>
                  <a:pt x="407" y="484"/>
                  <a:pt x="459" y="485"/>
                </a:cubicBezTo>
                <a:cubicBezTo>
                  <a:pt x="511" y="486"/>
                  <a:pt x="554" y="530"/>
                  <a:pt x="554" y="582"/>
                </a:cubicBezTo>
                <a:cubicBezTo>
                  <a:pt x="553" y="633"/>
                  <a:pt x="510" y="677"/>
                  <a:pt x="458" y="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209359-204C-CA54-AEE2-D9887A52D0D7}"/>
              </a:ext>
            </a:extLst>
          </p:cNvPr>
          <p:cNvSpPr txBox="1"/>
          <p:nvPr/>
        </p:nvSpPr>
        <p:spPr>
          <a:xfrm>
            <a:off x="1444243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2531B1-FA74-A495-9E70-572006105ADD}"/>
              </a:ext>
            </a:extLst>
          </p:cNvPr>
          <p:cNvSpPr txBox="1"/>
          <p:nvPr/>
        </p:nvSpPr>
        <p:spPr>
          <a:xfrm>
            <a:off x="4730750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568345-B822-4F74-91D1-C779F5E58113}"/>
              </a:ext>
            </a:extLst>
          </p:cNvPr>
          <p:cNvSpPr txBox="1"/>
          <p:nvPr/>
        </p:nvSpPr>
        <p:spPr>
          <a:xfrm>
            <a:off x="8017257" y="3851318"/>
            <a:ext cx="273050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E6F10A-0EA3-6725-AE34-E8340B230FBF}"/>
              </a:ext>
            </a:extLst>
          </p:cNvPr>
          <p:cNvSpPr txBox="1"/>
          <p:nvPr/>
        </p:nvSpPr>
        <p:spPr>
          <a:xfrm>
            <a:off x="0" y="215308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روند رشد هوش مصنوعی </a:t>
            </a:r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28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 و پرورش کشور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858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544B8A01-FD90-2649-1D6A-033D0B834D87}"/>
              </a:ext>
            </a:extLst>
          </p:cNvPr>
          <p:cNvSpPr/>
          <p:nvPr/>
        </p:nvSpPr>
        <p:spPr>
          <a:xfrm>
            <a:off x="879550" y="4734188"/>
            <a:ext cx="4679403" cy="1245785"/>
          </a:xfrm>
          <a:prstGeom prst="roundRect">
            <a:avLst/>
          </a:prstGeom>
          <a:noFill/>
          <a:ln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337F462-EC4C-45A5-B901-4ED96EC128FC}"/>
              </a:ext>
            </a:extLst>
          </p:cNvPr>
          <p:cNvGrpSpPr/>
          <p:nvPr/>
        </p:nvGrpSpPr>
        <p:grpSpPr>
          <a:xfrm>
            <a:off x="5623060" y="1131231"/>
            <a:ext cx="5933940" cy="3534406"/>
            <a:chOff x="5924293" y="2232790"/>
            <a:chExt cx="4918800" cy="292976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D4F92F6-DBB1-9CF2-D761-E6BBB1C02644}"/>
                </a:ext>
              </a:extLst>
            </p:cNvPr>
            <p:cNvGrpSpPr/>
            <p:nvPr/>
          </p:nvGrpSpPr>
          <p:grpSpPr>
            <a:xfrm>
              <a:off x="5924293" y="2232790"/>
              <a:ext cx="4918800" cy="2929762"/>
              <a:chOff x="4519551" y="1591472"/>
              <a:chExt cx="1251283" cy="745296"/>
            </a:xfrm>
            <a:solidFill>
              <a:schemeClr val="accent1">
                <a:alpha val="46000"/>
              </a:schemeClr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789520E-CB25-D9FB-12B8-98EF076E66B7}"/>
                  </a:ext>
                </a:extLst>
              </p:cNvPr>
              <p:cNvSpPr/>
              <p:nvPr/>
            </p:nvSpPr>
            <p:spPr>
              <a:xfrm>
                <a:off x="5360193" y="2120265"/>
                <a:ext cx="9525" cy="105727"/>
              </a:xfrm>
              <a:custGeom>
                <a:avLst/>
                <a:gdLst>
                  <a:gd name="connsiteX0" fmla="*/ 4763 w 9525"/>
                  <a:gd name="connsiteY0" fmla="*/ 105727 h 105727"/>
                  <a:gd name="connsiteX1" fmla="*/ 0 w 9525"/>
                  <a:gd name="connsiteY1" fmla="*/ 100965 h 105727"/>
                  <a:gd name="connsiteX2" fmla="*/ 0 w 9525"/>
                  <a:gd name="connsiteY2" fmla="*/ 4763 h 105727"/>
                  <a:gd name="connsiteX3" fmla="*/ 4763 w 9525"/>
                  <a:gd name="connsiteY3" fmla="*/ 0 h 105727"/>
                  <a:gd name="connsiteX4" fmla="*/ 9525 w 9525"/>
                  <a:gd name="connsiteY4" fmla="*/ 4763 h 105727"/>
                  <a:gd name="connsiteX5" fmla="*/ 9525 w 9525"/>
                  <a:gd name="connsiteY5" fmla="*/ 100965 h 105727"/>
                  <a:gd name="connsiteX6" fmla="*/ 4763 w 9525"/>
                  <a:gd name="connsiteY6" fmla="*/ 105727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05727">
                    <a:moveTo>
                      <a:pt x="4763" y="105727"/>
                    </a:moveTo>
                    <a:cubicBezTo>
                      <a:pt x="2096" y="105727"/>
                      <a:pt x="0" y="103632"/>
                      <a:pt x="0" y="100965"/>
                    </a:cubicBezTo>
                    <a:lnTo>
                      <a:pt x="0" y="4763"/>
                    </a:lnTo>
                    <a:cubicBezTo>
                      <a:pt x="0" y="2096"/>
                      <a:pt x="2096" y="0"/>
                      <a:pt x="4763" y="0"/>
                    </a:cubicBezTo>
                    <a:cubicBezTo>
                      <a:pt x="7429" y="0"/>
                      <a:pt x="9525" y="2096"/>
                      <a:pt x="9525" y="4763"/>
                    </a:cubicBezTo>
                    <a:lnTo>
                      <a:pt x="9525" y="100965"/>
                    </a:lnTo>
                    <a:cubicBezTo>
                      <a:pt x="9525" y="103632"/>
                      <a:pt x="7334" y="105727"/>
                      <a:pt x="4763" y="1057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8F69DDC-E3A4-68DC-CBBB-DCF1CB8C9598}"/>
                  </a:ext>
                </a:extLst>
              </p:cNvPr>
              <p:cNvSpPr/>
              <p:nvPr/>
            </p:nvSpPr>
            <p:spPr>
              <a:xfrm>
                <a:off x="5343940" y="2216407"/>
                <a:ext cx="40983" cy="41017"/>
              </a:xfrm>
              <a:custGeom>
                <a:avLst/>
                <a:gdLst>
                  <a:gd name="connsiteX0" fmla="*/ 20444 w 40983"/>
                  <a:gd name="connsiteY0" fmla="*/ 41018 h 41017"/>
                  <a:gd name="connsiteX1" fmla="*/ 10252 w 40983"/>
                  <a:gd name="connsiteY1" fmla="*/ 38256 h 41017"/>
                  <a:gd name="connsiteX2" fmla="*/ 2728 w 40983"/>
                  <a:gd name="connsiteY2" fmla="*/ 10252 h 41017"/>
                  <a:gd name="connsiteX3" fmla="*/ 30731 w 40983"/>
                  <a:gd name="connsiteY3" fmla="*/ 2728 h 41017"/>
                  <a:gd name="connsiteX4" fmla="*/ 38256 w 40983"/>
                  <a:gd name="connsiteY4" fmla="*/ 30731 h 41017"/>
                  <a:gd name="connsiteX5" fmla="*/ 20444 w 40983"/>
                  <a:gd name="connsiteY5" fmla="*/ 41018 h 41017"/>
                  <a:gd name="connsiteX6" fmla="*/ 20444 w 40983"/>
                  <a:gd name="connsiteY6" fmla="*/ 9585 h 41017"/>
                  <a:gd name="connsiteX7" fmla="*/ 10919 w 40983"/>
                  <a:gd name="connsiteY7" fmla="*/ 15015 h 41017"/>
                  <a:gd name="connsiteX8" fmla="*/ 9871 w 40983"/>
                  <a:gd name="connsiteY8" fmla="*/ 23301 h 41017"/>
                  <a:gd name="connsiteX9" fmla="*/ 15015 w 40983"/>
                  <a:gd name="connsiteY9" fmla="*/ 29969 h 41017"/>
                  <a:gd name="connsiteX10" fmla="*/ 15015 w 40983"/>
                  <a:gd name="connsiteY10" fmla="*/ 29969 h 41017"/>
                  <a:gd name="connsiteX11" fmla="*/ 29969 w 40983"/>
                  <a:gd name="connsiteY11" fmla="*/ 25968 h 41017"/>
                  <a:gd name="connsiteX12" fmla="*/ 25968 w 40983"/>
                  <a:gd name="connsiteY12" fmla="*/ 11014 h 41017"/>
                  <a:gd name="connsiteX13" fmla="*/ 20444 w 40983"/>
                  <a:gd name="connsiteY13" fmla="*/ 9585 h 4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983" h="41017">
                    <a:moveTo>
                      <a:pt x="20444" y="41018"/>
                    </a:moveTo>
                    <a:cubicBezTo>
                      <a:pt x="17015" y="41018"/>
                      <a:pt x="13491" y="40161"/>
                      <a:pt x="10252" y="38256"/>
                    </a:cubicBezTo>
                    <a:cubicBezTo>
                      <a:pt x="441" y="32636"/>
                      <a:pt x="-2892" y="20063"/>
                      <a:pt x="2728" y="10252"/>
                    </a:cubicBezTo>
                    <a:cubicBezTo>
                      <a:pt x="8347" y="441"/>
                      <a:pt x="20920" y="-2892"/>
                      <a:pt x="30731" y="2728"/>
                    </a:cubicBezTo>
                    <a:cubicBezTo>
                      <a:pt x="40542" y="8347"/>
                      <a:pt x="43876" y="20920"/>
                      <a:pt x="38256" y="30731"/>
                    </a:cubicBezTo>
                    <a:cubicBezTo>
                      <a:pt x="34351" y="37303"/>
                      <a:pt x="27492" y="41018"/>
                      <a:pt x="20444" y="41018"/>
                    </a:cubicBezTo>
                    <a:close/>
                    <a:moveTo>
                      <a:pt x="20444" y="9585"/>
                    </a:moveTo>
                    <a:cubicBezTo>
                      <a:pt x="16634" y="9585"/>
                      <a:pt x="12919" y="11586"/>
                      <a:pt x="10919" y="15015"/>
                    </a:cubicBezTo>
                    <a:cubicBezTo>
                      <a:pt x="9490" y="17586"/>
                      <a:pt x="9109" y="20539"/>
                      <a:pt x="9871" y="23301"/>
                    </a:cubicBezTo>
                    <a:cubicBezTo>
                      <a:pt x="10633" y="26159"/>
                      <a:pt x="12443" y="28445"/>
                      <a:pt x="15015" y="29969"/>
                    </a:cubicBezTo>
                    <a:lnTo>
                      <a:pt x="15015" y="29969"/>
                    </a:lnTo>
                    <a:cubicBezTo>
                      <a:pt x="20253" y="33017"/>
                      <a:pt x="26921" y="31207"/>
                      <a:pt x="29969" y="25968"/>
                    </a:cubicBezTo>
                    <a:cubicBezTo>
                      <a:pt x="33017" y="20730"/>
                      <a:pt x="31207" y="14062"/>
                      <a:pt x="25968" y="11014"/>
                    </a:cubicBezTo>
                    <a:cubicBezTo>
                      <a:pt x="24159" y="10062"/>
                      <a:pt x="22349" y="9585"/>
                      <a:pt x="20444" y="9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10160D2-15F2-381B-4B49-CDE5D2A90BF2}"/>
                  </a:ext>
                </a:extLst>
              </p:cNvPr>
              <p:cNvSpPr/>
              <p:nvPr/>
            </p:nvSpPr>
            <p:spPr>
              <a:xfrm>
                <a:off x="4884324" y="1705070"/>
                <a:ext cx="9525" cy="127730"/>
              </a:xfrm>
              <a:custGeom>
                <a:avLst/>
                <a:gdLst>
                  <a:gd name="connsiteX0" fmla="*/ 4763 w 9525"/>
                  <a:gd name="connsiteY0" fmla="*/ 127730 h 127730"/>
                  <a:gd name="connsiteX1" fmla="*/ 0 w 9525"/>
                  <a:gd name="connsiteY1" fmla="*/ 122968 h 127730"/>
                  <a:gd name="connsiteX2" fmla="*/ 0 w 9525"/>
                  <a:gd name="connsiteY2" fmla="*/ 4763 h 127730"/>
                  <a:gd name="connsiteX3" fmla="*/ 4763 w 9525"/>
                  <a:gd name="connsiteY3" fmla="*/ 0 h 127730"/>
                  <a:gd name="connsiteX4" fmla="*/ 9525 w 9525"/>
                  <a:gd name="connsiteY4" fmla="*/ 4763 h 127730"/>
                  <a:gd name="connsiteX5" fmla="*/ 9525 w 9525"/>
                  <a:gd name="connsiteY5" fmla="*/ 122968 h 127730"/>
                  <a:gd name="connsiteX6" fmla="*/ 4763 w 9525"/>
                  <a:gd name="connsiteY6" fmla="*/ 127730 h 12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27730">
                    <a:moveTo>
                      <a:pt x="4763" y="127730"/>
                    </a:moveTo>
                    <a:cubicBezTo>
                      <a:pt x="2095" y="127730"/>
                      <a:pt x="0" y="125635"/>
                      <a:pt x="0" y="122968"/>
                    </a:cubicBezTo>
                    <a:lnTo>
                      <a:pt x="0" y="4763"/>
                    </a:lnTo>
                    <a:cubicBezTo>
                      <a:pt x="0" y="2095"/>
                      <a:pt x="2095" y="0"/>
                      <a:pt x="4763" y="0"/>
                    </a:cubicBezTo>
                    <a:cubicBezTo>
                      <a:pt x="7429" y="0"/>
                      <a:pt x="9525" y="2095"/>
                      <a:pt x="9525" y="4763"/>
                    </a:cubicBezTo>
                    <a:lnTo>
                      <a:pt x="9525" y="122968"/>
                    </a:lnTo>
                    <a:cubicBezTo>
                      <a:pt x="9525" y="125539"/>
                      <a:pt x="7429" y="127730"/>
                      <a:pt x="4763" y="1277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D10DB9D-F8E1-3B9E-3BF8-81812C97DA76}"/>
                  </a:ext>
                </a:extLst>
              </p:cNvPr>
              <p:cNvSpPr/>
              <p:nvPr/>
            </p:nvSpPr>
            <p:spPr>
              <a:xfrm>
                <a:off x="4869214" y="1673595"/>
                <a:ext cx="40983" cy="40999"/>
              </a:xfrm>
              <a:custGeom>
                <a:avLst/>
                <a:gdLst>
                  <a:gd name="connsiteX0" fmla="*/ 20444 w 40983"/>
                  <a:gd name="connsiteY0" fmla="*/ 41000 h 40999"/>
                  <a:gd name="connsiteX1" fmla="*/ 10252 w 40983"/>
                  <a:gd name="connsiteY1" fmla="*/ 38238 h 40999"/>
                  <a:gd name="connsiteX2" fmla="*/ 2727 w 40983"/>
                  <a:gd name="connsiteY2" fmla="*/ 10234 h 40999"/>
                  <a:gd name="connsiteX3" fmla="*/ 15205 w 40983"/>
                  <a:gd name="connsiteY3" fmla="*/ 709 h 40999"/>
                  <a:gd name="connsiteX4" fmla="*/ 30731 w 40983"/>
                  <a:gd name="connsiteY4" fmla="*/ 2709 h 40999"/>
                  <a:gd name="connsiteX5" fmla="*/ 30731 w 40983"/>
                  <a:gd name="connsiteY5" fmla="*/ 2709 h 40999"/>
                  <a:gd name="connsiteX6" fmla="*/ 38256 w 40983"/>
                  <a:gd name="connsiteY6" fmla="*/ 30713 h 40999"/>
                  <a:gd name="connsiteX7" fmla="*/ 20444 w 40983"/>
                  <a:gd name="connsiteY7" fmla="*/ 41000 h 40999"/>
                  <a:gd name="connsiteX8" fmla="*/ 20444 w 40983"/>
                  <a:gd name="connsiteY8" fmla="*/ 9567 h 40999"/>
                  <a:gd name="connsiteX9" fmla="*/ 17586 w 40983"/>
                  <a:gd name="connsiteY9" fmla="*/ 9948 h 40999"/>
                  <a:gd name="connsiteX10" fmla="*/ 10919 w 40983"/>
                  <a:gd name="connsiteY10" fmla="*/ 15092 h 40999"/>
                  <a:gd name="connsiteX11" fmla="*/ 9871 w 40983"/>
                  <a:gd name="connsiteY11" fmla="*/ 23379 h 40999"/>
                  <a:gd name="connsiteX12" fmla="*/ 15015 w 40983"/>
                  <a:gd name="connsiteY12" fmla="*/ 30046 h 40999"/>
                  <a:gd name="connsiteX13" fmla="*/ 29969 w 40983"/>
                  <a:gd name="connsiteY13" fmla="*/ 26046 h 40999"/>
                  <a:gd name="connsiteX14" fmla="*/ 25968 w 40983"/>
                  <a:gd name="connsiteY14" fmla="*/ 11091 h 40999"/>
                  <a:gd name="connsiteX15" fmla="*/ 25968 w 40983"/>
                  <a:gd name="connsiteY15" fmla="*/ 11091 h 40999"/>
                  <a:gd name="connsiteX16" fmla="*/ 20444 w 40983"/>
                  <a:gd name="connsiteY16" fmla="*/ 9567 h 4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983" h="40999">
                    <a:moveTo>
                      <a:pt x="20444" y="41000"/>
                    </a:moveTo>
                    <a:cubicBezTo>
                      <a:pt x="17015" y="41000"/>
                      <a:pt x="13491" y="40143"/>
                      <a:pt x="10252" y="38238"/>
                    </a:cubicBezTo>
                    <a:cubicBezTo>
                      <a:pt x="441" y="32618"/>
                      <a:pt x="-2892" y="20045"/>
                      <a:pt x="2727" y="10234"/>
                    </a:cubicBezTo>
                    <a:cubicBezTo>
                      <a:pt x="5490" y="5472"/>
                      <a:pt x="9871" y="2138"/>
                      <a:pt x="15205" y="709"/>
                    </a:cubicBezTo>
                    <a:cubicBezTo>
                      <a:pt x="20444" y="-720"/>
                      <a:pt x="25968" y="42"/>
                      <a:pt x="30731" y="2709"/>
                    </a:cubicBezTo>
                    <a:lnTo>
                      <a:pt x="30731" y="2709"/>
                    </a:lnTo>
                    <a:cubicBezTo>
                      <a:pt x="40542" y="8329"/>
                      <a:pt x="43875" y="20902"/>
                      <a:pt x="38256" y="30713"/>
                    </a:cubicBezTo>
                    <a:cubicBezTo>
                      <a:pt x="34350" y="37285"/>
                      <a:pt x="27492" y="40905"/>
                      <a:pt x="20444" y="41000"/>
                    </a:cubicBezTo>
                    <a:close/>
                    <a:moveTo>
                      <a:pt x="20444" y="9567"/>
                    </a:moveTo>
                    <a:cubicBezTo>
                      <a:pt x="19491" y="9567"/>
                      <a:pt x="18539" y="9663"/>
                      <a:pt x="17586" y="9948"/>
                    </a:cubicBezTo>
                    <a:cubicBezTo>
                      <a:pt x="14729" y="10710"/>
                      <a:pt x="12443" y="12520"/>
                      <a:pt x="10919" y="15092"/>
                    </a:cubicBezTo>
                    <a:cubicBezTo>
                      <a:pt x="9490" y="17664"/>
                      <a:pt x="9109" y="20616"/>
                      <a:pt x="9871" y="23379"/>
                    </a:cubicBezTo>
                    <a:cubicBezTo>
                      <a:pt x="10633" y="26236"/>
                      <a:pt x="12443" y="28522"/>
                      <a:pt x="15015" y="30046"/>
                    </a:cubicBezTo>
                    <a:cubicBezTo>
                      <a:pt x="20253" y="33094"/>
                      <a:pt x="26921" y="31284"/>
                      <a:pt x="29969" y="26046"/>
                    </a:cubicBezTo>
                    <a:cubicBezTo>
                      <a:pt x="33017" y="20807"/>
                      <a:pt x="31207" y="14139"/>
                      <a:pt x="25968" y="11091"/>
                    </a:cubicBezTo>
                    <a:lnTo>
                      <a:pt x="25968" y="11091"/>
                    </a:lnTo>
                    <a:cubicBezTo>
                      <a:pt x="24254" y="10044"/>
                      <a:pt x="22349" y="9567"/>
                      <a:pt x="20444" y="95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2025872-3710-4857-1268-8834BDD45A56}"/>
                  </a:ext>
                </a:extLst>
              </p:cNvPr>
              <p:cNvSpPr/>
              <p:nvPr/>
            </p:nvSpPr>
            <p:spPr>
              <a:xfrm>
                <a:off x="5421724" y="1839754"/>
                <a:ext cx="272129" cy="12096"/>
              </a:xfrm>
              <a:custGeom>
                <a:avLst/>
                <a:gdLst>
                  <a:gd name="connsiteX0" fmla="*/ 4763 w 272129"/>
                  <a:gd name="connsiteY0" fmla="*/ 12097 h 12096"/>
                  <a:gd name="connsiteX1" fmla="*/ 0 w 272129"/>
                  <a:gd name="connsiteY1" fmla="*/ 7334 h 12096"/>
                  <a:gd name="connsiteX2" fmla="*/ 4763 w 272129"/>
                  <a:gd name="connsiteY2" fmla="*/ 2572 h 12096"/>
                  <a:gd name="connsiteX3" fmla="*/ 267367 w 272129"/>
                  <a:gd name="connsiteY3" fmla="*/ 0 h 12096"/>
                  <a:gd name="connsiteX4" fmla="*/ 267367 w 272129"/>
                  <a:gd name="connsiteY4" fmla="*/ 0 h 12096"/>
                  <a:gd name="connsiteX5" fmla="*/ 272129 w 272129"/>
                  <a:gd name="connsiteY5" fmla="*/ 4763 h 12096"/>
                  <a:gd name="connsiteX6" fmla="*/ 267367 w 272129"/>
                  <a:gd name="connsiteY6" fmla="*/ 9525 h 12096"/>
                  <a:gd name="connsiteX7" fmla="*/ 4763 w 272129"/>
                  <a:gd name="connsiteY7" fmla="*/ 12097 h 12096"/>
                  <a:gd name="connsiteX8" fmla="*/ 4763 w 272129"/>
                  <a:gd name="connsiteY8" fmla="*/ 12097 h 1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2129" h="12096">
                    <a:moveTo>
                      <a:pt x="4763" y="12097"/>
                    </a:moveTo>
                    <a:cubicBezTo>
                      <a:pt x="2191" y="12097"/>
                      <a:pt x="0" y="10001"/>
                      <a:pt x="0" y="7334"/>
                    </a:cubicBezTo>
                    <a:cubicBezTo>
                      <a:pt x="0" y="4667"/>
                      <a:pt x="2096" y="2572"/>
                      <a:pt x="4763" y="2572"/>
                    </a:cubicBezTo>
                    <a:lnTo>
                      <a:pt x="267367" y="0"/>
                    </a:lnTo>
                    <a:cubicBezTo>
                      <a:pt x="267367" y="0"/>
                      <a:pt x="267367" y="0"/>
                      <a:pt x="267367" y="0"/>
                    </a:cubicBezTo>
                    <a:cubicBezTo>
                      <a:pt x="269939" y="0"/>
                      <a:pt x="272129" y="2095"/>
                      <a:pt x="272129" y="4763"/>
                    </a:cubicBezTo>
                    <a:cubicBezTo>
                      <a:pt x="272129" y="7429"/>
                      <a:pt x="270034" y="9525"/>
                      <a:pt x="267367" y="9525"/>
                    </a:cubicBezTo>
                    <a:lnTo>
                      <a:pt x="4763" y="12097"/>
                    </a:lnTo>
                    <a:cubicBezTo>
                      <a:pt x="4763" y="12097"/>
                      <a:pt x="4763" y="12097"/>
                      <a:pt x="4763" y="120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4F81A49-B382-3579-6DEA-31C22EA0B1C3}"/>
                  </a:ext>
                </a:extLst>
              </p:cNvPr>
              <p:cNvSpPr/>
              <p:nvPr/>
            </p:nvSpPr>
            <p:spPr>
              <a:xfrm>
                <a:off x="5391149" y="1910524"/>
                <a:ext cx="379685" cy="105251"/>
              </a:xfrm>
              <a:custGeom>
                <a:avLst/>
                <a:gdLst>
                  <a:gd name="connsiteX0" fmla="*/ 374904 w 379685"/>
                  <a:gd name="connsiteY0" fmla="*/ 105251 h 105251"/>
                  <a:gd name="connsiteX1" fmla="*/ 372332 w 379685"/>
                  <a:gd name="connsiteY1" fmla="*/ 104489 h 105251"/>
                  <a:gd name="connsiteX2" fmla="*/ 220980 w 379685"/>
                  <a:gd name="connsiteY2" fmla="*/ 9525 h 105251"/>
                  <a:gd name="connsiteX3" fmla="*/ 4763 w 379685"/>
                  <a:gd name="connsiteY3" fmla="*/ 9525 h 105251"/>
                  <a:gd name="connsiteX4" fmla="*/ 0 w 379685"/>
                  <a:gd name="connsiteY4" fmla="*/ 4763 h 105251"/>
                  <a:gd name="connsiteX5" fmla="*/ 4763 w 379685"/>
                  <a:gd name="connsiteY5" fmla="*/ 0 h 105251"/>
                  <a:gd name="connsiteX6" fmla="*/ 222409 w 379685"/>
                  <a:gd name="connsiteY6" fmla="*/ 0 h 105251"/>
                  <a:gd name="connsiteX7" fmla="*/ 224981 w 379685"/>
                  <a:gd name="connsiteY7" fmla="*/ 762 h 105251"/>
                  <a:gd name="connsiteX8" fmla="*/ 377476 w 379685"/>
                  <a:gd name="connsiteY8" fmla="*/ 96488 h 105251"/>
                  <a:gd name="connsiteX9" fmla="*/ 379000 w 379685"/>
                  <a:gd name="connsiteY9" fmla="*/ 103061 h 105251"/>
                  <a:gd name="connsiteX10" fmla="*/ 374904 w 379685"/>
                  <a:gd name="connsiteY10" fmla="*/ 10525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9685" h="105251">
                    <a:moveTo>
                      <a:pt x="374904" y="105251"/>
                    </a:moveTo>
                    <a:cubicBezTo>
                      <a:pt x="374047" y="105251"/>
                      <a:pt x="373189" y="105061"/>
                      <a:pt x="372332" y="104489"/>
                    </a:cubicBezTo>
                    <a:lnTo>
                      <a:pt x="220980" y="9525"/>
                    </a:lnTo>
                    <a:lnTo>
                      <a:pt x="4763" y="9525"/>
                    </a:lnTo>
                    <a:cubicBezTo>
                      <a:pt x="2096" y="9525"/>
                      <a:pt x="0" y="7429"/>
                      <a:pt x="0" y="4763"/>
                    </a:cubicBezTo>
                    <a:cubicBezTo>
                      <a:pt x="0" y="2095"/>
                      <a:pt x="2096" y="0"/>
                      <a:pt x="4763" y="0"/>
                    </a:cubicBezTo>
                    <a:lnTo>
                      <a:pt x="222409" y="0"/>
                    </a:lnTo>
                    <a:cubicBezTo>
                      <a:pt x="223266" y="0"/>
                      <a:pt x="224219" y="286"/>
                      <a:pt x="224981" y="762"/>
                    </a:cubicBezTo>
                    <a:lnTo>
                      <a:pt x="377476" y="96488"/>
                    </a:lnTo>
                    <a:cubicBezTo>
                      <a:pt x="379667" y="97917"/>
                      <a:pt x="380333" y="100774"/>
                      <a:pt x="379000" y="103061"/>
                    </a:cubicBezTo>
                    <a:cubicBezTo>
                      <a:pt x="378047" y="104489"/>
                      <a:pt x="376523" y="105251"/>
                      <a:pt x="374904" y="105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D70CDF4-37BE-E223-5763-CA075489DD6E}"/>
                  </a:ext>
                </a:extLst>
              </p:cNvPr>
              <p:cNvSpPr/>
              <p:nvPr/>
            </p:nvSpPr>
            <p:spPr>
              <a:xfrm>
                <a:off x="5424201" y="2043208"/>
                <a:ext cx="213836" cy="9525"/>
              </a:xfrm>
              <a:custGeom>
                <a:avLst/>
                <a:gdLst>
                  <a:gd name="connsiteX0" fmla="*/ 208979 w 213836"/>
                  <a:gd name="connsiteY0" fmla="*/ 9525 h 9525"/>
                  <a:gd name="connsiteX1" fmla="*/ 4763 w 213836"/>
                  <a:gd name="connsiteY1" fmla="*/ 9525 h 9525"/>
                  <a:gd name="connsiteX2" fmla="*/ 0 w 213836"/>
                  <a:gd name="connsiteY2" fmla="*/ 4763 h 9525"/>
                  <a:gd name="connsiteX3" fmla="*/ 4763 w 213836"/>
                  <a:gd name="connsiteY3" fmla="*/ 0 h 9525"/>
                  <a:gd name="connsiteX4" fmla="*/ 209074 w 213836"/>
                  <a:gd name="connsiteY4" fmla="*/ 0 h 9525"/>
                  <a:gd name="connsiteX5" fmla="*/ 213836 w 213836"/>
                  <a:gd name="connsiteY5" fmla="*/ 4763 h 9525"/>
                  <a:gd name="connsiteX6" fmla="*/ 208979 w 213836"/>
                  <a:gd name="connsiteY6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836" h="9525">
                    <a:moveTo>
                      <a:pt x="208979" y="9525"/>
                    </a:moveTo>
                    <a:lnTo>
                      <a:pt x="4763" y="9525"/>
                    </a:lnTo>
                    <a:cubicBezTo>
                      <a:pt x="2096" y="9525"/>
                      <a:pt x="0" y="7429"/>
                      <a:pt x="0" y="4763"/>
                    </a:cubicBezTo>
                    <a:cubicBezTo>
                      <a:pt x="0" y="2096"/>
                      <a:pt x="2096" y="0"/>
                      <a:pt x="4763" y="0"/>
                    </a:cubicBezTo>
                    <a:lnTo>
                      <a:pt x="209074" y="0"/>
                    </a:lnTo>
                    <a:cubicBezTo>
                      <a:pt x="211741" y="0"/>
                      <a:pt x="213836" y="2096"/>
                      <a:pt x="213836" y="4763"/>
                    </a:cubicBezTo>
                    <a:cubicBezTo>
                      <a:pt x="213741" y="7429"/>
                      <a:pt x="211646" y="9525"/>
                      <a:pt x="208979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3126484-D2C6-263B-4208-02710F429718}"/>
                  </a:ext>
                </a:extLst>
              </p:cNvPr>
              <p:cNvSpPr/>
              <p:nvPr/>
            </p:nvSpPr>
            <p:spPr>
              <a:xfrm>
                <a:off x="5512076" y="2244619"/>
                <a:ext cx="40945" cy="40999"/>
              </a:xfrm>
              <a:custGeom>
                <a:avLst/>
                <a:gdLst>
                  <a:gd name="connsiteX0" fmla="*/ 20424 w 40945"/>
                  <a:gd name="connsiteY0" fmla="*/ 41000 h 40999"/>
                  <a:gd name="connsiteX1" fmla="*/ 10232 w 40945"/>
                  <a:gd name="connsiteY1" fmla="*/ 38238 h 40999"/>
                  <a:gd name="connsiteX2" fmla="*/ 707 w 40945"/>
                  <a:gd name="connsiteY2" fmla="*/ 25760 h 40999"/>
                  <a:gd name="connsiteX3" fmla="*/ 15185 w 40945"/>
                  <a:gd name="connsiteY3" fmla="*/ 709 h 40999"/>
                  <a:gd name="connsiteX4" fmla="*/ 30711 w 40945"/>
                  <a:gd name="connsiteY4" fmla="*/ 2709 h 40999"/>
                  <a:gd name="connsiteX5" fmla="*/ 40236 w 40945"/>
                  <a:gd name="connsiteY5" fmla="*/ 15187 h 40999"/>
                  <a:gd name="connsiteX6" fmla="*/ 40236 w 40945"/>
                  <a:gd name="connsiteY6" fmla="*/ 15187 h 40999"/>
                  <a:gd name="connsiteX7" fmla="*/ 38236 w 40945"/>
                  <a:gd name="connsiteY7" fmla="*/ 30713 h 40999"/>
                  <a:gd name="connsiteX8" fmla="*/ 25758 w 40945"/>
                  <a:gd name="connsiteY8" fmla="*/ 40238 h 40999"/>
                  <a:gd name="connsiteX9" fmla="*/ 20424 w 40945"/>
                  <a:gd name="connsiteY9" fmla="*/ 41000 h 40999"/>
                  <a:gd name="connsiteX10" fmla="*/ 20519 w 40945"/>
                  <a:gd name="connsiteY10" fmla="*/ 9567 h 40999"/>
                  <a:gd name="connsiteX11" fmla="*/ 17662 w 40945"/>
                  <a:gd name="connsiteY11" fmla="*/ 9948 h 40999"/>
                  <a:gd name="connsiteX12" fmla="*/ 9947 w 40945"/>
                  <a:gd name="connsiteY12" fmla="*/ 23379 h 40999"/>
                  <a:gd name="connsiteX13" fmla="*/ 15090 w 40945"/>
                  <a:gd name="connsiteY13" fmla="*/ 30046 h 40999"/>
                  <a:gd name="connsiteX14" fmla="*/ 23377 w 40945"/>
                  <a:gd name="connsiteY14" fmla="*/ 31094 h 40999"/>
                  <a:gd name="connsiteX15" fmla="*/ 30044 w 40945"/>
                  <a:gd name="connsiteY15" fmla="*/ 25950 h 40999"/>
                  <a:gd name="connsiteX16" fmla="*/ 31092 w 40945"/>
                  <a:gd name="connsiteY16" fmla="*/ 17664 h 40999"/>
                  <a:gd name="connsiteX17" fmla="*/ 31092 w 40945"/>
                  <a:gd name="connsiteY17" fmla="*/ 17664 h 40999"/>
                  <a:gd name="connsiteX18" fmla="*/ 25949 w 40945"/>
                  <a:gd name="connsiteY18" fmla="*/ 10996 h 40999"/>
                  <a:gd name="connsiteX19" fmla="*/ 20519 w 40945"/>
                  <a:gd name="connsiteY19" fmla="*/ 9567 h 4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945" h="40999">
                    <a:moveTo>
                      <a:pt x="20424" y="41000"/>
                    </a:moveTo>
                    <a:cubicBezTo>
                      <a:pt x="16900" y="41000"/>
                      <a:pt x="13376" y="40047"/>
                      <a:pt x="10232" y="38238"/>
                    </a:cubicBezTo>
                    <a:cubicBezTo>
                      <a:pt x="5470" y="35475"/>
                      <a:pt x="2136" y="31094"/>
                      <a:pt x="707" y="25760"/>
                    </a:cubicBezTo>
                    <a:cubicBezTo>
                      <a:pt x="-2245" y="14901"/>
                      <a:pt x="4327" y="3567"/>
                      <a:pt x="15185" y="709"/>
                    </a:cubicBezTo>
                    <a:cubicBezTo>
                      <a:pt x="20424" y="-720"/>
                      <a:pt x="25949" y="42"/>
                      <a:pt x="30711" y="2709"/>
                    </a:cubicBezTo>
                    <a:cubicBezTo>
                      <a:pt x="35474" y="5472"/>
                      <a:pt x="38807" y="9853"/>
                      <a:pt x="40236" y="15187"/>
                    </a:cubicBezTo>
                    <a:lnTo>
                      <a:pt x="40236" y="15187"/>
                    </a:lnTo>
                    <a:cubicBezTo>
                      <a:pt x="41665" y="20426"/>
                      <a:pt x="40903" y="25950"/>
                      <a:pt x="38236" y="30713"/>
                    </a:cubicBezTo>
                    <a:cubicBezTo>
                      <a:pt x="35474" y="35475"/>
                      <a:pt x="31092" y="38809"/>
                      <a:pt x="25758" y="40238"/>
                    </a:cubicBezTo>
                    <a:cubicBezTo>
                      <a:pt x="24044" y="40809"/>
                      <a:pt x="22234" y="41000"/>
                      <a:pt x="20424" y="41000"/>
                    </a:cubicBezTo>
                    <a:close/>
                    <a:moveTo>
                      <a:pt x="20519" y="9567"/>
                    </a:moveTo>
                    <a:cubicBezTo>
                      <a:pt x="19567" y="9567"/>
                      <a:pt x="18614" y="9663"/>
                      <a:pt x="17662" y="9948"/>
                    </a:cubicBezTo>
                    <a:cubicBezTo>
                      <a:pt x="11852" y="11472"/>
                      <a:pt x="8327" y="17568"/>
                      <a:pt x="9947" y="23379"/>
                    </a:cubicBezTo>
                    <a:cubicBezTo>
                      <a:pt x="10709" y="26236"/>
                      <a:pt x="12518" y="28522"/>
                      <a:pt x="15090" y="30046"/>
                    </a:cubicBezTo>
                    <a:cubicBezTo>
                      <a:pt x="17567" y="31475"/>
                      <a:pt x="20519" y="31856"/>
                      <a:pt x="23377" y="31094"/>
                    </a:cubicBezTo>
                    <a:cubicBezTo>
                      <a:pt x="26234" y="30332"/>
                      <a:pt x="28520" y="28522"/>
                      <a:pt x="30044" y="25950"/>
                    </a:cubicBezTo>
                    <a:cubicBezTo>
                      <a:pt x="31473" y="23379"/>
                      <a:pt x="31854" y="20426"/>
                      <a:pt x="31092" y="17664"/>
                    </a:cubicBezTo>
                    <a:lnTo>
                      <a:pt x="31092" y="17664"/>
                    </a:lnTo>
                    <a:cubicBezTo>
                      <a:pt x="30330" y="14806"/>
                      <a:pt x="28520" y="12520"/>
                      <a:pt x="25949" y="10996"/>
                    </a:cubicBezTo>
                    <a:cubicBezTo>
                      <a:pt x="24329" y="10044"/>
                      <a:pt x="22424" y="9567"/>
                      <a:pt x="20519" y="95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D90351F-9B9C-98AB-35ED-9225195A747D}"/>
                  </a:ext>
                </a:extLst>
              </p:cNvPr>
              <p:cNvSpPr/>
              <p:nvPr/>
            </p:nvSpPr>
            <p:spPr>
              <a:xfrm>
                <a:off x="5628470" y="2027449"/>
                <a:ext cx="40851" cy="40999"/>
              </a:xfrm>
              <a:custGeom>
                <a:avLst/>
                <a:gdLst>
                  <a:gd name="connsiteX0" fmla="*/ 20426 w 40851"/>
                  <a:gd name="connsiteY0" fmla="*/ 41000 h 40999"/>
                  <a:gd name="connsiteX1" fmla="*/ 10234 w 40851"/>
                  <a:gd name="connsiteY1" fmla="*/ 38238 h 40999"/>
                  <a:gd name="connsiteX2" fmla="*/ 709 w 40851"/>
                  <a:gd name="connsiteY2" fmla="*/ 25760 h 40999"/>
                  <a:gd name="connsiteX3" fmla="*/ 2709 w 40851"/>
                  <a:gd name="connsiteY3" fmla="*/ 10234 h 40999"/>
                  <a:gd name="connsiteX4" fmla="*/ 15092 w 40851"/>
                  <a:gd name="connsiteY4" fmla="*/ 709 h 40999"/>
                  <a:gd name="connsiteX5" fmla="*/ 30618 w 40851"/>
                  <a:gd name="connsiteY5" fmla="*/ 2709 h 40999"/>
                  <a:gd name="connsiteX6" fmla="*/ 40143 w 40851"/>
                  <a:gd name="connsiteY6" fmla="*/ 15092 h 40999"/>
                  <a:gd name="connsiteX7" fmla="*/ 38142 w 40851"/>
                  <a:gd name="connsiteY7" fmla="*/ 30618 h 40999"/>
                  <a:gd name="connsiteX8" fmla="*/ 20426 w 40851"/>
                  <a:gd name="connsiteY8" fmla="*/ 41000 h 40999"/>
                  <a:gd name="connsiteX9" fmla="*/ 20426 w 40851"/>
                  <a:gd name="connsiteY9" fmla="*/ 9567 h 40999"/>
                  <a:gd name="connsiteX10" fmla="*/ 17568 w 40851"/>
                  <a:gd name="connsiteY10" fmla="*/ 9948 h 40999"/>
                  <a:gd name="connsiteX11" fmla="*/ 10901 w 40851"/>
                  <a:gd name="connsiteY11" fmla="*/ 15092 h 40999"/>
                  <a:gd name="connsiteX12" fmla="*/ 9853 w 40851"/>
                  <a:gd name="connsiteY12" fmla="*/ 23379 h 40999"/>
                  <a:gd name="connsiteX13" fmla="*/ 14997 w 40851"/>
                  <a:gd name="connsiteY13" fmla="*/ 30046 h 40999"/>
                  <a:gd name="connsiteX14" fmla="*/ 23283 w 40851"/>
                  <a:gd name="connsiteY14" fmla="*/ 31094 h 40999"/>
                  <a:gd name="connsiteX15" fmla="*/ 29951 w 40851"/>
                  <a:gd name="connsiteY15" fmla="*/ 25950 h 40999"/>
                  <a:gd name="connsiteX16" fmla="*/ 30999 w 40851"/>
                  <a:gd name="connsiteY16" fmla="*/ 17664 h 40999"/>
                  <a:gd name="connsiteX17" fmla="*/ 25855 w 40851"/>
                  <a:gd name="connsiteY17" fmla="*/ 10996 h 40999"/>
                  <a:gd name="connsiteX18" fmla="*/ 25855 w 40851"/>
                  <a:gd name="connsiteY18" fmla="*/ 10996 h 40999"/>
                  <a:gd name="connsiteX19" fmla="*/ 20426 w 40851"/>
                  <a:gd name="connsiteY19" fmla="*/ 9567 h 4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851" h="40999">
                    <a:moveTo>
                      <a:pt x="20426" y="41000"/>
                    </a:moveTo>
                    <a:cubicBezTo>
                      <a:pt x="16997" y="41000"/>
                      <a:pt x="13473" y="40143"/>
                      <a:pt x="10234" y="38238"/>
                    </a:cubicBezTo>
                    <a:cubicBezTo>
                      <a:pt x="5472" y="35475"/>
                      <a:pt x="2138" y="31094"/>
                      <a:pt x="709" y="25760"/>
                    </a:cubicBezTo>
                    <a:cubicBezTo>
                      <a:pt x="-720" y="20521"/>
                      <a:pt x="42" y="14997"/>
                      <a:pt x="2709" y="10234"/>
                    </a:cubicBezTo>
                    <a:cubicBezTo>
                      <a:pt x="5472" y="5472"/>
                      <a:pt x="9853" y="2138"/>
                      <a:pt x="15092" y="709"/>
                    </a:cubicBezTo>
                    <a:cubicBezTo>
                      <a:pt x="20331" y="-720"/>
                      <a:pt x="25855" y="42"/>
                      <a:pt x="30618" y="2709"/>
                    </a:cubicBezTo>
                    <a:cubicBezTo>
                      <a:pt x="35380" y="5472"/>
                      <a:pt x="38714" y="9853"/>
                      <a:pt x="40143" y="15092"/>
                    </a:cubicBezTo>
                    <a:cubicBezTo>
                      <a:pt x="41571" y="20331"/>
                      <a:pt x="40809" y="25855"/>
                      <a:pt x="38142" y="30618"/>
                    </a:cubicBezTo>
                    <a:cubicBezTo>
                      <a:pt x="34428" y="37380"/>
                      <a:pt x="27474" y="41000"/>
                      <a:pt x="20426" y="41000"/>
                    </a:cubicBezTo>
                    <a:close/>
                    <a:moveTo>
                      <a:pt x="20426" y="9567"/>
                    </a:moveTo>
                    <a:cubicBezTo>
                      <a:pt x="19473" y="9567"/>
                      <a:pt x="18521" y="9663"/>
                      <a:pt x="17568" y="9948"/>
                    </a:cubicBezTo>
                    <a:cubicBezTo>
                      <a:pt x="14711" y="10710"/>
                      <a:pt x="12425" y="12520"/>
                      <a:pt x="10901" y="15092"/>
                    </a:cubicBezTo>
                    <a:cubicBezTo>
                      <a:pt x="9472" y="17664"/>
                      <a:pt x="9091" y="20616"/>
                      <a:pt x="9853" y="23379"/>
                    </a:cubicBezTo>
                    <a:cubicBezTo>
                      <a:pt x="10615" y="26236"/>
                      <a:pt x="12425" y="28522"/>
                      <a:pt x="14997" y="30046"/>
                    </a:cubicBezTo>
                    <a:cubicBezTo>
                      <a:pt x="17568" y="31475"/>
                      <a:pt x="20521" y="31856"/>
                      <a:pt x="23283" y="31094"/>
                    </a:cubicBezTo>
                    <a:cubicBezTo>
                      <a:pt x="26141" y="30332"/>
                      <a:pt x="28427" y="28522"/>
                      <a:pt x="29951" y="25950"/>
                    </a:cubicBezTo>
                    <a:cubicBezTo>
                      <a:pt x="31380" y="23379"/>
                      <a:pt x="31761" y="20426"/>
                      <a:pt x="30999" y="17664"/>
                    </a:cubicBezTo>
                    <a:cubicBezTo>
                      <a:pt x="30237" y="14806"/>
                      <a:pt x="28427" y="12520"/>
                      <a:pt x="25855" y="10996"/>
                    </a:cubicBezTo>
                    <a:lnTo>
                      <a:pt x="25855" y="10996"/>
                    </a:lnTo>
                    <a:cubicBezTo>
                      <a:pt x="24236" y="10139"/>
                      <a:pt x="22331" y="9567"/>
                      <a:pt x="20426" y="95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878FC22-3239-723A-C023-B7326AA99778}"/>
                  </a:ext>
                </a:extLst>
              </p:cNvPr>
              <p:cNvSpPr/>
              <p:nvPr/>
            </p:nvSpPr>
            <p:spPr>
              <a:xfrm>
                <a:off x="5359621" y="1990153"/>
                <a:ext cx="175259" cy="260127"/>
              </a:xfrm>
              <a:custGeom>
                <a:avLst/>
                <a:gdLst>
                  <a:gd name="connsiteX0" fmla="*/ 170402 w 175259"/>
                  <a:gd name="connsiteY0" fmla="*/ 260128 h 260127"/>
                  <a:gd name="connsiteX1" fmla="*/ 165640 w 175259"/>
                  <a:gd name="connsiteY1" fmla="*/ 255365 h 260127"/>
                  <a:gd name="connsiteX2" fmla="*/ 165640 w 175259"/>
                  <a:gd name="connsiteY2" fmla="*/ 172403 h 260127"/>
                  <a:gd name="connsiteX3" fmla="*/ 1429 w 175259"/>
                  <a:gd name="connsiteY3" fmla="*/ 8191 h 260127"/>
                  <a:gd name="connsiteX4" fmla="*/ 1429 w 175259"/>
                  <a:gd name="connsiteY4" fmla="*/ 1429 h 260127"/>
                  <a:gd name="connsiteX5" fmla="*/ 8192 w 175259"/>
                  <a:gd name="connsiteY5" fmla="*/ 1429 h 260127"/>
                  <a:gd name="connsiteX6" fmla="*/ 173831 w 175259"/>
                  <a:gd name="connsiteY6" fmla="*/ 167069 h 260127"/>
                  <a:gd name="connsiteX7" fmla="*/ 175260 w 175259"/>
                  <a:gd name="connsiteY7" fmla="*/ 170402 h 260127"/>
                  <a:gd name="connsiteX8" fmla="*/ 175260 w 175259"/>
                  <a:gd name="connsiteY8" fmla="*/ 255365 h 260127"/>
                  <a:gd name="connsiteX9" fmla="*/ 170402 w 175259"/>
                  <a:gd name="connsiteY9" fmla="*/ 260128 h 260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259" h="260127">
                    <a:moveTo>
                      <a:pt x="170402" y="260128"/>
                    </a:moveTo>
                    <a:cubicBezTo>
                      <a:pt x="167735" y="260128"/>
                      <a:pt x="165640" y="258032"/>
                      <a:pt x="165640" y="255365"/>
                    </a:cubicBezTo>
                    <a:lnTo>
                      <a:pt x="165640" y="172403"/>
                    </a:lnTo>
                    <a:lnTo>
                      <a:pt x="1429" y="8191"/>
                    </a:lnTo>
                    <a:cubicBezTo>
                      <a:pt x="-476" y="6286"/>
                      <a:pt x="-476" y="3334"/>
                      <a:pt x="1429" y="1429"/>
                    </a:cubicBezTo>
                    <a:cubicBezTo>
                      <a:pt x="3334" y="-476"/>
                      <a:pt x="6286" y="-476"/>
                      <a:pt x="8192" y="1429"/>
                    </a:cubicBezTo>
                    <a:lnTo>
                      <a:pt x="173831" y="167069"/>
                    </a:lnTo>
                    <a:cubicBezTo>
                      <a:pt x="174689" y="167926"/>
                      <a:pt x="175260" y="169164"/>
                      <a:pt x="175260" y="170402"/>
                    </a:cubicBezTo>
                    <a:lnTo>
                      <a:pt x="175260" y="255365"/>
                    </a:lnTo>
                    <a:cubicBezTo>
                      <a:pt x="175165" y="258032"/>
                      <a:pt x="172974" y="260128"/>
                      <a:pt x="170402" y="2601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0C52296-513B-94D1-CCD8-C5B2CE66066D}"/>
                  </a:ext>
                </a:extLst>
              </p:cNvPr>
              <p:cNvSpPr/>
              <p:nvPr/>
            </p:nvSpPr>
            <p:spPr>
              <a:xfrm>
                <a:off x="4868226" y="2014156"/>
                <a:ext cx="69627" cy="303847"/>
              </a:xfrm>
              <a:custGeom>
                <a:avLst/>
                <a:gdLst>
                  <a:gd name="connsiteX0" fmla="*/ 4762 w 69627"/>
                  <a:gd name="connsiteY0" fmla="*/ 303848 h 303847"/>
                  <a:gd name="connsiteX1" fmla="*/ 1429 w 69627"/>
                  <a:gd name="connsiteY1" fmla="*/ 302419 h 303847"/>
                  <a:gd name="connsiteX2" fmla="*/ 1429 w 69627"/>
                  <a:gd name="connsiteY2" fmla="*/ 295656 h 303847"/>
                  <a:gd name="connsiteX3" fmla="*/ 60103 w 69627"/>
                  <a:gd name="connsiteY3" fmla="*/ 236982 h 303847"/>
                  <a:gd name="connsiteX4" fmla="*/ 60103 w 69627"/>
                  <a:gd name="connsiteY4" fmla="*/ 4763 h 303847"/>
                  <a:gd name="connsiteX5" fmla="*/ 64865 w 69627"/>
                  <a:gd name="connsiteY5" fmla="*/ 0 h 303847"/>
                  <a:gd name="connsiteX6" fmla="*/ 69628 w 69627"/>
                  <a:gd name="connsiteY6" fmla="*/ 4763 h 303847"/>
                  <a:gd name="connsiteX7" fmla="*/ 69628 w 69627"/>
                  <a:gd name="connsiteY7" fmla="*/ 238982 h 303847"/>
                  <a:gd name="connsiteX8" fmla="*/ 68199 w 69627"/>
                  <a:gd name="connsiteY8" fmla="*/ 242316 h 303847"/>
                  <a:gd name="connsiteX9" fmla="*/ 8096 w 69627"/>
                  <a:gd name="connsiteY9" fmla="*/ 302419 h 303847"/>
                  <a:gd name="connsiteX10" fmla="*/ 4762 w 69627"/>
                  <a:gd name="connsiteY10" fmla="*/ 303848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627" h="303847">
                    <a:moveTo>
                      <a:pt x="4762" y="303848"/>
                    </a:moveTo>
                    <a:cubicBezTo>
                      <a:pt x="3524" y="303848"/>
                      <a:pt x="2286" y="303371"/>
                      <a:pt x="1429" y="302419"/>
                    </a:cubicBezTo>
                    <a:cubicBezTo>
                      <a:pt x="-476" y="300514"/>
                      <a:pt x="-476" y="297561"/>
                      <a:pt x="1429" y="295656"/>
                    </a:cubicBezTo>
                    <a:lnTo>
                      <a:pt x="60103" y="236982"/>
                    </a:lnTo>
                    <a:lnTo>
                      <a:pt x="60103" y="4763"/>
                    </a:lnTo>
                    <a:cubicBezTo>
                      <a:pt x="60103" y="2096"/>
                      <a:pt x="62198" y="0"/>
                      <a:pt x="64865" y="0"/>
                    </a:cubicBezTo>
                    <a:cubicBezTo>
                      <a:pt x="67532" y="0"/>
                      <a:pt x="69628" y="2096"/>
                      <a:pt x="69628" y="4763"/>
                    </a:cubicBezTo>
                    <a:lnTo>
                      <a:pt x="69628" y="238982"/>
                    </a:lnTo>
                    <a:cubicBezTo>
                      <a:pt x="69628" y="240221"/>
                      <a:pt x="69152" y="241459"/>
                      <a:pt x="68199" y="242316"/>
                    </a:cubicBezTo>
                    <a:lnTo>
                      <a:pt x="8096" y="302419"/>
                    </a:lnTo>
                    <a:cubicBezTo>
                      <a:pt x="7144" y="303371"/>
                      <a:pt x="6001" y="303848"/>
                      <a:pt x="4762" y="3038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4E315D6-2866-CA0C-AD6D-D8AA602CD2E8}"/>
                  </a:ext>
                </a:extLst>
              </p:cNvPr>
              <p:cNvSpPr/>
              <p:nvPr/>
            </p:nvSpPr>
            <p:spPr>
              <a:xfrm>
                <a:off x="5533220" y="1705504"/>
                <a:ext cx="40851" cy="40904"/>
              </a:xfrm>
              <a:custGeom>
                <a:avLst/>
                <a:gdLst>
                  <a:gd name="connsiteX0" fmla="*/ 20521 w 40851"/>
                  <a:gd name="connsiteY0" fmla="*/ 40905 h 40904"/>
                  <a:gd name="connsiteX1" fmla="*/ 709 w 40851"/>
                  <a:gd name="connsiteY1" fmla="*/ 25760 h 40904"/>
                  <a:gd name="connsiteX2" fmla="*/ 2709 w 40851"/>
                  <a:gd name="connsiteY2" fmla="*/ 10234 h 40904"/>
                  <a:gd name="connsiteX3" fmla="*/ 15092 w 40851"/>
                  <a:gd name="connsiteY3" fmla="*/ 709 h 40904"/>
                  <a:gd name="connsiteX4" fmla="*/ 15092 w 40851"/>
                  <a:gd name="connsiteY4" fmla="*/ 709 h 40904"/>
                  <a:gd name="connsiteX5" fmla="*/ 30618 w 40851"/>
                  <a:gd name="connsiteY5" fmla="*/ 2709 h 40904"/>
                  <a:gd name="connsiteX6" fmla="*/ 40143 w 40851"/>
                  <a:gd name="connsiteY6" fmla="*/ 15187 h 40904"/>
                  <a:gd name="connsiteX7" fmla="*/ 38142 w 40851"/>
                  <a:gd name="connsiteY7" fmla="*/ 30713 h 40904"/>
                  <a:gd name="connsiteX8" fmla="*/ 25665 w 40851"/>
                  <a:gd name="connsiteY8" fmla="*/ 40238 h 40904"/>
                  <a:gd name="connsiteX9" fmla="*/ 20521 w 40851"/>
                  <a:gd name="connsiteY9" fmla="*/ 40905 h 40904"/>
                  <a:gd name="connsiteX10" fmla="*/ 20521 w 40851"/>
                  <a:gd name="connsiteY10" fmla="*/ 9472 h 40904"/>
                  <a:gd name="connsiteX11" fmla="*/ 17664 w 40851"/>
                  <a:gd name="connsiteY11" fmla="*/ 9853 h 40904"/>
                  <a:gd name="connsiteX12" fmla="*/ 17664 w 40851"/>
                  <a:gd name="connsiteY12" fmla="*/ 9853 h 40904"/>
                  <a:gd name="connsiteX13" fmla="*/ 10996 w 40851"/>
                  <a:gd name="connsiteY13" fmla="*/ 14997 h 40904"/>
                  <a:gd name="connsiteX14" fmla="*/ 9948 w 40851"/>
                  <a:gd name="connsiteY14" fmla="*/ 23283 h 40904"/>
                  <a:gd name="connsiteX15" fmla="*/ 23379 w 40851"/>
                  <a:gd name="connsiteY15" fmla="*/ 30999 h 40904"/>
                  <a:gd name="connsiteX16" fmla="*/ 30046 w 40851"/>
                  <a:gd name="connsiteY16" fmla="*/ 25855 h 40904"/>
                  <a:gd name="connsiteX17" fmla="*/ 31094 w 40851"/>
                  <a:gd name="connsiteY17" fmla="*/ 17568 h 40904"/>
                  <a:gd name="connsiteX18" fmla="*/ 25950 w 40851"/>
                  <a:gd name="connsiteY18" fmla="*/ 10901 h 40904"/>
                  <a:gd name="connsiteX19" fmla="*/ 20521 w 40851"/>
                  <a:gd name="connsiteY19" fmla="*/ 9472 h 40904"/>
                  <a:gd name="connsiteX20" fmla="*/ 16425 w 40851"/>
                  <a:gd name="connsiteY20" fmla="*/ 5281 h 40904"/>
                  <a:gd name="connsiteX21" fmla="*/ 16425 w 40851"/>
                  <a:gd name="connsiteY21" fmla="*/ 5281 h 40904"/>
                  <a:gd name="connsiteX22" fmla="*/ 16425 w 40851"/>
                  <a:gd name="connsiteY22" fmla="*/ 5281 h 40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851" h="40904">
                    <a:moveTo>
                      <a:pt x="20521" y="40905"/>
                    </a:moveTo>
                    <a:cubicBezTo>
                      <a:pt x="11472" y="40905"/>
                      <a:pt x="3186" y="34904"/>
                      <a:pt x="709" y="25760"/>
                    </a:cubicBezTo>
                    <a:cubicBezTo>
                      <a:pt x="-720" y="20521"/>
                      <a:pt x="42" y="14997"/>
                      <a:pt x="2709" y="10234"/>
                    </a:cubicBezTo>
                    <a:cubicBezTo>
                      <a:pt x="5376" y="5472"/>
                      <a:pt x="9853" y="2138"/>
                      <a:pt x="15092" y="709"/>
                    </a:cubicBezTo>
                    <a:lnTo>
                      <a:pt x="15092" y="709"/>
                    </a:lnTo>
                    <a:cubicBezTo>
                      <a:pt x="20331" y="-720"/>
                      <a:pt x="25855" y="42"/>
                      <a:pt x="30618" y="2709"/>
                    </a:cubicBezTo>
                    <a:cubicBezTo>
                      <a:pt x="35380" y="5472"/>
                      <a:pt x="38714" y="9853"/>
                      <a:pt x="40143" y="15187"/>
                    </a:cubicBezTo>
                    <a:cubicBezTo>
                      <a:pt x="41571" y="20426"/>
                      <a:pt x="40809" y="25950"/>
                      <a:pt x="38142" y="30713"/>
                    </a:cubicBezTo>
                    <a:cubicBezTo>
                      <a:pt x="35380" y="35475"/>
                      <a:pt x="30999" y="38809"/>
                      <a:pt x="25665" y="40238"/>
                    </a:cubicBezTo>
                    <a:cubicBezTo>
                      <a:pt x="24045" y="40714"/>
                      <a:pt x="22236" y="40905"/>
                      <a:pt x="20521" y="40905"/>
                    </a:cubicBezTo>
                    <a:close/>
                    <a:moveTo>
                      <a:pt x="20521" y="9472"/>
                    </a:moveTo>
                    <a:cubicBezTo>
                      <a:pt x="19569" y="9472"/>
                      <a:pt x="18616" y="9567"/>
                      <a:pt x="17664" y="9853"/>
                    </a:cubicBezTo>
                    <a:lnTo>
                      <a:pt x="17664" y="9853"/>
                    </a:lnTo>
                    <a:cubicBezTo>
                      <a:pt x="14806" y="10615"/>
                      <a:pt x="12520" y="12425"/>
                      <a:pt x="10996" y="14997"/>
                    </a:cubicBezTo>
                    <a:cubicBezTo>
                      <a:pt x="9567" y="17568"/>
                      <a:pt x="9186" y="20521"/>
                      <a:pt x="9948" y="23283"/>
                    </a:cubicBezTo>
                    <a:cubicBezTo>
                      <a:pt x="11472" y="29094"/>
                      <a:pt x="17568" y="32618"/>
                      <a:pt x="23379" y="30999"/>
                    </a:cubicBezTo>
                    <a:cubicBezTo>
                      <a:pt x="26236" y="30237"/>
                      <a:pt x="28522" y="28427"/>
                      <a:pt x="30046" y="25855"/>
                    </a:cubicBezTo>
                    <a:cubicBezTo>
                      <a:pt x="31475" y="23283"/>
                      <a:pt x="31856" y="20331"/>
                      <a:pt x="31094" y="17568"/>
                    </a:cubicBezTo>
                    <a:cubicBezTo>
                      <a:pt x="30332" y="14711"/>
                      <a:pt x="28522" y="12425"/>
                      <a:pt x="25950" y="10901"/>
                    </a:cubicBezTo>
                    <a:cubicBezTo>
                      <a:pt x="24236" y="9948"/>
                      <a:pt x="22426" y="9472"/>
                      <a:pt x="20521" y="9472"/>
                    </a:cubicBezTo>
                    <a:close/>
                    <a:moveTo>
                      <a:pt x="16425" y="5281"/>
                    </a:moveTo>
                    <a:lnTo>
                      <a:pt x="16425" y="5281"/>
                    </a:lnTo>
                    <a:lnTo>
                      <a:pt x="16425" y="52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15495230-3285-8671-8DA4-9856AB4CC307}"/>
                  </a:ext>
                </a:extLst>
              </p:cNvPr>
              <p:cNvSpPr/>
              <p:nvPr/>
            </p:nvSpPr>
            <p:spPr>
              <a:xfrm>
                <a:off x="5328284" y="1723644"/>
                <a:ext cx="210502" cy="125634"/>
              </a:xfrm>
              <a:custGeom>
                <a:avLst/>
                <a:gdLst>
                  <a:gd name="connsiteX0" fmla="*/ 4763 w 210502"/>
                  <a:gd name="connsiteY0" fmla="*/ 125635 h 125634"/>
                  <a:gd name="connsiteX1" fmla="*/ 1429 w 210502"/>
                  <a:gd name="connsiteY1" fmla="*/ 124206 h 125634"/>
                  <a:gd name="connsiteX2" fmla="*/ 1429 w 210502"/>
                  <a:gd name="connsiteY2" fmla="*/ 117443 h 125634"/>
                  <a:gd name="connsiteX3" fmla="*/ 117443 w 210502"/>
                  <a:gd name="connsiteY3" fmla="*/ 1429 h 125634"/>
                  <a:gd name="connsiteX4" fmla="*/ 120777 w 210502"/>
                  <a:gd name="connsiteY4" fmla="*/ 0 h 125634"/>
                  <a:gd name="connsiteX5" fmla="*/ 205740 w 210502"/>
                  <a:gd name="connsiteY5" fmla="*/ 0 h 125634"/>
                  <a:gd name="connsiteX6" fmla="*/ 210503 w 210502"/>
                  <a:gd name="connsiteY6" fmla="*/ 4763 h 125634"/>
                  <a:gd name="connsiteX7" fmla="*/ 205740 w 210502"/>
                  <a:gd name="connsiteY7" fmla="*/ 9525 h 125634"/>
                  <a:gd name="connsiteX8" fmla="*/ 122777 w 210502"/>
                  <a:gd name="connsiteY8" fmla="*/ 9525 h 125634"/>
                  <a:gd name="connsiteX9" fmla="*/ 8192 w 210502"/>
                  <a:gd name="connsiteY9" fmla="*/ 124301 h 125634"/>
                  <a:gd name="connsiteX10" fmla="*/ 4763 w 210502"/>
                  <a:gd name="connsiteY10" fmla="*/ 125635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502" h="125634">
                    <a:moveTo>
                      <a:pt x="4763" y="125635"/>
                    </a:moveTo>
                    <a:cubicBezTo>
                      <a:pt x="3524" y="125635"/>
                      <a:pt x="2286" y="125158"/>
                      <a:pt x="1429" y="124206"/>
                    </a:cubicBezTo>
                    <a:cubicBezTo>
                      <a:pt x="-476" y="122301"/>
                      <a:pt x="-476" y="119348"/>
                      <a:pt x="1429" y="117443"/>
                    </a:cubicBezTo>
                    <a:lnTo>
                      <a:pt x="117443" y="1429"/>
                    </a:lnTo>
                    <a:cubicBezTo>
                      <a:pt x="118301" y="572"/>
                      <a:pt x="119539" y="0"/>
                      <a:pt x="120777" y="0"/>
                    </a:cubicBezTo>
                    <a:lnTo>
                      <a:pt x="205740" y="0"/>
                    </a:lnTo>
                    <a:cubicBezTo>
                      <a:pt x="208407" y="0"/>
                      <a:pt x="210503" y="2096"/>
                      <a:pt x="210503" y="4763"/>
                    </a:cubicBezTo>
                    <a:cubicBezTo>
                      <a:pt x="210503" y="7430"/>
                      <a:pt x="208407" y="9525"/>
                      <a:pt x="205740" y="9525"/>
                    </a:cubicBezTo>
                    <a:lnTo>
                      <a:pt x="122777" y="9525"/>
                    </a:lnTo>
                    <a:lnTo>
                      <a:pt x="8192" y="124301"/>
                    </a:lnTo>
                    <a:cubicBezTo>
                      <a:pt x="7239" y="125254"/>
                      <a:pt x="6001" y="125635"/>
                      <a:pt x="4763" y="125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6141F96-7D35-B2F5-BCA2-786997433FC9}"/>
                  </a:ext>
                </a:extLst>
              </p:cNvPr>
              <p:cNvSpPr/>
              <p:nvPr/>
            </p:nvSpPr>
            <p:spPr>
              <a:xfrm>
                <a:off x="5215603" y="2103025"/>
                <a:ext cx="69627" cy="233743"/>
              </a:xfrm>
              <a:custGeom>
                <a:avLst/>
                <a:gdLst>
                  <a:gd name="connsiteX0" fmla="*/ 64865 w 69627"/>
                  <a:gd name="connsiteY0" fmla="*/ 233744 h 233743"/>
                  <a:gd name="connsiteX1" fmla="*/ 61531 w 69627"/>
                  <a:gd name="connsiteY1" fmla="*/ 232315 h 233743"/>
                  <a:gd name="connsiteX2" fmla="*/ 1429 w 69627"/>
                  <a:gd name="connsiteY2" fmla="*/ 172212 h 233743"/>
                  <a:gd name="connsiteX3" fmla="*/ 0 w 69627"/>
                  <a:gd name="connsiteY3" fmla="*/ 168878 h 233743"/>
                  <a:gd name="connsiteX4" fmla="*/ 0 w 69627"/>
                  <a:gd name="connsiteY4" fmla="*/ 4763 h 233743"/>
                  <a:gd name="connsiteX5" fmla="*/ 4763 w 69627"/>
                  <a:gd name="connsiteY5" fmla="*/ 0 h 233743"/>
                  <a:gd name="connsiteX6" fmla="*/ 9525 w 69627"/>
                  <a:gd name="connsiteY6" fmla="*/ 4763 h 233743"/>
                  <a:gd name="connsiteX7" fmla="*/ 9525 w 69627"/>
                  <a:gd name="connsiteY7" fmla="*/ 166878 h 233743"/>
                  <a:gd name="connsiteX8" fmla="*/ 68199 w 69627"/>
                  <a:gd name="connsiteY8" fmla="*/ 225552 h 233743"/>
                  <a:gd name="connsiteX9" fmla="*/ 68199 w 69627"/>
                  <a:gd name="connsiteY9" fmla="*/ 232315 h 233743"/>
                  <a:gd name="connsiteX10" fmla="*/ 64865 w 69627"/>
                  <a:gd name="connsiteY10" fmla="*/ 233744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627" h="233743">
                    <a:moveTo>
                      <a:pt x="64865" y="233744"/>
                    </a:moveTo>
                    <a:cubicBezTo>
                      <a:pt x="63627" y="233744"/>
                      <a:pt x="62389" y="233267"/>
                      <a:pt x="61531" y="232315"/>
                    </a:cubicBezTo>
                    <a:lnTo>
                      <a:pt x="1429" y="172212"/>
                    </a:lnTo>
                    <a:cubicBezTo>
                      <a:pt x="571" y="171355"/>
                      <a:pt x="0" y="170117"/>
                      <a:pt x="0" y="168878"/>
                    </a:cubicBezTo>
                    <a:lnTo>
                      <a:pt x="0" y="4763"/>
                    </a:lnTo>
                    <a:cubicBezTo>
                      <a:pt x="0" y="2096"/>
                      <a:pt x="2096" y="0"/>
                      <a:pt x="4763" y="0"/>
                    </a:cubicBezTo>
                    <a:cubicBezTo>
                      <a:pt x="7429" y="0"/>
                      <a:pt x="9525" y="2096"/>
                      <a:pt x="9525" y="4763"/>
                    </a:cubicBezTo>
                    <a:lnTo>
                      <a:pt x="9525" y="166878"/>
                    </a:lnTo>
                    <a:lnTo>
                      <a:pt x="68199" y="225552"/>
                    </a:lnTo>
                    <a:cubicBezTo>
                      <a:pt x="70104" y="227457"/>
                      <a:pt x="70104" y="230410"/>
                      <a:pt x="68199" y="232315"/>
                    </a:cubicBezTo>
                    <a:cubicBezTo>
                      <a:pt x="67342" y="233267"/>
                      <a:pt x="66104" y="233744"/>
                      <a:pt x="64865" y="2337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F433765-E3CC-086F-B1C5-221C86862AAC}"/>
                  </a:ext>
                </a:extLst>
              </p:cNvPr>
              <p:cNvSpPr/>
              <p:nvPr/>
            </p:nvSpPr>
            <p:spPr>
              <a:xfrm>
                <a:off x="4693872" y="1692164"/>
                <a:ext cx="40919" cy="40909"/>
              </a:xfrm>
              <a:custGeom>
                <a:avLst/>
                <a:gdLst>
                  <a:gd name="connsiteX0" fmla="*/ 20430 w 40919"/>
                  <a:gd name="connsiteY0" fmla="*/ 40909 h 40909"/>
                  <a:gd name="connsiteX1" fmla="*/ 11382 w 40919"/>
                  <a:gd name="connsiteY1" fmla="*/ 38814 h 40909"/>
                  <a:gd name="connsiteX2" fmla="*/ 2142 w 40919"/>
                  <a:gd name="connsiteY2" fmla="*/ 11382 h 40909"/>
                  <a:gd name="connsiteX3" fmla="*/ 29574 w 40919"/>
                  <a:gd name="connsiteY3" fmla="*/ 2142 h 40909"/>
                  <a:gd name="connsiteX4" fmla="*/ 39861 w 40919"/>
                  <a:gd name="connsiteY4" fmla="*/ 13953 h 40909"/>
                  <a:gd name="connsiteX5" fmla="*/ 38814 w 40919"/>
                  <a:gd name="connsiteY5" fmla="*/ 29574 h 40909"/>
                  <a:gd name="connsiteX6" fmla="*/ 27003 w 40919"/>
                  <a:gd name="connsiteY6" fmla="*/ 39861 h 40909"/>
                  <a:gd name="connsiteX7" fmla="*/ 20430 w 40919"/>
                  <a:gd name="connsiteY7" fmla="*/ 40909 h 40909"/>
                  <a:gd name="connsiteX8" fmla="*/ 20526 w 40919"/>
                  <a:gd name="connsiteY8" fmla="*/ 9477 h 40909"/>
                  <a:gd name="connsiteX9" fmla="*/ 10715 w 40919"/>
                  <a:gd name="connsiteY9" fmla="*/ 15573 h 40909"/>
                  <a:gd name="connsiteX10" fmla="*/ 10143 w 40919"/>
                  <a:gd name="connsiteY10" fmla="*/ 23955 h 40909"/>
                  <a:gd name="connsiteX11" fmla="*/ 15668 w 40919"/>
                  <a:gd name="connsiteY11" fmla="*/ 30241 h 40909"/>
                  <a:gd name="connsiteX12" fmla="*/ 24050 w 40919"/>
                  <a:gd name="connsiteY12" fmla="*/ 30813 h 40909"/>
                  <a:gd name="connsiteX13" fmla="*/ 30336 w 40919"/>
                  <a:gd name="connsiteY13" fmla="*/ 25288 h 40909"/>
                  <a:gd name="connsiteX14" fmla="*/ 30336 w 40919"/>
                  <a:gd name="connsiteY14" fmla="*/ 25288 h 40909"/>
                  <a:gd name="connsiteX15" fmla="*/ 30908 w 40919"/>
                  <a:gd name="connsiteY15" fmla="*/ 16906 h 40909"/>
                  <a:gd name="connsiteX16" fmla="*/ 25383 w 40919"/>
                  <a:gd name="connsiteY16" fmla="*/ 10620 h 40909"/>
                  <a:gd name="connsiteX17" fmla="*/ 20526 w 40919"/>
                  <a:gd name="connsiteY17" fmla="*/ 9477 h 4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919" h="40909">
                    <a:moveTo>
                      <a:pt x="20430" y="40909"/>
                    </a:moveTo>
                    <a:cubicBezTo>
                      <a:pt x="17287" y="40909"/>
                      <a:pt x="14239" y="40147"/>
                      <a:pt x="11382" y="38814"/>
                    </a:cubicBezTo>
                    <a:cubicBezTo>
                      <a:pt x="1285" y="33765"/>
                      <a:pt x="-2906" y="21478"/>
                      <a:pt x="2142" y="11382"/>
                    </a:cubicBezTo>
                    <a:cubicBezTo>
                      <a:pt x="7191" y="1285"/>
                      <a:pt x="19478" y="-2906"/>
                      <a:pt x="29574" y="2142"/>
                    </a:cubicBezTo>
                    <a:cubicBezTo>
                      <a:pt x="34432" y="4524"/>
                      <a:pt x="38147" y="8715"/>
                      <a:pt x="39861" y="13953"/>
                    </a:cubicBezTo>
                    <a:cubicBezTo>
                      <a:pt x="41576" y="19097"/>
                      <a:pt x="41195" y="24717"/>
                      <a:pt x="38814" y="29574"/>
                    </a:cubicBezTo>
                    <a:cubicBezTo>
                      <a:pt x="36432" y="34432"/>
                      <a:pt x="32241" y="38147"/>
                      <a:pt x="27003" y="39861"/>
                    </a:cubicBezTo>
                    <a:cubicBezTo>
                      <a:pt x="24907" y="40528"/>
                      <a:pt x="22621" y="40909"/>
                      <a:pt x="20430" y="40909"/>
                    </a:cubicBezTo>
                    <a:close/>
                    <a:moveTo>
                      <a:pt x="20526" y="9477"/>
                    </a:moveTo>
                    <a:cubicBezTo>
                      <a:pt x="16525" y="9477"/>
                      <a:pt x="12620" y="11667"/>
                      <a:pt x="10715" y="15573"/>
                    </a:cubicBezTo>
                    <a:cubicBezTo>
                      <a:pt x="9381" y="18144"/>
                      <a:pt x="9191" y="21192"/>
                      <a:pt x="10143" y="23955"/>
                    </a:cubicBezTo>
                    <a:cubicBezTo>
                      <a:pt x="11096" y="26717"/>
                      <a:pt x="13001" y="29003"/>
                      <a:pt x="15668" y="30241"/>
                    </a:cubicBezTo>
                    <a:cubicBezTo>
                      <a:pt x="18335" y="31575"/>
                      <a:pt x="21288" y="31765"/>
                      <a:pt x="24050" y="30813"/>
                    </a:cubicBezTo>
                    <a:cubicBezTo>
                      <a:pt x="26812" y="29860"/>
                      <a:pt x="29098" y="27955"/>
                      <a:pt x="30336" y="25288"/>
                    </a:cubicBezTo>
                    <a:lnTo>
                      <a:pt x="30336" y="25288"/>
                    </a:lnTo>
                    <a:cubicBezTo>
                      <a:pt x="31670" y="22716"/>
                      <a:pt x="31860" y="19668"/>
                      <a:pt x="30908" y="16906"/>
                    </a:cubicBezTo>
                    <a:cubicBezTo>
                      <a:pt x="29955" y="14144"/>
                      <a:pt x="28050" y="11858"/>
                      <a:pt x="25383" y="10620"/>
                    </a:cubicBezTo>
                    <a:cubicBezTo>
                      <a:pt x="23764" y="9858"/>
                      <a:pt x="22145" y="9477"/>
                      <a:pt x="20526" y="9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FD5217E-24D1-0474-0B79-B53B94907078}"/>
                  </a:ext>
                </a:extLst>
              </p:cNvPr>
              <p:cNvSpPr/>
              <p:nvPr/>
            </p:nvSpPr>
            <p:spPr>
              <a:xfrm>
                <a:off x="4726347" y="1720925"/>
                <a:ext cx="93600" cy="198838"/>
              </a:xfrm>
              <a:custGeom>
                <a:avLst/>
                <a:gdLst>
                  <a:gd name="connsiteX0" fmla="*/ 88920 w 93600"/>
                  <a:gd name="connsiteY0" fmla="*/ 198839 h 198838"/>
                  <a:gd name="connsiteX1" fmla="*/ 84158 w 93600"/>
                  <a:gd name="connsiteY1" fmla="*/ 194362 h 198838"/>
                  <a:gd name="connsiteX2" fmla="*/ 75490 w 93600"/>
                  <a:gd name="connsiteY2" fmla="*/ 59488 h 198838"/>
                  <a:gd name="connsiteX3" fmla="*/ 2052 w 93600"/>
                  <a:gd name="connsiteY3" fmla="*/ 8720 h 198838"/>
                  <a:gd name="connsiteX4" fmla="*/ 814 w 93600"/>
                  <a:gd name="connsiteY4" fmla="*/ 2052 h 198838"/>
                  <a:gd name="connsiteX5" fmla="*/ 7482 w 93600"/>
                  <a:gd name="connsiteY5" fmla="*/ 814 h 198838"/>
                  <a:gd name="connsiteX6" fmla="*/ 82824 w 93600"/>
                  <a:gd name="connsiteY6" fmla="*/ 52916 h 198838"/>
                  <a:gd name="connsiteX7" fmla="*/ 84825 w 93600"/>
                  <a:gd name="connsiteY7" fmla="*/ 56535 h 198838"/>
                  <a:gd name="connsiteX8" fmla="*/ 93588 w 93600"/>
                  <a:gd name="connsiteY8" fmla="*/ 193695 h 198838"/>
                  <a:gd name="connsiteX9" fmla="*/ 89111 w 93600"/>
                  <a:gd name="connsiteY9" fmla="*/ 198744 h 198838"/>
                  <a:gd name="connsiteX10" fmla="*/ 88920 w 93600"/>
                  <a:gd name="connsiteY10" fmla="*/ 198839 h 19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00" h="198838">
                    <a:moveTo>
                      <a:pt x="88920" y="198839"/>
                    </a:moveTo>
                    <a:cubicBezTo>
                      <a:pt x="86444" y="198839"/>
                      <a:pt x="84348" y="196934"/>
                      <a:pt x="84158" y="194362"/>
                    </a:cubicBezTo>
                    <a:lnTo>
                      <a:pt x="75490" y="59488"/>
                    </a:lnTo>
                    <a:lnTo>
                      <a:pt x="2052" y="8720"/>
                    </a:lnTo>
                    <a:cubicBezTo>
                      <a:pt x="-138" y="7196"/>
                      <a:pt x="-615" y="4243"/>
                      <a:pt x="814" y="2052"/>
                    </a:cubicBezTo>
                    <a:cubicBezTo>
                      <a:pt x="2338" y="-138"/>
                      <a:pt x="5291" y="-615"/>
                      <a:pt x="7482" y="814"/>
                    </a:cubicBezTo>
                    <a:lnTo>
                      <a:pt x="82824" y="52916"/>
                    </a:lnTo>
                    <a:cubicBezTo>
                      <a:pt x="84063" y="53773"/>
                      <a:pt x="84825" y="55107"/>
                      <a:pt x="84825" y="56535"/>
                    </a:cubicBezTo>
                    <a:lnTo>
                      <a:pt x="93588" y="193695"/>
                    </a:lnTo>
                    <a:cubicBezTo>
                      <a:pt x="93778" y="196362"/>
                      <a:pt x="91778" y="198553"/>
                      <a:pt x="89111" y="198744"/>
                    </a:cubicBezTo>
                    <a:cubicBezTo>
                      <a:pt x="89111" y="198839"/>
                      <a:pt x="89016" y="198839"/>
                      <a:pt x="88920" y="1988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A8AE28A-EB98-5266-EA6C-2728655BC14B}"/>
                  </a:ext>
                </a:extLst>
              </p:cNvPr>
              <p:cNvSpPr/>
              <p:nvPr/>
            </p:nvSpPr>
            <p:spPr>
              <a:xfrm>
                <a:off x="4597007" y="2205471"/>
                <a:ext cx="40951" cy="40904"/>
              </a:xfrm>
              <a:custGeom>
                <a:avLst/>
                <a:gdLst>
                  <a:gd name="connsiteX0" fmla="*/ 20521 w 40951"/>
                  <a:gd name="connsiteY0" fmla="*/ 40905 h 40904"/>
                  <a:gd name="connsiteX1" fmla="*/ 709 w 40951"/>
                  <a:gd name="connsiteY1" fmla="*/ 25760 h 40904"/>
                  <a:gd name="connsiteX2" fmla="*/ 2709 w 40951"/>
                  <a:gd name="connsiteY2" fmla="*/ 10234 h 40904"/>
                  <a:gd name="connsiteX3" fmla="*/ 15187 w 40951"/>
                  <a:gd name="connsiteY3" fmla="*/ 709 h 40904"/>
                  <a:gd name="connsiteX4" fmla="*/ 15187 w 40951"/>
                  <a:gd name="connsiteY4" fmla="*/ 709 h 40904"/>
                  <a:gd name="connsiteX5" fmla="*/ 30713 w 40951"/>
                  <a:gd name="connsiteY5" fmla="*/ 2709 h 40904"/>
                  <a:gd name="connsiteX6" fmla="*/ 40238 w 40951"/>
                  <a:gd name="connsiteY6" fmla="*/ 15187 h 40904"/>
                  <a:gd name="connsiteX7" fmla="*/ 25760 w 40951"/>
                  <a:gd name="connsiteY7" fmla="*/ 40238 h 40904"/>
                  <a:gd name="connsiteX8" fmla="*/ 20521 w 40951"/>
                  <a:gd name="connsiteY8" fmla="*/ 40905 h 40904"/>
                  <a:gd name="connsiteX9" fmla="*/ 20521 w 40951"/>
                  <a:gd name="connsiteY9" fmla="*/ 9472 h 40904"/>
                  <a:gd name="connsiteX10" fmla="*/ 17664 w 40951"/>
                  <a:gd name="connsiteY10" fmla="*/ 9853 h 40904"/>
                  <a:gd name="connsiteX11" fmla="*/ 17664 w 40951"/>
                  <a:gd name="connsiteY11" fmla="*/ 9853 h 40904"/>
                  <a:gd name="connsiteX12" fmla="*/ 10996 w 40951"/>
                  <a:gd name="connsiteY12" fmla="*/ 14997 h 40904"/>
                  <a:gd name="connsiteX13" fmla="*/ 9948 w 40951"/>
                  <a:gd name="connsiteY13" fmla="*/ 23283 h 40904"/>
                  <a:gd name="connsiteX14" fmla="*/ 23379 w 40951"/>
                  <a:gd name="connsiteY14" fmla="*/ 30999 h 40904"/>
                  <a:gd name="connsiteX15" fmla="*/ 30046 w 40951"/>
                  <a:gd name="connsiteY15" fmla="*/ 25855 h 40904"/>
                  <a:gd name="connsiteX16" fmla="*/ 31094 w 40951"/>
                  <a:gd name="connsiteY16" fmla="*/ 17568 h 40904"/>
                  <a:gd name="connsiteX17" fmla="*/ 25950 w 40951"/>
                  <a:gd name="connsiteY17" fmla="*/ 10901 h 40904"/>
                  <a:gd name="connsiteX18" fmla="*/ 20521 w 40951"/>
                  <a:gd name="connsiteY18" fmla="*/ 9472 h 40904"/>
                  <a:gd name="connsiteX19" fmla="*/ 16425 w 40951"/>
                  <a:gd name="connsiteY19" fmla="*/ 5281 h 40904"/>
                  <a:gd name="connsiteX20" fmla="*/ 16425 w 40951"/>
                  <a:gd name="connsiteY20" fmla="*/ 5281 h 40904"/>
                  <a:gd name="connsiteX21" fmla="*/ 16425 w 40951"/>
                  <a:gd name="connsiteY21" fmla="*/ 5281 h 40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51" h="40904">
                    <a:moveTo>
                      <a:pt x="20521" y="40905"/>
                    </a:moveTo>
                    <a:cubicBezTo>
                      <a:pt x="11472" y="40905"/>
                      <a:pt x="3186" y="34904"/>
                      <a:pt x="709" y="25760"/>
                    </a:cubicBezTo>
                    <a:cubicBezTo>
                      <a:pt x="-720" y="20521"/>
                      <a:pt x="42" y="14997"/>
                      <a:pt x="2709" y="10234"/>
                    </a:cubicBezTo>
                    <a:cubicBezTo>
                      <a:pt x="5472" y="5472"/>
                      <a:pt x="9853" y="2138"/>
                      <a:pt x="15187" y="709"/>
                    </a:cubicBezTo>
                    <a:lnTo>
                      <a:pt x="15187" y="709"/>
                    </a:lnTo>
                    <a:cubicBezTo>
                      <a:pt x="20426" y="-720"/>
                      <a:pt x="25950" y="42"/>
                      <a:pt x="30713" y="2709"/>
                    </a:cubicBezTo>
                    <a:cubicBezTo>
                      <a:pt x="35475" y="5472"/>
                      <a:pt x="38809" y="9853"/>
                      <a:pt x="40238" y="15187"/>
                    </a:cubicBezTo>
                    <a:cubicBezTo>
                      <a:pt x="43191" y="26046"/>
                      <a:pt x="36714" y="37285"/>
                      <a:pt x="25760" y="40238"/>
                    </a:cubicBezTo>
                    <a:cubicBezTo>
                      <a:pt x="24045" y="40714"/>
                      <a:pt x="22331" y="40905"/>
                      <a:pt x="20521" y="40905"/>
                    </a:cubicBezTo>
                    <a:close/>
                    <a:moveTo>
                      <a:pt x="20521" y="9472"/>
                    </a:moveTo>
                    <a:cubicBezTo>
                      <a:pt x="19569" y="9472"/>
                      <a:pt x="18616" y="9567"/>
                      <a:pt x="17664" y="9853"/>
                    </a:cubicBezTo>
                    <a:lnTo>
                      <a:pt x="17664" y="9853"/>
                    </a:lnTo>
                    <a:cubicBezTo>
                      <a:pt x="14806" y="10615"/>
                      <a:pt x="12520" y="12425"/>
                      <a:pt x="10996" y="14997"/>
                    </a:cubicBezTo>
                    <a:cubicBezTo>
                      <a:pt x="9567" y="17568"/>
                      <a:pt x="9186" y="20521"/>
                      <a:pt x="9948" y="23283"/>
                    </a:cubicBezTo>
                    <a:cubicBezTo>
                      <a:pt x="11472" y="29094"/>
                      <a:pt x="17568" y="32618"/>
                      <a:pt x="23379" y="30999"/>
                    </a:cubicBezTo>
                    <a:cubicBezTo>
                      <a:pt x="26236" y="30237"/>
                      <a:pt x="28522" y="28427"/>
                      <a:pt x="30046" y="25855"/>
                    </a:cubicBezTo>
                    <a:cubicBezTo>
                      <a:pt x="31475" y="23283"/>
                      <a:pt x="31856" y="20331"/>
                      <a:pt x="31094" y="17568"/>
                    </a:cubicBezTo>
                    <a:cubicBezTo>
                      <a:pt x="30332" y="14711"/>
                      <a:pt x="28522" y="12425"/>
                      <a:pt x="25950" y="10901"/>
                    </a:cubicBezTo>
                    <a:cubicBezTo>
                      <a:pt x="24331" y="10044"/>
                      <a:pt x="22426" y="9472"/>
                      <a:pt x="20521" y="9472"/>
                    </a:cubicBezTo>
                    <a:close/>
                    <a:moveTo>
                      <a:pt x="16425" y="5281"/>
                    </a:moveTo>
                    <a:lnTo>
                      <a:pt x="16425" y="5281"/>
                    </a:lnTo>
                    <a:lnTo>
                      <a:pt x="16425" y="52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F45663F-247C-D0B4-678A-0BD139AD2F58}"/>
                  </a:ext>
                </a:extLst>
              </p:cNvPr>
              <p:cNvSpPr/>
              <p:nvPr/>
            </p:nvSpPr>
            <p:spPr>
              <a:xfrm>
                <a:off x="4609961" y="2126415"/>
                <a:ext cx="40945" cy="40902"/>
              </a:xfrm>
              <a:custGeom>
                <a:avLst/>
                <a:gdLst>
                  <a:gd name="connsiteX0" fmla="*/ 20521 w 40945"/>
                  <a:gd name="connsiteY0" fmla="*/ 40903 h 40902"/>
                  <a:gd name="connsiteX1" fmla="*/ 709 w 40945"/>
                  <a:gd name="connsiteY1" fmla="*/ 25758 h 40902"/>
                  <a:gd name="connsiteX2" fmla="*/ 2709 w 40945"/>
                  <a:gd name="connsiteY2" fmla="*/ 10232 h 40902"/>
                  <a:gd name="connsiteX3" fmla="*/ 15187 w 40945"/>
                  <a:gd name="connsiteY3" fmla="*/ 707 h 40902"/>
                  <a:gd name="connsiteX4" fmla="*/ 15187 w 40945"/>
                  <a:gd name="connsiteY4" fmla="*/ 707 h 40902"/>
                  <a:gd name="connsiteX5" fmla="*/ 40238 w 40945"/>
                  <a:gd name="connsiteY5" fmla="*/ 15185 h 40902"/>
                  <a:gd name="connsiteX6" fmla="*/ 25760 w 40945"/>
                  <a:gd name="connsiteY6" fmla="*/ 40236 h 40902"/>
                  <a:gd name="connsiteX7" fmla="*/ 20521 w 40945"/>
                  <a:gd name="connsiteY7" fmla="*/ 40903 h 40902"/>
                  <a:gd name="connsiteX8" fmla="*/ 17664 w 40945"/>
                  <a:gd name="connsiteY8" fmla="*/ 9851 h 40902"/>
                  <a:gd name="connsiteX9" fmla="*/ 9948 w 40945"/>
                  <a:gd name="connsiteY9" fmla="*/ 23282 h 40902"/>
                  <a:gd name="connsiteX10" fmla="*/ 23379 w 40945"/>
                  <a:gd name="connsiteY10" fmla="*/ 30997 h 40902"/>
                  <a:gd name="connsiteX11" fmla="*/ 31094 w 40945"/>
                  <a:gd name="connsiteY11" fmla="*/ 17567 h 40902"/>
                  <a:gd name="connsiteX12" fmla="*/ 17664 w 40945"/>
                  <a:gd name="connsiteY12" fmla="*/ 9851 h 40902"/>
                  <a:gd name="connsiteX13" fmla="*/ 17664 w 40945"/>
                  <a:gd name="connsiteY13" fmla="*/ 9851 h 4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945" h="40902">
                    <a:moveTo>
                      <a:pt x="20521" y="40903"/>
                    </a:moveTo>
                    <a:cubicBezTo>
                      <a:pt x="11472" y="40903"/>
                      <a:pt x="3186" y="34902"/>
                      <a:pt x="709" y="25758"/>
                    </a:cubicBezTo>
                    <a:cubicBezTo>
                      <a:pt x="-720" y="20519"/>
                      <a:pt x="42" y="14995"/>
                      <a:pt x="2709" y="10232"/>
                    </a:cubicBezTo>
                    <a:cubicBezTo>
                      <a:pt x="5472" y="5470"/>
                      <a:pt x="9853" y="2136"/>
                      <a:pt x="15187" y="707"/>
                    </a:cubicBezTo>
                    <a:lnTo>
                      <a:pt x="15187" y="707"/>
                    </a:lnTo>
                    <a:cubicBezTo>
                      <a:pt x="26141" y="-2245"/>
                      <a:pt x="37285" y="4327"/>
                      <a:pt x="40238" y="15185"/>
                    </a:cubicBezTo>
                    <a:cubicBezTo>
                      <a:pt x="43191" y="26044"/>
                      <a:pt x="36618" y="37379"/>
                      <a:pt x="25760" y="40236"/>
                    </a:cubicBezTo>
                    <a:cubicBezTo>
                      <a:pt x="24045" y="40712"/>
                      <a:pt x="22236" y="40903"/>
                      <a:pt x="20521" y="40903"/>
                    </a:cubicBezTo>
                    <a:close/>
                    <a:moveTo>
                      <a:pt x="17664" y="9851"/>
                    </a:moveTo>
                    <a:cubicBezTo>
                      <a:pt x="11853" y="11375"/>
                      <a:pt x="8329" y="17471"/>
                      <a:pt x="9948" y="23282"/>
                    </a:cubicBezTo>
                    <a:cubicBezTo>
                      <a:pt x="11472" y="29092"/>
                      <a:pt x="17473" y="32616"/>
                      <a:pt x="23379" y="30997"/>
                    </a:cubicBezTo>
                    <a:cubicBezTo>
                      <a:pt x="29189" y="29473"/>
                      <a:pt x="32713" y="23377"/>
                      <a:pt x="31094" y="17567"/>
                    </a:cubicBezTo>
                    <a:cubicBezTo>
                      <a:pt x="29475" y="11756"/>
                      <a:pt x="23474" y="8327"/>
                      <a:pt x="17664" y="9851"/>
                    </a:cubicBezTo>
                    <a:lnTo>
                      <a:pt x="17664" y="98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56349AD-2536-066A-5EA6-48E8D8B43BFE}"/>
                  </a:ext>
                </a:extLst>
              </p:cNvPr>
              <p:cNvSpPr/>
              <p:nvPr/>
            </p:nvSpPr>
            <p:spPr>
              <a:xfrm>
                <a:off x="4530618" y="1904291"/>
                <a:ext cx="40851" cy="40999"/>
              </a:xfrm>
              <a:custGeom>
                <a:avLst/>
                <a:gdLst>
                  <a:gd name="connsiteX0" fmla="*/ 20426 w 40851"/>
                  <a:gd name="connsiteY0" fmla="*/ 41000 h 40999"/>
                  <a:gd name="connsiteX1" fmla="*/ 10234 w 40851"/>
                  <a:gd name="connsiteY1" fmla="*/ 38238 h 40999"/>
                  <a:gd name="connsiteX2" fmla="*/ 709 w 40851"/>
                  <a:gd name="connsiteY2" fmla="*/ 25760 h 40999"/>
                  <a:gd name="connsiteX3" fmla="*/ 2709 w 40851"/>
                  <a:gd name="connsiteY3" fmla="*/ 10234 h 40999"/>
                  <a:gd name="connsiteX4" fmla="*/ 15092 w 40851"/>
                  <a:gd name="connsiteY4" fmla="*/ 709 h 40999"/>
                  <a:gd name="connsiteX5" fmla="*/ 30618 w 40851"/>
                  <a:gd name="connsiteY5" fmla="*/ 2709 h 40999"/>
                  <a:gd name="connsiteX6" fmla="*/ 40143 w 40851"/>
                  <a:gd name="connsiteY6" fmla="*/ 15092 h 40999"/>
                  <a:gd name="connsiteX7" fmla="*/ 38142 w 40851"/>
                  <a:gd name="connsiteY7" fmla="*/ 30618 h 40999"/>
                  <a:gd name="connsiteX8" fmla="*/ 25665 w 40851"/>
                  <a:gd name="connsiteY8" fmla="*/ 40143 h 40999"/>
                  <a:gd name="connsiteX9" fmla="*/ 20426 w 40851"/>
                  <a:gd name="connsiteY9" fmla="*/ 41000 h 40999"/>
                  <a:gd name="connsiteX10" fmla="*/ 20426 w 40851"/>
                  <a:gd name="connsiteY10" fmla="*/ 9567 h 40999"/>
                  <a:gd name="connsiteX11" fmla="*/ 17568 w 40851"/>
                  <a:gd name="connsiteY11" fmla="*/ 9948 h 40999"/>
                  <a:gd name="connsiteX12" fmla="*/ 10901 w 40851"/>
                  <a:gd name="connsiteY12" fmla="*/ 15092 h 40999"/>
                  <a:gd name="connsiteX13" fmla="*/ 9758 w 40851"/>
                  <a:gd name="connsiteY13" fmla="*/ 23379 h 40999"/>
                  <a:gd name="connsiteX14" fmla="*/ 14901 w 40851"/>
                  <a:gd name="connsiteY14" fmla="*/ 30046 h 40999"/>
                  <a:gd name="connsiteX15" fmla="*/ 29856 w 40851"/>
                  <a:gd name="connsiteY15" fmla="*/ 26046 h 40999"/>
                  <a:gd name="connsiteX16" fmla="*/ 30903 w 40851"/>
                  <a:gd name="connsiteY16" fmla="*/ 17759 h 40999"/>
                  <a:gd name="connsiteX17" fmla="*/ 25760 w 40851"/>
                  <a:gd name="connsiteY17" fmla="*/ 11091 h 40999"/>
                  <a:gd name="connsiteX18" fmla="*/ 25760 w 40851"/>
                  <a:gd name="connsiteY18" fmla="*/ 11091 h 40999"/>
                  <a:gd name="connsiteX19" fmla="*/ 20426 w 40851"/>
                  <a:gd name="connsiteY19" fmla="*/ 9567 h 4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851" h="40999">
                    <a:moveTo>
                      <a:pt x="20426" y="41000"/>
                    </a:moveTo>
                    <a:cubicBezTo>
                      <a:pt x="16902" y="41000"/>
                      <a:pt x="13377" y="40047"/>
                      <a:pt x="10234" y="38238"/>
                    </a:cubicBezTo>
                    <a:cubicBezTo>
                      <a:pt x="5472" y="35475"/>
                      <a:pt x="2138" y="31094"/>
                      <a:pt x="709" y="25760"/>
                    </a:cubicBezTo>
                    <a:cubicBezTo>
                      <a:pt x="-720" y="20521"/>
                      <a:pt x="42" y="14997"/>
                      <a:pt x="2709" y="10234"/>
                    </a:cubicBezTo>
                    <a:cubicBezTo>
                      <a:pt x="5472" y="5472"/>
                      <a:pt x="9853" y="2138"/>
                      <a:pt x="15092" y="709"/>
                    </a:cubicBezTo>
                    <a:cubicBezTo>
                      <a:pt x="20331" y="-720"/>
                      <a:pt x="25855" y="42"/>
                      <a:pt x="30618" y="2709"/>
                    </a:cubicBezTo>
                    <a:cubicBezTo>
                      <a:pt x="35380" y="5472"/>
                      <a:pt x="38714" y="9853"/>
                      <a:pt x="40143" y="15092"/>
                    </a:cubicBezTo>
                    <a:cubicBezTo>
                      <a:pt x="41571" y="20331"/>
                      <a:pt x="40809" y="25855"/>
                      <a:pt x="38142" y="30618"/>
                    </a:cubicBezTo>
                    <a:cubicBezTo>
                      <a:pt x="35380" y="35380"/>
                      <a:pt x="30999" y="38714"/>
                      <a:pt x="25665" y="40143"/>
                    </a:cubicBezTo>
                    <a:cubicBezTo>
                      <a:pt x="23950" y="40809"/>
                      <a:pt x="22236" y="41000"/>
                      <a:pt x="20426" y="41000"/>
                    </a:cubicBezTo>
                    <a:close/>
                    <a:moveTo>
                      <a:pt x="20426" y="9567"/>
                    </a:moveTo>
                    <a:cubicBezTo>
                      <a:pt x="19473" y="9567"/>
                      <a:pt x="18521" y="9663"/>
                      <a:pt x="17568" y="9948"/>
                    </a:cubicBezTo>
                    <a:cubicBezTo>
                      <a:pt x="14711" y="10710"/>
                      <a:pt x="12425" y="12520"/>
                      <a:pt x="10901" y="15092"/>
                    </a:cubicBezTo>
                    <a:cubicBezTo>
                      <a:pt x="9472" y="17664"/>
                      <a:pt x="9091" y="20616"/>
                      <a:pt x="9758" y="23379"/>
                    </a:cubicBezTo>
                    <a:cubicBezTo>
                      <a:pt x="10520" y="26236"/>
                      <a:pt x="12330" y="28522"/>
                      <a:pt x="14901" y="30046"/>
                    </a:cubicBezTo>
                    <a:cubicBezTo>
                      <a:pt x="20140" y="33094"/>
                      <a:pt x="26808" y="31284"/>
                      <a:pt x="29856" y="26046"/>
                    </a:cubicBezTo>
                    <a:cubicBezTo>
                      <a:pt x="31284" y="23474"/>
                      <a:pt x="31665" y="20521"/>
                      <a:pt x="30903" y="17759"/>
                    </a:cubicBezTo>
                    <a:cubicBezTo>
                      <a:pt x="30141" y="14901"/>
                      <a:pt x="28332" y="12615"/>
                      <a:pt x="25760" y="11091"/>
                    </a:cubicBezTo>
                    <a:lnTo>
                      <a:pt x="25760" y="11091"/>
                    </a:lnTo>
                    <a:cubicBezTo>
                      <a:pt x="24236" y="10139"/>
                      <a:pt x="22331" y="9567"/>
                      <a:pt x="20426" y="95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C503E36-15C1-A3FC-5B64-C6B0BA939D7B}"/>
                  </a:ext>
                </a:extLst>
              </p:cNvPr>
              <p:cNvSpPr/>
              <p:nvPr/>
            </p:nvSpPr>
            <p:spPr>
              <a:xfrm>
                <a:off x="4519551" y="2059435"/>
                <a:ext cx="40983" cy="41017"/>
              </a:xfrm>
              <a:custGeom>
                <a:avLst/>
                <a:gdLst>
                  <a:gd name="connsiteX0" fmla="*/ 20444 w 40983"/>
                  <a:gd name="connsiteY0" fmla="*/ 41018 h 41017"/>
                  <a:gd name="connsiteX1" fmla="*/ 10252 w 40983"/>
                  <a:gd name="connsiteY1" fmla="*/ 38256 h 41017"/>
                  <a:gd name="connsiteX2" fmla="*/ 2727 w 40983"/>
                  <a:gd name="connsiteY2" fmla="*/ 10252 h 41017"/>
                  <a:gd name="connsiteX3" fmla="*/ 30731 w 40983"/>
                  <a:gd name="connsiteY3" fmla="*/ 2727 h 41017"/>
                  <a:gd name="connsiteX4" fmla="*/ 30731 w 40983"/>
                  <a:gd name="connsiteY4" fmla="*/ 2727 h 41017"/>
                  <a:gd name="connsiteX5" fmla="*/ 38256 w 40983"/>
                  <a:gd name="connsiteY5" fmla="*/ 30731 h 41017"/>
                  <a:gd name="connsiteX6" fmla="*/ 20444 w 40983"/>
                  <a:gd name="connsiteY6" fmla="*/ 41018 h 41017"/>
                  <a:gd name="connsiteX7" fmla="*/ 20539 w 40983"/>
                  <a:gd name="connsiteY7" fmla="*/ 9681 h 41017"/>
                  <a:gd name="connsiteX8" fmla="*/ 11014 w 40983"/>
                  <a:gd name="connsiteY8" fmla="*/ 15110 h 41017"/>
                  <a:gd name="connsiteX9" fmla="*/ 15015 w 40983"/>
                  <a:gd name="connsiteY9" fmla="*/ 30064 h 41017"/>
                  <a:gd name="connsiteX10" fmla="*/ 29969 w 40983"/>
                  <a:gd name="connsiteY10" fmla="*/ 26064 h 41017"/>
                  <a:gd name="connsiteX11" fmla="*/ 25968 w 40983"/>
                  <a:gd name="connsiteY11" fmla="*/ 11109 h 41017"/>
                  <a:gd name="connsiteX12" fmla="*/ 25968 w 40983"/>
                  <a:gd name="connsiteY12" fmla="*/ 11109 h 41017"/>
                  <a:gd name="connsiteX13" fmla="*/ 20539 w 40983"/>
                  <a:gd name="connsiteY13" fmla="*/ 9681 h 4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983" h="41017">
                    <a:moveTo>
                      <a:pt x="20444" y="41018"/>
                    </a:moveTo>
                    <a:cubicBezTo>
                      <a:pt x="17015" y="41018"/>
                      <a:pt x="13491" y="40161"/>
                      <a:pt x="10252" y="38256"/>
                    </a:cubicBezTo>
                    <a:cubicBezTo>
                      <a:pt x="441" y="32636"/>
                      <a:pt x="-2892" y="20063"/>
                      <a:pt x="2727" y="10252"/>
                    </a:cubicBezTo>
                    <a:cubicBezTo>
                      <a:pt x="8347" y="441"/>
                      <a:pt x="20920" y="-2892"/>
                      <a:pt x="30731" y="2727"/>
                    </a:cubicBezTo>
                    <a:lnTo>
                      <a:pt x="30731" y="2727"/>
                    </a:lnTo>
                    <a:cubicBezTo>
                      <a:pt x="40542" y="8347"/>
                      <a:pt x="43875" y="20920"/>
                      <a:pt x="38256" y="30731"/>
                    </a:cubicBezTo>
                    <a:cubicBezTo>
                      <a:pt x="34446" y="37398"/>
                      <a:pt x="27588" y="41018"/>
                      <a:pt x="20444" y="41018"/>
                    </a:cubicBezTo>
                    <a:close/>
                    <a:moveTo>
                      <a:pt x="20539" y="9681"/>
                    </a:moveTo>
                    <a:cubicBezTo>
                      <a:pt x="16729" y="9681"/>
                      <a:pt x="13110" y="11681"/>
                      <a:pt x="11014" y="15110"/>
                    </a:cubicBezTo>
                    <a:cubicBezTo>
                      <a:pt x="7966" y="20349"/>
                      <a:pt x="9776" y="27016"/>
                      <a:pt x="15015" y="30064"/>
                    </a:cubicBezTo>
                    <a:cubicBezTo>
                      <a:pt x="20253" y="33112"/>
                      <a:pt x="26921" y="31302"/>
                      <a:pt x="29969" y="26064"/>
                    </a:cubicBezTo>
                    <a:cubicBezTo>
                      <a:pt x="33017" y="20825"/>
                      <a:pt x="31207" y="14157"/>
                      <a:pt x="25968" y="11109"/>
                    </a:cubicBezTo>
                    <a:lnTo>
                      <a:pt x="25968" y="11109"/>
                    </a:lnTo>
                    <a:cubicBezTo>
                      <a:pt x="24254" y="10157"/>
                      <a:pt x="22444" y="9681"/>
                      <a:pt x="20539" y="96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2D4A11F-8200-C3C3-7517-58AF687CE26B}"/>
                  </a:ext>
                </a:extLst>
              </p:cNvPr>
              <p:cNvSpPr/>
              <p:nvPr/>
            </p:nvSpPr>
            <p:spPr>
              <a:xfrm>
                <a:off x="4551052" y="1985200"/>
                <a:ext cx="203731" cy="81343"/>
              </a:xfrm>
              <a:custGeom>
                <a:avLst/>
                <a:gdLst>
                  <a:gd name="connsiteX0" fmla="*/ 4754 w 203731"/>
                  <a:gd name="connsiteY0" fmla="*/ 81344 h 81343"/>
                  <a:gd name="connsiteX1" fmla="*/ 1802 w 203731"/>
                  <a:gd name="connsiteY1" fmla="*/ 80296 h 81343"/>
                  <a:gd name="connsiteX2" fmla="*/ 1040 w 203731"/>
                  <a:gd name="connsiteY2" fmla="*/ 73628 h 81343"/>
                  <a:gd name="connsiteX3" fmla="*/ 57809 w 203731"/>
                  <a:gd name="connsiteY3" fmla="*/ 1810 h 81343"/>
                  <a:gd name="connsiteX4" fmla="*/ 61523 w 203731"/>
                  <a:gd name="connsiteY4" fmla="*/ 0 h 81343"/>
                  <a:gd name="connsiteX5" fmla="*/ 198969 w 203731"/>
                  <a:gd name="connsiteY5" fmla="*/ 0 h 81343"/>
                  <a:gd name="connsiteX6" fmla="*/ 203732 w 203731"/>
                  <a:gd name="connsiteY6" fmla="*/ 4763 h 81343"/>
                  <a:gd name="connsiteX7" fmla="*/ 198969 w 203731"/>
                  <a:gd name="connsiteY7" fmla="*/ 9525 h 81343"/>
                  <a:gd name="connsiteX8" fmla="*/ 63809 w 203731"/>
                  <a:gd name="connsiteY8" fmla="*/ 9525 h 81343"/>
                  <a:gd name="connsiteX9" fmla="*/ 8469 w 203731"/>
                  <a:gd name="connsiteY9" fmla="*/ 79534 h 81343"/>
                  <a:gd name="connsiteX10" fmla="*/ 4754 w 203731"/>
                  <a:gd name="connsiteY10" fmla="*/ 81344 h 8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731" h="81343">
                    <a:moveTo>
                      <a:pt x="4754" y="81344"/>
                    </a:moveTo>
                    <a:cubicBezTo>
                      <a:pt x="3707" y="81344"/>
                      <a:pt x="2659" y="80963"/>
                      <a:pt x="1802" y="80296"/>
                    </a:cubicBezTo>
                    <a:cubicBezTo>
                      <a:pt x="-294" y="78677"/>
                      <a:pt x="-580" y="75629"/>
                      <a:pt x="1040" y="73628"/>
                    </a:cubicBezTo>
                    <a:lnTo>
                      <a:pt x="57809" y="1810"/>
                    </a:lnTo>
                    <a:cubicBezTo>
                      <a:pt x="58666" y="667"/>
                      <a:pt x="60095" y="0"/>
                      <a:pt x="61523" y="0"/>
                    </a:cubicBezTo>
                    <a:lnTo>
                      <a:pt x="198969" y="0"/>
                    </a:lnTo>
                    <a:cubicBezTo>
                      <a:pt x="201636" y="0"/>
                      <a:pt x="203732" y="2096"/>
                      <a:pt x="203732" y="4763"/>
                    </a:cubicBezTo>
                    <a:cubicBezTo>
                      <a:pt x="203732" y="7430"/>
                      <a:pt x="201636" y="9525"/>
                      <a:pt x="198969" y="9525"/>
                    </a:cubicBezTo>
                    <a:lnTo>
                      <a:pt x="63809" y="9525"/>
                    </a:lnTo>
                    <a:lnTo>
                      <a:pt x="8469" y="79534"/>
                    </a:lnTo>
                    <a:cubicBezTo>
                      <a:pt x="7517" y="80772"/>
                      <a:pt x="6183" y="81344"/>
                      <a:pt x="4754" y="81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9003480-E6FD-D651-7802-6F9962F8CBA8}"/>
                  </a:ext>
                </a:extLst>
              </p:cNvPr>
              <p:cNvSpPr/>
              <p:nvPr/>
            </p:nvSpPr>
            <p:spPr>
              <a:xfrm>
                <a:off x="4561998" y="1918621"/>
                <a:ext cx="192786" cy="9525"/>
              </a:xfrm>
              <a:custGeom>
                <a:avLst/>
                <a:gdLst>
                  <a:gd name="connsiteX0" fmla="*/ 188024 w 192786"/>
                  <a:gd name="connsiteY0" fmla="*/ 9525 h 9525"/>
                  <a:gd name="connsiteX1" fmla="*/ 4763 w 192786"/>
                  <a:gd name="connsiteY1" fmla="*/ 9525 h 9525"/>
                  <a:gd name="connsiteX2" fmla="*/ 0 w 192786"/>
                  <a:gd name="connsiteY2" fmla="*/ 4763 h 9525"/>
                  <a:gd name="connsiteX3" fmla="*/ 4763 w 192786"/>
                  <a:gd name="connsiteY3" fmla="*/ 0 h 9525"/>
                  <a:gd name="connsiteX4" fmla="*/ 188024 w 192786"/>
                  <a:gd name="connsiteY4" fmla="*/ 0 h 9525"/>
                  <a:gd name="connsiteX5" fmla="*/ 192786 w 192786"/>
                  <a:gd name="connsiteY5" fmla="*/ 4763 h 9525"/>
                  <a:gd name="connsiteX6" fmla="*/ 188024 w 192786"/>
                  <a:gd name="connsiteY6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786" h="9525">
                    <a:moveTo>
                      <a:pt x="188024" y="9525"/>
                    </a:moveTo>
                    <a:lnTo>
                      <a:pt x="4763" y="9525"/>
                    </a:lnTo>
                    <a:cubicBezTo>
                      <a:pt x="2096" y="9525"/>
                      <a:pt x="0" y="7429"/>
                      <a:pt x="0" y="4763"/>
                    </a:cubicBezTo>
                    <a:cubicBezTo>
                      <a:pt x="0" y="2096"/>
                      <a:pt x="2096" y="0"/>
                      <a:pt x="4763" y="0"/>
                    </a:cubicBezTo>
                    <a:lnTo>
                      <a:pt x="188024" y="0"/>
                    </a:lnTo>
                    <a:cubicBezTo>
                      <a:pt x="190691" y="0"/>
                      <a:pt x="192786" y="2096"/>
                      <a:pt x="192786" y="4763"/>
                    </a:cubicBezTo>
                    <a:cubicBezTo>
                      <a:pt x="192786" y="7429"/>
                      <a:pt x="190691" y="9525"/>
                      <a:pt x="188024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EECCD6F-FA60-9508-32E3-CC36B66C2446}"/>
                  </a:ext>
                </a:extLst>
              </p:cNvPr>
              <p:cNvSpPr/>
              <p:nvPr/>
            </p:nvSpPr>
            <p:spPr>
              <a:xfrm>
                <a:off x="4636674" y="2047970"/>
                <a:ext cx="92583" cy="92583"/>
              </a:xfrm>
              <a:custGeom>
                <a:avLst/>
                <a:gdLst>
                  <a:gd name="connsiteX0" fmla="*/ 4763 w 92583"/>
                  <a:gd name="connsiteY0" fmla="*/ 92583 h 92583"/>
                  <a:gd name="connsiteX1" fmla="*/ 1429 w 92583"/>
                  <a:gd name="connsiteY1" fmla="*/ 91154 h 92583"/>
                  <a:gd name="connsiteX2" fmla="*/ 1429 w 92583"/>
                  <a:gd name="connsiteY2" fmla="*/ 84392 h 92583"/>
                  <a:gd name="connsiteX3" fmla="*/ 84392 w 92583"/>
                  <a:gd name="connsiteY3" fmla="*/ 1429 h 92583"/>
                  <a:gd name="connsiteX4" fmla="*/ 91154 w 92583"/>
                  <a:gd name="connsiteY4" fmla="*/ 1429 h 92583"/>
                  <a:gd name="connsiteX5" fmla="*/ 91154 w 92583"/>
                  <a:gd name="connsiteY5" fmla="*/ 8192 h 92583"/>
                  <a:gd name="connsiteX6" fmla="*/ 8191 w 92583"/>
                  <a:gd name="connsiteY6" fmla="*/ 91154 h 92583"/>
                  <a:gd name="connsiteX7" fmla="*/ 4763 w 92583"/>
                  <a:gd name="connsiteY7" fmla="*/ 92583 h 9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583" h="92583">
                    <a:moveTo>
                      <a:pt x="4763" y="92583"/>
                    </a:moveTo>
                    <a:cubicBezTo>
                      <a:pt x="3524" y="92583"/>
                      <a:pt x="2286" y="92107"/>
                      <a:pt x="1429" y="91154"/>
                    </a:cubicBezTo>
                    <a:cubicBezTo>
                      <a:pt x="-476" y="89249"/>
                      <a:pt x="-476" y="86296"/>
                      <a:pt x="1429" y="84392"/>
                    </a:cubicBezTo>
                    <a:lnTo>
                      <a:pt x="84392" y="1429"/>
                    </a:lnTo>
                    <a:cubicBezTo>
                      <a:pt x="86297" y="-476"/>
                      <a:pt x="89249" y="-476"/>
                      <a:pt x="91154" y="1429"/>
                    </a:cubicBezTo>
                    <a:cubicBezTo>
                      <a:pt x="93059" y="3334"/>
                      <a:pt x="93059" y="6286"/>
                      <a:pt x="91154" y="8192"/>
                    </a:cubicBezTo>
                    <a:lnTo>
                      <a:pt x="8191" y="91154"/>
                    </a:lnTo>
                    <a:cubicBezTo>
                      <a:pt x="7239" y="92107"/>
                      <a:pt x="6001" y="92583"/>
                      <a:pt x="4763" y="925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4E77D68-09EF-218A-9BF9-3DDE4D032D9E}"/>
                  </a:ext>
                </a:extLst>
              </p:cNvPr>
              <p:cNvSpPr/>
              <p:nvPr/>
            </p:nvSpPr>
            <p:spPr>
              <a:xfrm>
                <a:off x="4628193" y="2142744"/>
                <a:ext cx="217649" cy="92487"/>
              </a:xfrm>
              <a:custGeom>
                <a:avLst/>
                <a:gdLst>
                  <a:gd name="connsiteX0" fmla="*/ 129924 w 217649"/>
                  <a:gd name="connsiteY0" fmla="*/ 92488 h 92487"/>
                  <a:gd name="connsiteX1" fmla="*/ 129734 w 217649"/>
                  <a:gd name="connsiteY1" fmla="*/ 92488 h 92487"/>
                  <a:gd name="connsiteX2" fmla="*/ 4575 w 217649"/>
                  <a:gd name="connsiteY2" fmla="*/ 88011 h 92487"/>
                  <a:gd name="connsiteX3" fmla="*/ 3 w 217649"/>
                  <a:gd name="connsiteY3" fmla="*/ 83058 h 92487"/>
                  <a:gd name="connsiteX4" fmla="*/ 4956 w 217649"/>
                  <a:gd name="connsiteY4" fmla="*/ 78486 h 92487"/>
                  <a:gd name="connsiteX5" fmla="*/ 128019 w 217649"/>
                  <a:gd name="connsiteY5" fmla="*/ 82868 h 92487"/>
                  <a:gd name="connsiteX6" fmla="*/ 209458 w 217649"/>
                  <a:gd name="connsiteY6" fmla="*/ 1429 h 92487"/>
                  <a:gd name="connsiteX7" fmla="*/ 216221 w 217649"/>
                  <a:gd name="connsiteY7" fmla="*/ 1429 h 92487"/>
                  <a:gd name="connsiteX8" fmla="*/ 216221 w 217649"/>
                  <a:gd name="connsiteY8" fmla="*/ 8191 h 92487"/>
                  <a:gd name="connsiteX9" fmla="*/ 133258 w 217649"/>
                  <a:gd name="connsiteY9" fmla="*/ 91154 h 92487"/>
                  <a:gd name="connsiteX10" fmla="*/ 129924 w 217649"/>
                  <a:gd name="connsiteY10" fmla="*/ 92488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649" h="92487">
                    <a:moveTo>
                      <a:pt x="129924" y="92488"/>
                    </a:moveTo>
                    <a:cubicBezTo>
                      <a:pt x="129829" y="92488"/>
                      <a:pt x="129829" y="92488"/>
                      <a:pt x="129734" y="92488"/>
                    </a:cubicBezTo>
                    <a:lnTo>
                      <a:pt x="4575" y="88011"/>
                    </a:lnTo>
                    <a:cubicBezTo>
                      <a:pt x="1908" y="87916"/>
                      <a:pt x="-92" y="85725"/>
                      <a:pt x="3" y="83058"/>
                    </a:cubicBezTo>
                    <a:cubicBezTo>
                      <a:pt x="99" y="80391"/>
                      <a:pt x="2575" y="78295"/>
                      <a:pt x="4956" y="78486"/>
                    </a:cubicBezTo>
                    <a:lnTo>
                      <a:pt x="128019" y="82868"/>
                    </a:lnTo>
                    <a:lnTo>
                      <a:pt x="209458" y="1429"/>
                    </a:lnTo>
                    <a:cubicBezTo>
                      <a:pt x="211363" y="-476"/>
                      <a:pt x="214316" y="-476"/>
                      <a:pt x="216221" y="1429"/>
                    </a:cubicBezTo>
                    <a:cubicBezTo>
                      <a:pt x="218126" y="3334"/>
                      <a:pt x="218126" y="6286"/>
                      <a:pt x="216221" y="8191"/>
                    </a:cubicBezTo>
                    <a:lnTo>
                      <a:pt x="133258" y="91154"/>
                    </a:lnTo>
                    <a:cubicBezTo>
                      <a:pt x="132401" y="92012"/>
                      <a:pt x="131163" y="92488"/>
                      <a:pt x="129924" y="924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870121C-E06D-7582-1770-210121C7FE7C}"/>
                  </a:ext>
                </a:extLst>
              </p:cNvPr>
              <p:cNvSpPr/>
              <p:nvPr/>
            </p:nvSpPr>
            <p:spPr>
              <a:xfrm>
                <a:off x="5199845" y="1591472"/>
                <a:ext cx="40946" cy="40922"/>
              </a:xfrm>
              <a:custGeom>
                <a:avLst/>
                <a:gdLst>
                  <a:gd name="connsiteX0" fmla="*/ 20426 w 40946"/>
                  <a:gd name="connsiteY0" fmla="*/ 40923 h 40922"/>
                  <a:gd name="connsiteX1" fmla="*/ 10234 w 40946"/>
                  <a:gd name="connsiteY1" fmla="*/ 38160 h 40922"/>
                  <a:gd name="connsiteX2" fmla="*/ 709 w 40946"/>
                  <a:gd name="connsiteY2" fmla="*/ 25778 h 40922"/>
                  <a:gd name="connsiteX3" fmla="*/ 2709 w 40946"/>
                  <a:gd name="connsiteY3" fmla="*/ 10252 h 40922"/>
                  <a:gd name="connsiteX4" fmla="*/ 30713 w 40946"/>
                  <a:gd name="connsiteY4" fmla="*/ 2727 h 40922"/>
                  <a:gd name="connsiteX5" fmla="*/ 40238 w 40946"/>
                  <a:gd name="connsiteY5" fmla="*/ 15205 h 40922"/>
                  <a:gd name="connsiteX6" fmla="*/ 38238 w 40946"/>
                  <a:gd name="connsiteY6" fmla="*/ 30731 h 40922"/>
                  <a:gd name="connsiteX7" fmla="*/ 25855 w 40946"/>
                  <a:gd name="connsiteY7" fmla="*/ 40256 h 40922"/>
                  <a:gd name="connsiteX8" fmla="*/ 20426 w 40946"/>
                  <a:gd name="connsiteY8" fmla="*/ 40923 h 40922"/>
                  <a:gd name="connsiteX9" fmla="*/ 20521 w 40946"/>
                  <a:gd name="connsiteY9" fmla="*/ 9490 h 40922"/>
                  <a:gd name="connsiteX10" fmla="*/ 17664 w 40946"/>
                  <a:gd name="connsiteY10" fmla="*/ 9871 h 40922"/>
                  <a:gd name="connsiteX11" fmla="*/ 10996 w 40946"/>
                  <a:gd name="connsiteY11" fmla="*/ 15015 h 40922"/>
                  <a:gd name="connsiteX12" fmla="*/ 9948 w 40946"/>
                  <a:gd name="connsiteY12" fmla="*/ 23301 h 40922"/>
                  <a:gd name="connsiteX13" fmla="*/ 15092 w 40946"/>
                  <a:gd name="connsiteY13" fmla="*/ 29969 h 40922"/>
                  <a:gd name="connsiteX14" fmla="*/ 15092 w 40946"/>
                  <a:gd name="connsiteY14" fmla="*/ 29969 h 40922"/>
                  <a:gd name="connsiteX15" fmla="*/ 23379 w 40946"/>
                  <a:gd name="connsiteY15" fmla="*/ 31112 h 40922"/>
                  <a:gd name="connsiteX16" fmla="*/ 30046 w 40946"/>
                  <a:gd name="connsiteY16" fmla="*/ 25968 h 40922"/>
                  <a:gd name="connsiteX17" fmla="*/ 31094 w 40946"/>
                  <a:gd name="connsiteY17" fmla="*/ 17682 h 40922"/>
                  <a:gd name="connsiteX18" fmla="*/ 25950 w 40946"/>
                  <a:gd name="connsiteY18" fmla="*/ 11014 h 40922"/>
                  <a:gd name="connsiteX19" fmla="*/ 20521 w 40946"/>
                  <a:gd name="connsiteY19" fmla="*/ 9490 h 4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946" h="40922">
                    <a:moveTo>
                      <a:pt x="20426" y="40923"/>
                    </a:moveTo>
                    <a:cubicBezTo>
                      <a:pt x="16902" y="40923"/>
                      <a:pt x="13377" y="39970"/>
                      <a:pt x="10234" y="38160"/>
                    </a:cubicBezTo>
                    <a:cubicBezTo>
                      <a:pt x="5472" y="35398"/>
                      <a:pt x="2138" y="31017"/>
                      <a:pt x="709" y="25778"/>
                    </a:cubicBezTo>
                    <a:cubicBezTo>
                      <a:pt x="-720" y="20539"/>
                      <a:pt x="42" y="15015"/>
                      <a:pt x="2709" y="10252"/>
                    </a:cubicBezTo>
                    <a:cubicBezTo>
                      <a:pt x="8329" y="441"/>
                      <a:pt x="20902" y="-2892"/>
                      <a:pt x="30713" y="2727"/>
                    </a:cubicBezTo>
                    <a:cubicBezTo>
                      <a:pt x="35475" y="5490"/>
                      <a:pt x="38809" y="9871"/>
                      <a:pt x="40238" y="15205"/>
                    </a:cubicBezTo>
                    <a:cubicBezTo>
                      <a:pt x="41667" y="20444"/>
                      <a:pt x="40905" y="25968"/>
                      <a:pt x="38238" y="30731"/>
                    </a:cubicBezTo>
                    <a:cubicBezTo>
                      <a:pt x="35475" y="35493"/>
                      <a:pt x="31094" y="38827"/>
                      <a:pt x="25855" y="40256"/>
                    </a:cubicBezTo>
                    <a:cubicBezTo>
                      <a:pt x="24045" y="40732"/>
                      <a:pt x="22236" y="40923"/>
                      <a:pt x="20426" y="40923"/>
                    </a:cubicBezTo>
                    <a:close/>
                    <a:moveTo>
                      <a:pt x="20521" y="9490"/>
                    </a:moveTo>
                    <a:cubicBezTo>
                      <a:pt x="19569" y="9490"/>
                      <a:pt x="18616" y="9585"/>
                      <a:pt x="17664" y="9871"/>
                    </a:cubicBezTo>
                    <a:cubicBezTo>
                      <a:pt x="14806" y="10633"/>
                      <a:pt x="12520" y="12443"/>
                      <a:pt x="10996" y="15015"/>
                    </a:cubicBezTo>
                    <a:cubicBezTo>
                      <a:pt x="9567" y="17586"/>
                      <a:pt x="9186" y="20539"/>
                      <a:pt x="9948" y="23301"/>
                    </a:cubicBezTo>
                    <a:cubicBezTo>
                      <a:pt x="10710" y="26159"/>
                      <a:pt x="12520" y="28445"/>
                      <a:pt x="15092" y="29969"/>
                    </a:cubicBezTo>
                    <a:lnTo>
                      <a:pt x="15092" y="29969"/>
                    </a:lnTo>
                    <a:cubicBezTo>
                      <a:pt x="17664" y="31398"/>
                      <a:pt x="20616" y="31779"/>
                      <a:pt x="23379" y="31112"/>
                    </a:cubicBezTo>
                    <a:cubicBezTo>
                      <a:pt x="26236" y="30350"/>
                      <a:pt x="28522" y="28540"/>
                      <a:pt x="30046" y="25968"/>
                    </a:cubicBezTo>
                    <a:cubicBezTo>
                      <a:pt x="31475" y="23397"/>
                      <a:pt x="31856" y="20444"/>
                      <a:pt x="31094" y="17682"/>
                    </a:cubicBezTo>
                    <a:cubicBezTo>
                      <a:pt x="30332" y="14824"/>
                      <a:pt x="28522" y="12538"/>
                      <a:pt x="25950" y="11014"/>
                    </a:cubicBezTo>
                    <a:cubicBezTo>
                      <a:pt x="24236" y="9966"/>
                      <a:pt x="22426" y="9490"/>
                      <a:pt x="20521" y="94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1E7C1B2-F249-7604-9B25-D206A8C2B171}"/>
                  </a:ext>
                </a:extLst>
              </p:cNvPr>
              <p:cNvSpPr/>
              <p:nvPr/>
            </p:nvSpPr>
            <p:spPr>
              <a:xfrm>
                <a:off x="5231224" y="1618202"/>
                <a:ext cx="80105" cy="198215"/>
              </a:xfrm>
              <a:custGeom>
                <a:avLst/>
                <a:gdLst>
                  <a:gd name="connsiteX0" fmla="*/ 75343 w 80105"/>
                  <a:gd name="connsiteY0" fmla="*/ 198215 h 198215"/>
                  <a:gd name="connsiteX1" fmla="*/ 70580 w 80105"/>
                  <a:gd name="connsiteY1" fmla="*/ 193453 h 198215"/>
                  <a:gd name="connsiteX2" fmla="*/ 70580 w 80105"/>
                  <a:gd name="connsiteY2" fmla="*/ 77248 h 198215"/>
                  <a:gd name="connsiteX3" fmla="*/ 1429 w 80105"/>
                  <a:gd name="connsiteY3" fmla="*/ 8191 h 198215"/>
                  <a:gd name="connsiteX4" fmla="*/ 1429 w 80105"/>
                  <a:gd name="connsiteY4" fmla="*/ 1429 h 198215"/>
                  <a:gd name="connsiteX5" fmla="*/ 8191 w 80105"/>
                  <a:gd name="connsiteY5" fmla="*/ 1429 h 198215"/>
                  <a:gd name="connsiteX6" fmla="*/ 78676 w 80105"/>
                  <a:gd name="connsiteY6" fmla="*/ 71914 h 198215"/>
                  <a:gd name="connsiteX7" fmla="*/ 80105 w 80105"/>
                  <a:gd name="connsiteY7" fmla="*/ 75248 h 198215"/>
                  <a:gd name="connsiteX8" fmla="*/ 80105 w 80105"/>
                  <a:gd name="connsiteY8" fmla="*/ 193453 h 198215"/>
                  <a:gd name="connsiteX9" fmla="*/ 75343 w 80105"/>
                  <a:gd name="connsiteY9" fmla="*/ 198215 h 19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105" h="198215">
                    <a:moveTo>
                      <a:pt x="75343" y="198215"/>
                    </a:moveTo>
                    <a:cubicBezTo>
                      <a:pt x="72676" y="198215"/>
                      <a:pt x="70580" y="196120"/>
                      <a:pt x="70580" y="193453"/>
                    </a:cubicBezTo>
                    <a:lnTo>
                      <a:pt x="70580" y="77248"/>
                    </a:lnTo>
                    <a:lnTo>
                      <a:pt x="1429" y="8191"/>
                    </a:lnTo>
                    <a:cubicBezTo>
                      <a:pt x="-476" y="6286"/>
                      <a:pt x="-476" y="3334"/>
                      <a:pt x="1429" y="1429"/>
                    </a:cubicBezTo>
                    <a:cubicBezTo>
                      <a:pt x="3334" y="-476"/>
                      <a:pt x="6286" y="-476"/>
                      <a:pt x="8191" y="1429"/>
                    </a:cubicBezTo>
                    <a:lnTo>
                      <a:pt x="78676" y="71914"/>
                    </a:lnTo>
                    <a:cubicBezTo>
                      <a:pt x="79534" y="72771"/>
                      <a:pt x="80105" y="74009"/>
                      <a:pt x="80105" y="75248"/>
                    </a:cubicBezTo>
                    <a:lnTo>
                      <a:pt x="80105" y="193453"/>
                    </a:lnTo>
                    <a:cubicBezTo>
                      <a:pt x="80105" y="196120"/>
                      <a:pt x="77914" y="198215"/>
                      <a:pt x="75343" y="1982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3B21A50-5343-1452-B266-E5469BA9930B}"/>
                </a:ext>
              </a:extLst>
            </p:cNvPr>
            <p:cNvSpPr/>
            <p:nvPr/>
          </p:nvSpPr>
          <p:spPr>
            <a:xfrm>
              <a:off x="6570043" y="2854576"/>
              <a:ext cx="3491169" cy="1798373"/>
            </a:xfrm>
            <a:custGeom>
              <a:avLst/>
              <a:gdLst>
                <a:gd name="connsiteX0" fmla="*/ 0 w 888111"/>
                <a:gd name="connsiteY0" fmla="*/ 257747 h 457485"/>
                <a:gd name="connsiteX1" fmla="*/ 434435 w 888111"/>
                <a:gd name="connsiteY1" fmla="*/ 457486 h 457485"/>
                <a:gd name="connsiteX2" fmla="*/ 888111 w 888111"/>
                <a:gd name="connsiteY2" fmla="*/ 256794 h 457485"/>
                <a:gd name="connsiteX3" fmla="*/ 427101 w 888111"/>
                <a:gd name="connsiteY3" fmla="*/ 0 h 457485"/>
                <a:gd name="connsiteX4" fmla="*/ 0 w 888111"/>
                <a:gd name="connsiteY4" fmla="*/ 257747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111" h="457485">
                  <a:moveTo>
                    <a:pt x="0" y="257747"/>
                  </a:moveTo>
                  <a:cubicBezTo>
                    <a:pt x="0" y="323469"/>
                    <a:pt x="184214" y="457486"/>
                    <a:pt x="434435" y="457486"/>
                  </a:cubicBezTo>
                  <a:cubicBezTo>
                    <a:pt x="684562" y="457486"/>
                    <a:pt x="888111" y="306324"/>
                    <a:pt x="888111" y="256794"/>
                  </a:cubicBezTo>
                  <a:cubicBezTo>
                    <a:pt x="888111" y="193643"/>
                    <a:pt x="718376" y="0"/>
                    <a:pt x="427101" y="0"/>
                  </a:cubicBezTo>
                  <a:cubicBezTo>
                    <a:pt x="164783" y="95"/>
                    <a:pt x="0" y="191262"/>
                    <a:pt x="0" y="25774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8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6351509-C99D-2B43-AC59-142AB7C78DEA}"/>
                </a:ext>
              </a:extLst>
            </p:cNvPr>
            <p:cNvSpPr/>
            <p:nvPr/>
          </p:nvSpPr>
          <p:spPr>
            <a:xfrm>
              <a:off x="7550298" y="3008471"/>
              <a:ext cx="1455026" cy="1455024"/>
            </a:xfrm>
            <a:custGeom>
              <a:avLst/>
              <a:gdLst>
                <a:gd name="connsiteX0" fmla="*/ 370142 w 370141"/>
                <a:gd name="connsiteY0" fmla="*/ 185071 h 370141"/>
                <a:gd name="connsiteX1" fmla="*/ 185071 w 370141"/>
                <a:gd name="connsiteY1" fmla="*/ 370141 h 370141"/>
                <a:gd name="connsiteX2" fmla="*/ 0 w 370141"/>
                <a:gd name="connsiteY2" fmla="*/ 185071 h 370141"/>
                <a:gd name="connsiteX3" fmla="*/ 185071 w 370141"/>
                <a:gd name="connsiteY3" fmla="*/ 0 h 370141"/>
                <a:gd name="connsiteX4" fmla="*/ 370142 w 370141"/>
                <a:gd name="connsiteY4" fmla="*/ 185071 h 37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141" h="370141">
                  <a:moveTo>
                    <a:pt x="370142" y="185071"/>
                  </a:moveTo>
                  <a:cubicBezTo>
                    <a:pt x="370142" y="287283"/>
                    <a:pt x="287283" y="370141"/>
                    <a:pt x="185071" y="370141"/>
                  </a:cubicBezTo>
                  <a:cubicBezTo>
                    <a:pt x="82859" y="370141"/>
                    <a:pt x="0" y="287283"/>
                    <a:pt x="0" y="185071"/>
                  </a:cubicBezTo>
                  <a:cubicBezTo>
                    <a:pt x="0" y="82859"/>
                    <a:pt x="82859" y="0"/>
                    <a:pt x="185071" y="0"/>
                  </a:cubicBezTo>
                  <a:cubicBezTo>
                    <a:pt x="287283" y="0"/>
                    <a:pt x="370142" y="82859"/>
                    <a:pt x="370142" y="1850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3A46C8-9F15-D641-B75B-855AAE93332D}"/>
                </a:ext>
              </a:extLst>
            </p:cNvPr>
            <p:cNvSpPr/>
            <p:nvPr/>
          </p:nvSpPr>
          <p:spPr>
            <a:xfrm>
              <a:off x="7915367" y="3373538"/>
              <a:ext cx="724893" cy="724892"/>
            </a:xfrm>
            <a:custGeom>
              <a:avLst/>
              <a:gdLst>
                <a:gd name="connsiteX0" fmla="*/ 184404 w 184404"/>
                <a:gd name="connsiteY0" fmla="*/ 92202 h 184404"/>
                <a:gd name="connsiteX1" fmla="*/ 92202 w 184404"/>
                <a:gd name="connsiteY1" fmla="*/ 184404 h 184404"/>
                <a:gd name="connsiteX2" fmla="*/ 0 w 184404"/>
                <a:gd name="connsiteY2" fmla="*/ 92202 h 184404"/>
                <a:gd name="connsiteX3" fmla="*/ 92202 w 184404"/>
                <a:gd name="connsiteY3" fmla="*/ 0 h 184404"/>
                <a:gd name="connsiteX4" fmla="*/ 184404 w 184404"/>
                <a:gd name="connsiteY4" fmla="*/ 92202 h 18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" h="184404">
                  <a:moveTo>
                    <a:pt x="184404" y="92202"/>
                  </a:moveTo>
                  <a:cubicBezTo>
                    <a:pt x="184404" y="143124"/>
                    <a:pt x="143124" y="184404"/>
                    <a:pt x="92202" y="184404"/>
                  </a:cubicBezTo>
                  <a:cubicBezTo>
                    <a:pt x="41280" y="184404"/>
                    <a:pt x="0" y="143124"/>
                    <a:pt x="0" y="92202"/>
                  </a:cubicBezTo>
                  <a:cubicBezTo>
                    <a:pt x="0" y="41280"/>
                    <a:pt x="41280" y="0"/>
                    <a:pt x="92202" y="0"/>
                  </a:cubicBezTo>
                  <a:cubicBezTo>
                    <a:pt x="143124" y="0"/>
                    <a:pt x="184404" y="41280"/>
                    <a:pt x="184404" y="92202"/>
                  </a:cubicBezTo>
                  <a:close/>
                </a:path>
              </a:pathLst>
            </a:custGeom>
            <a:solidFill>
              <a:srgbClr val="7BDF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605D263-9152-CF64-4B44-ADAA01CBFC03}"/>
                </a:ext>
              </a:extLst>
            </p:cNvPr>
            <p:cNvSpPr/>
            <p:nvPr/>
          </p:nvSpPr>
          <p:spPr>
            <a:xfrm>
              <a:off x="6570043" y="3304262"/>
              <a:ext cx="3491169" cy="1348313"/>
            </a:xfrm>
            <a:custGeom>
              <a:avLst/>
              <a:gdLst>
                <a:gd name="connsiteX0" fmla="*/ 529304 w 888111"/>
                <a:gd name="connsiteY0" fmla="*/ 132207 h 342995"/>
                <a:gd name="connsiteX1" fmla="*/ 101918 w 888111"/>
                <a:gd name="connsiteY1" fmla="*/ 0 h 342995"/>
                <a:gd name="connsiteX2" fmla="*/ 0 w 888111"/>
                <a:gd name="connsiteY2" fmla="*/ 143256 h 342995"/>
                <a:gd name="connsiteX3" fmla="*/ 434435 w 888111"/>
                <a:gd name="connsiteY3" fmla="*/ 342995 h 342995"/>
                <a:gd name="connsiteX4" fmla="*/ 888111 w 888111"/>
                <a:gd name="connsiteY4" fmla="*/ 142303 h 342995"/>
                <a:gd name="connsiteX5" fmla="*/ 854393 w 888111"/>
                <a:gd name="connsiteY5" fmla="*/ 72199 h 342995"/>
                <a:gd name="connsiteX6" fmla="*/ 529304 w 888111"/>
                <a:gd name="connsiteY6" fmla="*/ 132207 h 3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111" h="342995">
                  <a:moveTo>
                    <a:pt x="529304" y="132207"/>
                  </a:moveTo>
                  <a:cubicBezTo>
                    <a:pt x="380905" y="128302"/>
                    <a:pt x="221742" y="90011"/>
                    <a:pt x="101918" y="0"/>
                  </a:cubicBezTo>
                  <a:cubicBezTo>
                    <a:pt x="36290" y="53435"/>
                    <a:pt x="0" y="112109"/>
                    <a:pt x="0" y="143256"/>
                  </a:cubicBezTo>
                  <a:cubicBezTo>
                    <a:pt x="0" y="208978"/>
                    <a:pt x="184214" y="342995"/>
                    <a:pt x="434435" y="342995"/>
                  </a:cubicBezTo>
                  <a:cubicBezTo>
                    <a:pt x="684562" y="342995"/>
                    <a:pt x="888111" y="191833"/>
                    <a:pt x="888111" y="142303"/>
                  </a:cubicBezTo>
                  <a:cubicBezTo>
                    <a:pt x="888111" y="125920"/>
                    <a:pt x="876491" y="100584"/>
                    <a:pt x="854393" y="72199"/>
                  </a:cubicBezTo>
                  <a:cubicBezTo>
                    <a:pt x="752570" y="114014"/>
                    <a:pt x="642652" y="135160"/>
                    <a:pt x="529304" y="132207"/>
                  </a:cubicBezTo>
                  <a:close/>
                </a:path>
              </a:pathLst>
            </a:custGeom>
            <a:solidFill>
              <a:schemeClr val="accent1">
                <a:alpha val="2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A23E232-25BF-E19D-046A-9F428D6BBAC1}"/>
                </a:ext>
              </a:extLst>
            </p:cNvPr>
            <p:cNvSpPr/>
            <p:nvPr/>
          </p:nvSpPr>
          <p:spPr>
            <a:xfrm>
              <a:off x="8252722" y="3506080"/>
              <a:ext cx="222408" cy="222408"/>
            </a:xfrm>
            <a:custGeom>
              <a:avLst/>
              <a:gdLst>
                <a:gd name="connsiteX0" fmla="*/ 56579 w 56578"/>
                <a:gd name="connsiteY0" fmla="*/ 28289 h 56578"/>
                <a:gd name="connsiteX1" fmla="*/ 28289 w 56578"/>
                <a:gd name="connsiteY1" fmla="*/ 56579 h 56578"/>
                <a:gd name="connsiteX2" fmla="*/ 0 w 56578"/>
                <a:gd name="connsiteY2" fmla="*/ 28289 h 56578"/>
                <a:gd name="connsiteX3" fmla="*/ 28289 w 56578"/>
                <a:gd name="connsiteY3" fmla="*/ 0 h 56578"/>
                <a:gd name="connsiteX4" fmla="*/ 56579 w 56578"/>
                <a:gd name="connsiteY4" fmla="*/ 2828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78" h="56578">
                  <a:moveTo>
                    <a:pt x="56579" y="28289"/>
                  </a:moveTo>
                  <a:cubicBezTo>
                    <a:pt x="56579" y="43913"/>
                    <a:pt x="43913" y="56579"/>
                    <a:pt x="28289" y="56579"/>
                  </a:cubicBezTo>
                  <a:cubicBezTo>
                    <a:pt x="12666" y="56579"/>
                    <a:pt x="0" y="43913"/>
                    <a:pt x="0" y="28289"/>
                  </a:cubicBezTo>
                  <a:cubicBezTo>
                    <a:pt x="0" y="12666"/>
                    <a:pt x="12666" y="0"/>
                    <a:pt x="28289" y="0"/>
                  </a:cubicBezTo>
                  <a:cubicBezTo>
                    <a:pt x="43913" y="0"/>
                    <a:pt x="56579" y="12666"/>
                    <a:pt x="56579" y="2828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3ECC6F-0367-338C-E5FF-6151D3EE3532}"/>
                </a:ext>
              </a:extLst>
            </p:cNvPr>
            <p:cNvSpPr/>
            <p:nvPr/>
          </p:nvSpPr>
          <p:spPr>
            <a:xfrm>
              <a:off x="8800767" y="3036243"/>
              <a:ext cx="311277" cy="194832"/>
            </a:xfrm>
            <a:custGeom>
              <a:avLst/>
              <a:gdLst>
                <a:gd name="connsiteX0" fmla="*/ 9650 w 79185"/>
                <a:gd name="connsiteY0" fmla="*/ 28558 h 49563"/>
                <a:gd name="connsiteX1" fmla="*/ 61942 w 79185"/>
                <a:gd name="connsiteY1" fmla="*/ 48560 h 49563"/>
                <a:gd name="connsiteX2" fmla="*/ 69562 w 79185"/>
                <a:gd name="connsiteY2" fmla="*/ 21033 h 49563"/>
                <a:gd name="connsiteX3" fmla="*/ 17270 w 79185"/>
                <a:gd name="connsiteY3" fmla="*/ 1030 h 49563"/>
                <a:gd name="connsiteX4" fmla="*/ 9650 w 79185"/>
                <a:gd name="connsiteY4" fmla="*/ 28558 h 49563"/>
                <a:gd name="connsiteX5" fmla="*/ 9650 w 79185"/>
                <a:gd name="connsiteY5" fmla="*/ 28558 h 4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185" h="49563">
                  <a:moveTo>
                    <a:pt x="9650" y="28558"/>
                  </a:moveTo>
                  <a:cubicBezTo>
                    <a:pt x="27081" y="35225"/>
                    <a:pt x="44511" y="41893"/>
                    <a:pt x="61942" y="48560"/>
                  </a:cubicBezTo>
                  <a:cubicBezTo>
                    <a:pt x="79087" y="55132"/>
                    <a:pt x="86612" y="27510"/>
                    <a:pt x="69562" y="21033"/>
                  </a:cubicBezTo>
                  <a:cubicBezTo>
                    <a:pt x="52131" y="14365"/>
                    <a:pt x="34701" y="7698"/>
                    <a:pt x="17270" y="1030"/>
                  </a:cubicBezTo>
                  <a:cubicBezTo>
                    <a:pt x="30" y="-5637"/>
                    <a:pt x="-7400" y="21985"/>
                    <a:pt x="9650" y="28558"/>
                  </a:cubicBezTo>
                  <a:lnTo>
                    <a:pt x="9650" y="28558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2F61B49-5E7B-F9A2-DE49-6942FEA887A3}"/>
                </a:ext>
              </a:extLst>
            </p:cNvPr>
            <p:cNvSpPr/>
            <p:nvPr/>
          </p:nvSpPr>
          <p:spPr>
            <a:xfrm>
              <a:off x="9178572" y="3191089"/>
              <a:ext cx="488400" cy="358122"/>
            </a:xfrm>
            <a:custGeom>
              <a:avLst/>
              <a:gdLst>
                <a:gd name="connsiteX0" fmla="*/ 9650 w 124243"/>
                <a:gd name="connsiteY0" fmla="*/ 28504 h 91102"/>
                <a:gd name="connsiteX1" fmla="*/ 99280 w 124243"/>
                <a:gd name="connsiteY1" fmla="*/ 87559 h 91102"/>
                <a:gd name="connsiteX2" fmla="*/ 119473 w 124243"/>
                <a:gd name="connsiteY2" fmla="*/ 67366 h 91102"/>
                <a:gd name="connsiteX3" fmla="*/ 17270 w 124243"/>
                <a:gd name="connsiteY3" fmla="*/ 977 h 91102"/>
                <a:gd name="connsiteX4" fmla="*/ 9650 w 124243"/>
                <a:gd name="connsiteY4" fmla="*/ 28504 h 91102"/>
                <a:gd name="connsiteX5" fmla="*/ 9650 w 124243"/>
                <a:gd name="connsiteY5" fmla="*/ 28504 h 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243" h="91102">
                  <a:moveTo>
                    <a:pt x="9650" y="28504"/>
                  </a:moveTo>
                  <a:cubicBezTo>
                    <a:pt x="43654" y="41267"/>
                    <a:pt x="71753" y="64413"/>
                    <a:pt x="99280" y="87559"/>
                  </a:cubicBezTo>
                  <a:cubicBezTo>
                    <a:pt x="113282" y="99275"/>
                    <a:pt x="133570" y="79177"/>
                    <a:pt x="119473" y="67366"/>
                  </a:cubicBezTo>
                  <a:cubicBezTo>
                    <a:pt x="87945" y="40886"/>
                    <a:pt x="56132" y="15550"/>
                    <a:pt x="17270" y="977"/>
                  </a:cubicBezTo>
                  <a:cubicBezTo>
                    <a:pt x="30" y="-5500"/>
                    <a:pt x="-7400" y="22122"/>
                    <a:pt x="9650" y="28504"/>
                  </a:cubicBezTo>
                  <a:lnTo>
                    <a:pt x="9650" y="28504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206AB36-2EF0-25C9-A1F5-7CF77B568268}"/>
              </a:ext>
            </a:extLst>
          </p:cNvPr>
          <p:cNvGrpSpPr/>
          <p:nvPr/>
        </p:nvGrpSpPr>
        <p:grpSpPr>
          <a:xfrm>
            <a:off x="5558971" y="4377492"/>
            <a:ext cx="2838389" cy="1014877"/>
            <a:chOff x="5558971" y="4377492"/>
            <a:chExt cx="2838389" cy="101487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570488F-6028-718A-D3E0-5AFAD0A5951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360" y="4377492"/>
              <a:ext cx="0" cy="1014877"/>
            </a:xfrm>
            <a:prstGeom prst="line">
              <a:avLst/>
            </a:prstGeom>
            <a:ln>
              <a:solidFill>
                <a:schemeClr val="bg1">
                  <a:alpha val="78000"/>
                </a:schemeClr>
              </a:solidFill>
              <a:headEnd type="oval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2362019-1748-6C37-EF72-36F4C7444BC3}"/>
                </a:ext>
              </a:extLst>
            </p:cNvPr>
            <p:cNvCxnSpPr>
              <a:cxnSpLocks/>
            </p:cNvCxnSpPr>
            <p:nvPr/>
          </p:nvCxnSpPr>
          <p:spPr>
            <a:xfrm>
              <a:off x="5558971" y="5392369"/>
              <a:ext cx="2838389" cy="0"/>
            </a:xfrm>
            <a:prstGeom prst="line">
              <a:avLst/>
            </a:prstGeom>
            <a:ln>
              <a:solidFill>
                <a:schemeClr val="bg1">
                  <a:alpha val="78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A26B81F-F2CE-2E52-E784-C134E31B98A9}"/>
              </a:ext>
            </a:extLst>
          </p:cNvPr>
          <p:cNvGrpSpPr/>
          <p:nvPr/>
        </p:nvGrpSpPr>
        <p:grpSpPr>
          <a:xfrm>
            <a:off x="1196177" y="5049387"/>
            <a:ext cx="4502551" cy="728447"/>
            <a:chOff x="1196177" y="5049387"/>
            <a:chExt cx="4502551" cy="72844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D34B61C-0517-4D44-EDC7-8435F3BCF352}"/>
                </a:ext>
              </a:extLst>
            </p:cNvPr>
            <p:cNvSpPr txBox="1"/>
            <p:nvPr/>
          </p:nvSpPr>
          <p:spPr>
            <a:xfrm>
              <a:off x="4395238" y="5316169"/>
              <a:ext cx="13034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Poppins Medium" panose="00000600000000000000" pitchFamily="2" charset="0"/>
                  <a:ea typeface="Inter" panose="02000503000000020004" pitchFamily="2" charset="0"/>
                  <a:cs typeface="Poppins Medium" panose="00000600000000000000" pitchFamily="2" charset="0"/>
                </a:rPr>
                <a:t>245k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D7B3E06-D2A5-94BF-502F-D0E477E3C4D8}"/>
                </a:ext>
              </a:extLst>
            </p:cNvPr>
            <p:cNvGrpSpPr/>
            <p:nvPr/>
          </p:nvGrpSpPr>
          <p:grpSpPr>
            <a:xfrm>
              <a:off x="1196177" y="5049387"/>
              <a:ext cx="4189001" cy="728447"/>
              <a:chOff x="1196177" y="5049387"/>
              <a:chExt cx="4189001" cy="728447"/>
            </a:xfrm>
          </p:grpSpPr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D89A108E-9120-D064-1CFE-808F709EB92F}"/>
                  </a:ext>
                </a:extLst>
              </p:cNvPr>
              <p:cNvSpPr/>
              <p:nvPr/>
            </p:nvSpPr>
            <p:spPr>
              <a:xfrm>
                <a:off x="1196177" y="5068593"/>
                <a:ext cx="661990" cy="661990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0A6ACE3-9B43-232F-612A-E32812DA711B}"/>
                  </a:ext>
                </a:extLst>
              </p:cNvPr>
              <p:cNvSpPr txBox="1"/>
              <p:nvPr/>
            </p:nvSpPr>
            <p:spPr>
              <a:xfrm>
                <a:off x="1944311" y="5316169"/>
                <a:ext cx="13550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Poppins Medium" panose="00000600000000000000" pitchFamily="2" charset="0"/>
                    <a:ea typeface="Inter" panose="02000503000000020004" pitchFamily="2" charset="0"/>
                    <a:cs typeface="Poppins Medium" panose="00000600000000000000" pitchFamily="2" charset="0"/>
                  </a:rPr>
                  <a:t>100k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1AB4E25-238E-BD22-ECA3-FDA8DF9A0FE1}"/>
                  </a:ext>
                </a:extLst>
              </p:cNvPr>
              <p:cNvSpPr txBox="1"/>
              <p:nvPr/>
            </p:nvSpPr>
            <p:spPr>
              <a:xfrm>
                <a:off x="1949147" y="5049387"/>
                <a:ext cx="985104" cy="297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fa-IR" sz="10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" panose="02000503000000020004" pitchFamily="2" charset="0"/>
                    <a:cs typeface="Shabnam" panose="020B0603030804020204" pitchFamily="34" charset="-78"/>
                  </a:rPr>
                  <a:t>تیتر عنوان</a:t>
                </a:r>
                <a:endParaRPr lang="en-US" sz="1050" dirty="0">
                  <a:solidFill>
                    <a:schemeClr val="bg1"/>
                  </a:solidFill>
                  <a:latin typeface="Shabnam" panose="020B0603030804020204" pitchFamily="34" charset="-78"/>
                  <a:ea typeface="Inter" panose="02000503000000020004" pitchFamily="2" charset="0"/>
                  <a:cs typeface="Shabnam" panose="020B0603030804020204" pitchFamily="34" charset="-78"/>
                </a:endParaRPr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3D93058D-E811-985B-53EE-460CFBAB27D7}"/>
                  </a:ext>
                </a:extLst>
              </p:cNvPr>
              <p:cNvSpPr/>
              <p:nvPr/>
            </p:nvSpPr>
            <p:spPr>
              <a:xfrm>
                <a:off x="3647104" y="5068593"/>
                <a:ext cx="661990" cy="66199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8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57155A2-D970-E91A-5DB6-9AAE8874EBB4}"/>
                  </a:ext>
                </a:extLst>
              </p:cNvPr>
              <p:cNvSpPr txBox="1"/>
              <p:nvPr/>
            </p:nvSpPr>
            <p:spPr>
              <a:xfrm>
                <a:off x="4400074" y="5049387"/>
                <a:ext cx="985104" cy="297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fa-IR" sz="10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" panose="02000503000000020004" pitchFamily="2" charset="0"/>
                    <a:cs typeface="Shabnam" panose="020B0603030804020204" pitchFamily="34" charset="-78"/>
                  </a:rPr>
                  <a:t>تیتر عنوان</a:t>
                </a:r>
                <a:endParaRPr lang="en-US" sz="1050" dirty="0">
                  <a:solidFill>
                    <a:schemeClr val="bg1"/>
                  </a:solidFill>
                  <a:latin typeface="Shabnam" panose="020B0603030804020204" pitchFamily="34" charset="-78"/>
                  <a:ea typeface="Inter" panose="02000503000000020004" pitchFamily="2" charset="0"/>
                  <a:cs typeface="Shabnam" panose="020B0603030804020204" pitchFamily="34" charset="-78"/>
                </a:endParaRPr>
              </a:p>
            </p:txBody>
          </p:sp>
          <p:sp>
            <p:nvSpPr>
              <p:cNvPr id="81" name="Freeform 179">
                <a:extLst>
                  <a:ext uri="{FF2B5EF4-FFF2-40B4-BE49-F238E27FC236}">
                    <a16:creationId xmlns:a16="http://schemas.microsoft.com/office/drawing/2014/main" id="{0C5E088B-73F1-19B5-E902-1994FC94C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5952" y="5238377"/>
                <a:ext cx="363576" cy="307120"/>
              </a:xfrm>
              <a:custGeom>
                <a:avLst/>
                <a:gdLst>
                  <a:gd name="T0" fmla="*/ 12 w 161"/>
                  <a:gd name="T1" fmla="*/ 108 h 136"/>
                  <a:gd name="T2" fmla="*/ 12 w 161"/>
                  <a:gd name="T3" fmla="*/ 134 h 136"/>
                  <a:gd name="T4" fmla="*/ 16 w 161"/>
                  <a:gd name="T5" fmla="*/ 136 h 136"/>
                  <a:gd name="T6" fmla="*/ 35 w 161"/>
                  <a:gd name="T7" fmla="*/ 136 h 136"/>
                  <a:gd name="T8" fmla="*/ 37 w 161"/>
                  <a:gd name="T9" fmla="*/ 134 h 136"/>
                  <a:gd name="T10" fmla="*/ 37 w 161"/>
                  <a:gd name="T11" fmla="*/ 88 h 136"/>
                  <a:gd name="T12" fmla="*/ 23 w 161"/>
                  <a:gd name="T13" fmla="*/ 102 h 136"/>
                  <a:gd name="T14" fmla="*/ 12 w 161"/>
                  <a:gd name="T15" fmla="*/ 108 h 136"/>
                  <a:gd name="T16" fmla="*/ 47 w 161"/>
                  <a:gd name="T17" fmla="*/ 87 h 136"/>
                  <a:gd name="T18" fmla="*/ 47 w 161"/>
                  <a:gd name="T19" fmla="*/ 134 h 136"/>
                  <a:gd name="T20" fmla="*/ 51 w 161"/>
                  <a:gd name="T21" fmla="*/ 136 h 136"/>
                  <a:gd name="T22" fmla="*/ 70 w 161"/>
                  <a:gd name="T23" fmla="*/ 136 h 136"/>
                  <a:gd name="T24" fmla="*/ 73 w 161"/>
                  <a:gd name="T25" fmla="*/ 134 h 136"/>
                  <a:gd name="T26" fmla="*/ 73 w 161"/>
                  <a:gd name="T27" fmla="*/ 106 h 136"/>
                  <a:gd name="T28" fmla="*/ 62 w 161"/>
                  <a:gd name="T29" fmla="*/ 101 h 136"/>
                  <a:gd name="T30" fmla="*/ 47 w 161"/>
                  <a:gd name="T31" fmla="*/ 87 h 136"/>
                  <a:gd name="T32" fmla="*/ 84 w 161"/>
                  <a:gd name="T33" fmla="*/ 103 h 136"/>
                  <a:gd name="T34" fmla="*/ 84 w 161"/>
                  <a:gd name="T35" fmla="*/ 134 h 136"/>
                  <a:gd name="T36" fmla="*/ 86 w 161"/>
                  <a:gd name="T37" fmla="*/ 136 h 136"/>
                  <a:gd name="T38" fmla="*/ 106 w 161"/>
                  <a:gd name="T39" fmla="*/ 136 h 136"/>
                  <a:gd name="T40" fmla="*/ 110 w 161"/>
                  <a:gd name="T41" fmla="*/ 134 h 136"/>
                  <a:gd name="T42" fmla="*/ 110 w 161"/>
                  <a:gd name="T43" fmla="*/ 78 h 136"/>
                  <a:gd name="T44" fmla="*/ 86 w 161"/>
                  <a:gd name="T45" fmla="*/ 100 h 136"/>
                  <a:gd name="T46" fmla="*/ 84 w 161"/>
                  <a:gd name="T47" fmla="*/ 103 h 136"/>
                  <a:gd name="T48" fmla="*/ 143 w 161"/>
                  <a:gd name="T49" fmla="*/ 45 h 136"/>
                  <a:gd name="T50" fmla="*/ 120 w 161"/>
                  <a:gd name="T51" fmla="*/ 69 h 136"/>
                  <a:gd name="T52" fmla="*/ 120 w 161"/>
                  <a:gd name="T53" fmla="*/ 134 h 136"/>
                  <a:gd name="T54" fmla="*/ 122 w 161"/>
                  <a:gd name="T55" fmla="*/ 136 h 136"/>
                  <a:gd name="T56" fmla="*/ 143 w 161"/>
                  <a:gd name="T57" fmla="*/ 136 h 136"/>
                  <a:gd name="T58" fmla="*/ 146 w 161"/>
                  <a:gd name="T59" fmla="*/ 134 h 136"/>
                  <a:gd name="T60" fmla="*/ 146 w 161"/>
                  <a:gd name="T61" fmla="*/ 47 h 136"/>
                  <a:gd name="T62" fmla="*/ 145 w 161"/>
                  <a:gd name="T63" fmla="*/ 45 h 136"/>
                  <a:gd name="T64" fmla="*/ 143 w 161"/>
                  <a:gd name="T65" fmla="*/ 45 h 136"/>
                  <a:gd name="T66" fmla="*/ 160 w 161"/>
                  <a:gd name="T67" fmla="*/ 2 h 136"/>
                  <a:gd name="T68" fmla="*/ 155 w 161"/>
                  <a:gd name="T69" fmla="*/ 0 h 136"/>
                  <a:gd name="T70" fmla="*/ 127 w 161"/>
                  <a:gd name="T71" fmla="*/ 1 h 136"/>
                  <a:gd name="T72" fmla="*/ 123 w 161"/>
                  <a:gd name="T73" fmla="*/ 4 h 136"/>
                  <a:gd name="T74" fmla="*/ 122 w 161"/>
                  <a:gd name="T75" fmla="*/ 5 h 136"/>
                  <a:gd name="T76" fmla="*/ 123 w 161"/>
                  <a:gd name="T77" fmla="*/ 11 h 136"/>
                  <a:gd name="T78" fmla="*/ 125 w 161"/>
                  <a:gd name="T79" fmla="*/ 12 h 136"/>
                  <a:gd name="T80" fmla="*/ 130 w 161"/>
                  <a:gd name="T81" fmla="*/ 17 h 136"/>
                  <a:gd name="T82" fmla="*/ 74 w 161"/>
                  <a:gd name="T83" fmla="*/ 74 h 136"/>
                  <a:gd name="T84" fmla="*/ 48 w 161"/>
                  <a:gd name="T85" fmla="*/ 49 h 136"/>
                  <a:gd name="T86" fmla="*/ 42 w 161"/>
                  <a:gd name="T87" fmla="*/ 46 h 136"/>
                  <a:gd name="T88" fmla="*/ 37 w 161"/>
                  <a:gd name="T89" fmla="*/ 49 h 136"/>
                  <a:gd name="T90" fmla="*/ 3 w 161"/>
                  <a:gd name="T91" fmla="*/ 82 h 136"/>
                  <a:gd name="T92" fmla="*/ 3 w 161"/>
                  <a:gd name="T93" fmla="*/ 94 h 136"/>
                  <a:gd name="T94" fmla="*/ 5 w 161"/>
                  <a:gd name="T95" fmla="*/ 95 h 136"/>
                  <a:gd name="T96" fmla="*/ 10 w 161"/>
                  <a:gd name="T97" fmla="*/ 98 h 136"/>
                  <a:gd name="T98" fmla="*/ 16 w 161"/>
                  <a:gd name="T99" fmla="*/ 95 h 136"/>
                  <a:gd name="T100" fmla="*/ 42 w 161"/>
                  <a:gd name="T101" fmla="*/ 68 h 136"/>
                  <a:gd name="T102" fmla="*/ 68 w 161"/>
                  <a:gd name="T103" fmla="*/ 94 h 136"/>
                  <a:gd name="T104" fmla="*/ 74 w 161"/>
                  <a:gd name="T105" fmla="*/ 96 h 136"/>
                  <a:gd name="T106" fmla="*/ 79 w 161"/>
                  <a:gd name="T107" fmla="*/ 94 h 136"/>
                  <a:gd name="T108" fmla="*/ 143 w 161"/>
                  <a:gd name="T109" fmla="*/ 30 h 136"/>
                  <a:gd name="T110" fmla="*/ 150 w 161"/>
                  <a:gd name="T111" fmla="*/ 38 h 136"/>
                  <a:gd name="T112" fmla="*/ 154 w 161"/>
                  <a:gd name="T113" fmla="*/ 40 h 136"/>
                  <a:gd name="T114" fmla="*/ 156 w 161"/>
                  <a:gd name="T115" fmla="*/ 39 h 136"/>
                  <a:gd name="T116" fmla="*/ 157 w 161"/>
                  <a:gd name="T117" fmla="*/ 38 h 136"/>
                  <a:gd name="T118" fmla="*/ 160 w 161"/>
                  <a:gd name="T119" fmla="*/ 33 h 136"/>
                  <a:gd name="T120" fmla="*/ 161 w 161"/>
                  <a:gd name="T121" fmla="*/ 16 h 136"/>
                  <a:gd name="T122" fmla="*/ 161 w 161"/>
                  <a:gd name="T123" fmla="*/ 6 h 136"/>
                  <a:gd name="T124" fmla="*/ 160 w 161"/>
                  <a:gd name="T125" fmla="*/ 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" h="136">
                    <a:moveTo>
                      <a:pt x="12" y="108"/>
                    </a:moveTo>
                    <a:cubicBezTo>
                      <a:pt x="12" y="134"/>
                      <a:pt x="12" y="134"/>
                      <a:pt x="12" y="134"/>
                    </a:cubicBezTo>
                    <a:cubicBezTo>
                      <a:pt x="12" y="135"/>
                      <a:pt x="13" y="136"/>
                      <a:pt x="16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6" y="136"/>
                      <a:pt x="37" y="135"/>
                      <a:pt x="37" y="134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0" y="105"/>
                      <a:pt x="17" y="107"/>
                      <a:pt x="12" y="108"/>
                    </a:cubicBezTo>
                    <a:close/>
                    <a:moveTo>
                      <a:pt x="47" y="87"/>
                    </a:moveTo>
                    <a:cubicBezTo>
                      <a:pt x="47" y="134"/>
                      <a:pt x="47" y="134"/>
                      <a:pt x="47" y="134"/>
                    </a:cubicBezTo>
                    <a:cubicBezTo>
                      <a:pt x="47" y="135"/>
                      <a:pt x="49" y="136"/>
                      <a:pt x="51" y="136"/>
                    </a:cubicBezTo>
                    <a:cubicBezTo>
                      <a:pt x="70" y="136"/>
                      <a:pt x="70" y="136"/>
                      <a:pt x="70" y="136"/>
                    </a:cubicBezTo>
                    <a:cubicBezTo>
                      <a:pt x="71" y="136"/>
                      <a:pt x="73" y="135"/>
                      <a:pt x="73" y="134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69" y="106"/>
                      <a:pt x="64" y="104"/>
                      <a:pt x="62" y="101"/>
                    </a:cubicBezTo>
                    <a:lnTo>
                      <a:pt x="47" y="87"/>
                    </a:lnTo>
                    <a:close/>
                    <a:moveTo>
                      <a:pt x="84" y="103"/>
                    </a:moveTo>
                    <a:cubicBezTo>
                      <a:pt x="84" y="134"/>
                      <a:pt x="84" y="134"/>
                      <a:pt x="84" y="134"/>
                    </a:cubicBezTo>
                    <a:cubicBezTo>
                      <a:pt x="84" y="135"/>
                      <a:pt x="85" y="136"/>
                      <a:pt x="86" y="136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08" y="136"/>
                      <a:pt x="110" y="135"/>
                      <a:pt x="110" y="134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5" y="102"/>
                      <a:pt x="84" y="103"/>
                      <a:pt x="84" y="103"/>
                    </a:cubicBezTo>
                    <a:close/>
                    <a:moveTo>
                      <a:pt x="143" y="45"/>
                    </a:move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134"/>
                      <a:pt x="120" y="134"/>
                      <a:pt x="120" y="134"/>
                    </a:cubicBezTo>
                    <a:cubicBezTo>
                      <a:pt x="120" y="135"/>
                      <a:pt x="121" y="136"/>
                      <a:pt x="122" y="136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5" y="136"/>
                      <a:pt x="146" y="135"/>
                      <a:pt x="146" y="134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5" y="46"/>
                      <a:pt x="145" y="46"/>
                      <a:pt x="145" y="45"/>
                    </a:cubicBezTo>
                    <a:lnTo>
                      <a:pt x="143" y="45"/>
                    </a:lnTo>
                    <a:close/>
                    <a:moveTo>
                      <a:pt x="160" y="2"/>
                    </a:moveTo>
                    <a:cubicBezTo>
                      <a:pt x="158" y="1"/>
                      <a:pt x="157" y="0"/>
                      <a:pt x="155" y="0"/>
                    </a:cubicBezTo>
                    <a:cubicBezTo>
                      <a:pt x="145" y="1"/>
                      <a:pt x="136" y="1"/>
                      <a:pt x="127" y="1"/>
                    </a:cubicBezTo>
                    <a:cubicBezTo>
                      <a:pt x="125" y="1"/>
                      <a:pt x="124" y="1"/>
                      <a:pt x="123" y="4"/>
                    </a:cubicBezTo>
                    <a:cubicBezTo>
                      <a:pt x="122" y="4"/>
                      <a:pt x="122" y="4"/>
                      <a:pt x="122" y="5"/>
                    </a:cubicBezTo>
                    <a:cubicBezTo>
                      <a:pt x="120" y="7"/>
                      <a:pt x="122" y="10"/>
                      <a:pt x="123" y="11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7" y="15"/>
                      <a:pt x="128" y="16"/>
                      <a:pt x="130" y="17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7" y="48"/>
                      <a:pt x="44" y="46"/>
                      <a:pt x="42" y="46"/>
                    </a:cubicBezTo>
                    <a:cubicBezTo>
                      <a:pt x="41" y="46"/>
                      <a:pt x="38" y="48"/>
                      <a:pt x="37" y="49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0" y="85"/>
                      <a:pt x="0" y="90"/>
                      <a:pt x="3" y="94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6" y="96"/>
                      <a:pt x="8" y="98"/>
                      <a:pt x="10" y="98"/>
                    </a:cubicBezTo>
                    <a:cubicBezTo>
                      <a:pt x="13" y="98"/>
                      <a:pt x="15" y="96"/>
                      <a:pt x="16" y="95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9" y="95"/>
                      <a:pt x="71" y="96"/>
                      <a:pt x="74" y="96"/>
                    </a:cubicBezTo>
                    <a:cubicBezTo>
                      <a:pt x="76" y="96"/>
                      <a:pt x="78" y="95"/>
                      <a:pt x="79" y="94"/>
                    </a:cubicBezTo>
                    <a:cubicBezTo>
                      <a:pt x="143" y="30"/>
                      <a:pt x="143" y="30"/>
                      <a:pt x="143" y="30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51" y="39"/>
                      <a:pt x="152" y="40"/>
                      <a:pt x="154" y="40"/>
                    </a:cubicBezTo>
                    <a:cubicBezTo>
                      <a:pt x="155" y="40"/>
                      <a:pt x="156" y="39"/>
                      <a:pt x="156" y="39"/>
                    </a:cubicBezTo>
                    <a:cubicBezTo>
                      <a:pt x="157" y="39"/>
                      <a:pt x="157" y="39"/>
                      <a:pt x="157" y="38"/>
                    </a:cubicBezTo>
                    <a:cubicBezTo>
                      <a:pt x="160" y="37"/>
                      <a:pt x="160" y="35"/>
                      <a:pt x="160" y="33"/>
                    </a:cubicBezTo>
                    <a:cubicBezTo>
                      <a:pt x="160" y="27"/>
                      <a:pt x="160" y="22"/>
                      <a:pt x="161" y="1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5"/>
                      <a:pt x="161" y="2"/>
                      <a:pt x="16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" name="Graphic 1150" descr="User">
                <a:extLst>
                  <a:ext uri="{FF2B5EF4-FFF2-40B4-BE49-F238E27FC236}">
                    <a16:creationId xmlns:a16="http://schemas.microsoft.com/office/drawing/2014/main" id="{C2E868E3-1FC7-73D8-DA71-4B48AA2DD046}"/>
                  </a:ext>
                </a:extLst>
              </p:cNvPr>
              <p:cNvGrpSpPr/>
              <p:nvPr/>
            </p:nvGrpSpPr>
            <p:grpSpPr>
              <a:xfrm>
                <a:off x="3823058" y="5218095"/>
                <a:ext cx="310082" cy="362986"/>
                <a:chOff x="5791200" y="3047596"/>
                <a:chExt cx="609600" cy="629149"/>
              </a:xfrm>
              <a:solidFill>
                <a:schemeClr val="bg1"/>
              </a:solidFill>
            </p:grpSpPr>
            <p:sp>
              <p:nvSpPr>
                <p:cNvPr id="83" name="Freeform: Shape 34">
                  <a:extLst>
                    <a:ext uri="{FF2B5EF4-FFF2-40B4-BE49-F238E27FC236}">
                      <a16:creationId xmlns:a16="http://schemas.microsoft.com/office/drawing/2014/main" id="{F51111A0-1519-A949-5FDB-5A11C34B5261}"/>
                    </a:ext>
                  </a:extLst>
                </p:cNvPr>
                <p:cNvSpPr/>
                <p:nvPr/>
              </p:nvSpPr>
              <p:spPr>
                <a:xfrm>
                  <a:off x="5943603" y="3047596"/>
                  <a:ext cx="304800" cy="265226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84" name="Freeform: Shape 35">
                  <a:extLst>
                    <a:ext uri="{FF2B5EF4-FFF2-40B4-BE49-F238E27FC236}">
                      <a16:creationId xmlns:a16="http://schemas.microsoft.com/office/drawing/2014/main" id="{B867AF37-D5BE-6015-FA25-CFD38373B0B2}"/>
                    </a:ext>
                  </a:extLst>
                </p:cNvPr>
                <p:cNvSpPr/>
                <p:nvPr/>
              </p:nvSpPr>
              <p:spPr>
                <a:xfrm>
                  <a:off x="5791200" y="3371945"/>
                  <a:ext cx="609600" cy="30480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03FEB06D-8069-0964-F745-A20C761AB253}"/>
                  </a:ext>
                </a:extLst>
              </p:cNvPr>
              <p:cNvCxnSpPr/>
              <p:nvPr/>
            </p:nvCxnSpPr>
            <p:spPr>
              <a:xfrm>
                <a:off x="3105224" y="5130313"/>
                <a:ext cx="0" cy="600270"/>
              </a:xfrm>
              <a:prstGeom prst="line">
                <a:avLst/>
              </a:prstGeom>
              <a:ln>
                <a:solidFill>
                  <a:schemeClr val="accent3">
                    <a:alpha val="7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08D66A1-7F94-D3D5-80CD-496FD95CB422}"/>
              </a:ext>
            </a:extLst>
          </p:cNvPr>
          <p:cNvSpPr txBox="1"/>
          <p:nvPr/>
        </p:nvSpPr>
        <p:spPr>
          <a:xfrm>
            <a:off x="228865" y="548790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DE4DC1-4121-39C3-43F9-505116DFA603}"/>
              </a:ext>
            </a:extLst>
          </p:cNvPr>
          <p:cNvSpPr txBox="1"/>
          <p:nvPr/>
        </p:nvSpPr>
        <p:spPr>
          <a:xfrm>
            <a:off x="541926" y="2328576"/>
            <a:ext cx="4322627" cy="1923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696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chemeClr val="accent2">
                <a:lumMod val="94000"/>
                <a:lumOff val="6000"/>
              </a:schemeClr>
            </a:gs>
            <a:gs pos="0">
              <a:schemeClr val="accent1">
                <a:lumMod val="91000"/>
              </a:schemeClr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FE7BAF6-8FDB-7148-D26B-0FBE36AD6844}"/>
              </a:ext>
            </a:extLst>
          </p:cNvPr>
          <p:cNvSpPr txBox="1"/>
          <p:nvPr/>
        </p:nvSpPr>
        <p:spPr>
          <a:xfrm>
            <a:off x="1030513" y="2542374"/>
            <a:ext cx="101309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US" sz="8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256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40E951-9ED5-E21A-1E50-9B30867A1714}"/>
              </a:ext>
            </a:extLst>
          </p:cNvPr>
          <p:cNvSpPr/>
          <p:nvPr/>
        </p:nvSpPr>
        <p:spPr>
          <a:xfrm>
            <a:off x="901699" y="4103094"/>
            <a:ext cx="11290299" cy="275490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32718D8-A69C-DA1F-FCD5-F6617FA3E577}"/>
              </a:ext>
            </a:extLst>
          </p:cNvPr>
          <p:cNvCxnSpPr/>
          <p:nvPr/>
        </p:nvCxnSpPr>
        <p:spPr>
          <a:xfrm>
            <a:off x="3079035" y="2871706"/>
            <a:ext cx="0" cy="86908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CD8EC7BA-A361-9B4F-96A7-E02005DFA8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6" b="3976"/>
          <a:stretch>
            <a:fillRect/>
          </a:stretch>
        </p:blipFill>
        <p:spPr/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5318FE-BD87-6454-E955-A939321A8665}"/>
              </a:ext>
            </a:extLst>
          </p:cNvPr>
          <p:cNvSpPr txBox="1"/>
          <p:nvPr/>
        </p:nvSpPr>
        <p:spPr>
          <a:xfrm>
            <a:off x="1041448" y="155804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EDED50-695E-87AA-EE79-65C2158F4595}"/>
              </a:ext>
            </a:extLst>
          </p:cNvPr>
          <p:cNvSpPr txBox="1"/>
          <p:nvPr/>
        </p:nvSpPr>
        <p:spPr>
          <a:xfrm>
            <a:off x="1537920" y="4198386"/>
            <a:ext cx="500892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0020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00206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20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06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F972F1-D85C-DE56-72B1-70AB241DF61F}"/>
              </a:ext>
            </a:extLst>
          </p:cNvPr>
          <p:cNvSpPr txBox="1"/>
          <p:nvPr/>
        </p:nvSpPr>
        <p:spPr>
          <a:xfrm>
            <a:off x="3257284" y="2489648"/>
            <a:ext cx="3723474" cy="1277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Freeform 35">
            <a:extLst>
              <a:ext uri="{FF2B5EF4-FFF2-40B4-BE49-F238E27FC236}">
                <a16:creationId xmlns:a16="http://schemas.microsoft.com/office/drawing/2014/main" id="{909C57CC-5D14-2ED5-8CC0-EF9ABDA06BDF}"/>
              </a:ext>
            </a:extLst>
          </p:cNvPr>
          <p:cNvSpPr>
            <a:spLocks noEditPoints="1"/>
          </p:cNvSpPr>
          <p:nvPr/>
        </p:nvSpPr>
        <p:spPr bwMode="auto">
          <a:xfrm>
            <a:off x="1357445" y="2052163"/>
            <a:ext cx="360948" cy="360948"/>
          </a:xfrm>
          <a:custGeom>
            <a:avLst/>
            <a:gdLst>
              <a:gd name="T0" fmla="*/ 160 w 160"/>
              <a:gd name="T1" fmla="*/ 110 h 160"/>
              <a:gd name="T2" fmla="*/ 155 w 160"/>
              <a:gd name="T3" fmla="*/ 117 h 160"/>
              <a:gd name="T4" fmla="*/ 86 w 160"/>
              <a:gd name="T5" fmla="*/ 158 h 160"/>
              <a:gd name="T6" fmla="*/ 80 w 160"/>
              <a:gd name="T7" fmla="*/ 160 h 160"/>
              <a:gd name="T8" fmla="*/ 72 w 160"/>
              <a:gd name="T9" fmla="*/ 158 h 160"/>
              <a:gd name="T10" fmla="*/ 3 w 160"/>
              <a:gd name="T11" fmla="*/ 117 h 160"/>
              <a:gd name="T12" fmla="*/ 0 w 160"/>
              <a:gd name="T13" fmla="*/ 110 h 160"/>
              <a:gd name="T14" fmla="*/ 3 w 160"/>
              <a:gd name="T15" fmla="*/ 105 h 160"/>
              <a:gd name="T16" fmla="*/ 11 w 160"/>
              <a:gd name="T17" fmla="*/ 101 h 160"/>
              <a:gd name="T18" fmla="*/ 69 w 160"/>
              <a:gd name="T19" fmla="*/ 134 h 160"/>
              <a:gd name="T20" fmla="*/ 80 w 160"/>
              <a:gd name="T21" fmla="*/ 137 h 160"/>
              <a:gd name="T22" fmla="*/ 90 w 160"/>
              <a:gd name="T23" fmla="*/ 134 h 160"/>
              <a:gd name="T24" fmla="*/ 149 w 160"/>
              <a:gd name="T25" fmla="*/ 101 h 160"/>
              <a:gd name="T26" fmla="*/ 155 w 160"/>
              <a:gd name="T27" fmla="*/ 105 h 160"/>
              <a:gd name="T28" fmla="*/ 160 w 160"/>
              <a:gd name="T29" fmla="*/ 110 h 160"/>
              <a:gd name="T30" fmla="*/ 3 w 160"/>
              <a:gd name="T31" fmla="*/ 57 h 160"/>
              <a:gd name="T32" fmla="*/ 72 w 160"/>
              <a:gd name="T33" fmla="*/ 99 h 160"/>
              <a:gd name="T34" fmla="*/ 80 w 160"/>
              <a:gd name="T35" fmla="*/ 101 h 160"/>
              <a:gd name="T36" fmla="*/ 86 w 160"/>
              <a:gd name="T37" fmla="*/ 99 h 160"/>
              <a:gd name="T38" fmla="*/ 155 w 160"/>
              <a:gd name="T39" fmla="*/ 57 h 160"/>
              <a:gd name="T40" fmla="*/ 160 w 160"/>
              <a:gd name="T41" fmla="*/ 51 h 160"/>
              <a:gd name="T42" fmla="*/ 155 w 160"/>
              <a:gd name="T43" fmla="*/ 45 h 160"/>
              <a:gd name="T44" fmla="*/ 86 w 160"/>
              <a:gd name="T45" fmla="*/ 1 h 160"/>
              <a:gd name="T46" fmla="*/ 72 w 160"/>
              <a:gd name="T47" fmla="*/ 1 h 160"/>
              <a:gd name="T48" fmla="*/ 3 w 160"/>
              <a:gd name="T49" fmla="*/ 45 h 160"/>
              <a:gd name="T50" fmla="*/ 0 w 160"/>
              <a:gd name="T51" fmla="*/ 51 h 160"/>
              <a:gd name="T52" fmla="*/ 3 w 160"/>
              <a:gd name="T53" fmla="*/ 57 h 160"/>
              <a:gd name="T54" fmla="*/ 3 w 160"/>
              <a:gd name="T55" fmla="*/ 86 h 160"/>
              <a:gd name="T56" fmla="*/ 72 w 160"/>
              <a:gd name="T57" fmla="*/ 128 h 160"/>
              <a:gd name="T58" fmla="*/ 80 w 160"/>
              <a:gd name="T59" fmla="*/ 129 h 160"/>
              <a:gd name="T60" fmla="*/ 86 w 160"/>
              <a:gd name="T61" fmla="*/ 128 h 160"/>
              <a:gd name="T62" fmla="*/ 155 w 160"/>
              <a:gd name="T63" fmla="*/ 86 h 160"/>
              <a:gd name="T64" fmla="*/ 160 w 160"/>
              <a:gd name="T65" fmla="*/ 81 h 160"/>
              <a:gd name="T66" fmla="*/ 155 w 160"/>
              <a:gd name="T67" fmla="*/ 75 h 160"/>
              <a:gd name="T68" fmla="*/ 149 w 160"/>
              <a:gd name="T69" fmla="*/ 70 h 160"/>
              <a:gd name="T70" fmla="*/ 90 w 160"/>
              <a:gd name="T71" fmla="*/ 105 h 160"/>
              <a:gd name="T72" fmla="*/ 80 w 160"/>
              <a:gd name="T73" fmla="*/ 109 h 160"/>
              <a:gd name="T74" fmla="*/ 69 w 160"/>
              <a:gd name="T75" fmla="*/ 105 h 160"/>
              <a:gd name="T76" fmla="*/ 10 w 160"/>
              <a:gd name="T77" fmla="*/ 70 h 160"/>
              <a:gd name="T78" fmla="*/ 3 w 160"/>
              <a:gd name="T79" fmla="*/ 75 h 160"/>
              <a:gd name="T80" fmla="*/ 0 w 160"/>
              <a:gd name="T81" fmla="*/ 80 h 160"/>
              <a:gd name="T82" fmla="*/ 3 w 160"/>
              <a:gd name="T83" fmla="*/ 8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160">
                <a:moveTo>
                  <a:pt x="160" y="110"/>
                </a:moveTo>
                <a:cubicBezTo>
                  <a:pt x="160" y="113"/>
                  <a:pt x="158" y="115"/>
                  <a:pt x="155" y="117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85" y="160"/>
                  <a:pt x="82" y="160"/>
                  <a:pt x="80" y="160"/>
                </a:cubicBezTo>
                <a:cubicBezTo>
                  <a:pt x="77" y="160"/>
                  <a:pt x="74" y="160"/>
                  <a:pt x="72" y="158"/>
                </a:cubicBezTo>
                <a:cubicBezTo>
                  <a:pt x="3" y="117"/>
                  <a:pt x="3" y="117"/>
                  <a:pt x="3" y="117"/>
                </a:cubicBezTo>
                <a:cubicBezTo>
                  <a:pt x="0" y="115"/>
                  <a:pt x="0" y="113"/>
                  <a:pt x="0" y="110"/>
                </a:cubicBezTo>
                <a:cubicBezTo>
                  <a:pt x="0" y="109"/>
                  <a:pt x="2" y="105"/>
                  <a:pt x="3" y="105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72" y="137"/>
                  <a:pt x="75" y="137"/>
                  <a:pt x="80" y="137"/>
                </a:cubicBezTo>
                <a:cubicBezTo>
                  <a:pt x="83" y="137"/>
                  <a:pt x="86" y="137"/>
                  <a:pt x="90" y="134"/>
                </a:cubicBezTo>
                <a:cubicBezTo>
                  <a:pt x="149" y="101"/>
                  <a:pt x="149" y="101"/>
                  <a:pt x="149" y="101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58" y="105"/>
                  <a:pt x="160" y="109"/>
                  <a:pt x="160" y="110"/>
                </a:cubicBezTo>
                <a:moveTo>
                  <a:pt x="3" y="57"/>
                </a:moveTo>
                <a:cubicBezTo>
                  <a:pt x="72" y="99"/>
                  <a:pt x="72" y="99"/>
                  <a:pt x="72" y="99"/>
                </a:cubicBezTo>
                <a:cubicBezTo>
                  <a:pt x="74" y="99"/>
                  <a:pt x="77" y="101"/>
                  <a:pt x="80" y="101"/>
                </a:cubicBezTo>
                <a:cubicBezTo>
                  <a:pt x="82" y="101"/>
                  <a:pt x="85" y="99"/>
                  <a:pt x="86" y="99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58" y="56"/>
                  <a:pt x="160" y="53"/>
                  <a:pt x="160" y="51"/>
                </a:cubicBezTo>
                <a:cubicBezTo>
                  <a:pt x="160" y="48"/>
                  <a:pt x="158" y="46"/>
                  <a:pt x="155" y="45"/>
                </a:cubicBezTo>
                <a:cubicBezTo>
                  <a:pt x="86" y="1"/>
                  <a:pt x="86" y="1"/>
                  <a:pt x="86" y="1"/>
                </a:cubicBezTo>
                <a:cubicBezTo>
                  <a:pt x="82" y="0"/>
                  <a:pt x="77" y="0"/>
                  <a:pt x="72" y="1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6"/>
                  <a:pt x="0" y="48"/>
                  <a:pt x="0" y="51"/>
                </a:cubicBezTo>
                <a:cubicBezTo>
                  <a:pt x="0" y="53"/>
                  <a:pt x="0" y="56"/>
                  <a:pt x="3" y="57"/>
                </a:cubicBezTo>
                <a:moveTo>
                  <a:pt x="3" y="86"/>
                </a:moveTo>
                <a:cubicBezTo>
                  <a:pt x="72" y="128"/>
                  <a:pt x="72" y="128"/>
                  <a:pt x="72" y="128"/>
                </a:cubicBezTo>
                <a:cubicBezTo>
                  <a:pt x="74" y="129"/>
                  <a:pt x="77" y="129"/>
                  <a:pt x="80" y="129"/>
                </a:cubicBezTo>
                <a:cubicBezTo>
                  <a:pt x="82" y="129"/>
                  <a:pt x="85" y="129"/>
                  <a:pt x="86" y="128"/>
                </a:cubicBezTo>
                <a:cubicBezTo>
                  <a:pt x="155" y="86"/>
                  <a:pt x="155" y="86"/>
                  <a:pt x="155" y="86"/>
                </a:cubicBezTo>
                <a:cubicBezTo>
                  <a:pt x="158" y="85"/>
                  <a:pt x="160" y="83"/>
                  <a:pt x="160" y="81"/>
                </a:cubicBezTo>
                <a:cubicBezTo>
                  <a:pt x="160" y="78"/>
                  <a:pt x="158" y="77"/>
                  <a:pt x="155" y="75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6" y="107"/>
                  <a:pt x="83" y="109"/>
                  <a:pt x="80" y="109"/>
                </a:cubicBezTo>
                <a:cubicBezTo>
                  <a:pt x="75" y="109"/>
                  <a:pt x="72" y="107"/>
                  <a:pt x="69" y="105"/>
                </a:cubicBezTo>
                <a:cubicBezTo>
                  <a:pt x="10" y="70"/>
                  <a:pt x="10" y="70"/>
                  <a:pt x="10" y="70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77"/>
                  <a:pt x="0" y="78"/>
                  <a:pt x="0" y="80"/>
                </a:cubicBezTo>
                <a:cubicBezTo>
                  <a:pt x="0" y="83"/>
                  <a:pt x="0" y="85"/>
                  <a:pt x="3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57E291-B51A-F2BF-266B-EEEDD92C95EF}"/>
              </a:ext>
            </a:extLst>
          </p:cNvPr>
          <p:cNvSpPr txBox="1"/>
          <p:nvPr/>
        </p:nvSpPr>
        <p:spPr>
          <a:xfrm>
            <a:off x="64227" y="2491676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614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roup 370">
            <a:extLst>
              <a:ext uri="{FF2B5EF4-FFF2-40B4-BE49-F238E27FC236}">
                <a16:creationId xmlns:a16="http://schemas.microsoft.com/office/drawing/2014/main" id="{BDDD4E9B-1D59-AA6A-A39F-9542388E060B}"/>
              </a:ext>
            </a:extLst>
          </p:cNvPr>
          <p:cNvGrpSpPr/>
          <p:nvPr/>
        </p:nvGrpSpPr>
        <p:grpSpPr>
          <a:xfrm>
            <a:off x="830291" y="2455420"/>
            <a:ext cx="8664148" cy="2569002"/>
            <a:chOff x="830291" y="2455420"/>
            <a:chExt cx="8664148" cy="2569002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AAD8DEB7-79D6-4A73-1CA9-553BE70BD9F3}"/>
                </a:ext>
              </a:extLst>
            </p:cNvPr>
            <p:cNvSpPr/>
            <p:nvPr/>
          </p:nvSpPr>
          <p:spPr>
            <a:xfrm rot="16200000">
              <a:off x="3881167" y="-588850"/>
              <a:ext cx="2562397" cy="8664147"/>
            </a:xfrm>
            <a:prstGeom prst="snip1Rect">
              <a:avLst>
                <a:gd name="adj" fmla="val 30880"/>
              </a:avLst>
            </a:prstGeom>
            <a:gradFill>
              <a:gsLst>
                <a:gs pos="4000">
                  <a:schemeClr val="bg1">
                    <a:alpha val="41000"/>
                  </a:schemeClr>
                </a:gs>
                <a:gs pos="53000">
                  <a:schemeClr val="accent6">
                    <a:lumMod val="50000"/>
                    <a:alpha val="16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2400000" scaled="0"/>
            </a:gradFill>
            <a:ln w="6350" cap="flat">
              <a:gradFill>
                <a:gsLst>
                  <a:gs pos="61000">
                    <a:schemeClr val="accent5"/>
                  </a:gs>
                  <a:gs pos="0">
                    <a:schemeClr val="accent1"/>
                  </a:gs>
                  <a:gs pos="100000">
                    <a:schemeClr val="accent6">
                      <a:lumMod val="75000"/>
                    </a:schemeClr>
                  </a:gs>
                </a:gsLst>
                <a:lin ang="3600000" scaled="0"/>
              </a:gradFill>
              <a:prstDash val="solid"/>
              <a:miter/>
            </a:ln>
            <a:effectLst>
              <a:outerShdw blurRad="342900" dist="203200" dir="8100000" algn="tr" rotWithShape="0">
                <a:prstClr val="black">
                  <a:alpha val="15000"/>
                </a:prstClr>
              </a:outerShdw>
              <a:softEdge rad="0"/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E1E7C3FD-8112-A411-2959-7D1AB21CE4A6}"/>
                </a:ext>
              </a:extLst>
            </p:cNvPr>
            <p:cNvSpPr/>
            <p:nvPr/>
          </p:nvSpPr>
          <p:spPr>
            <a:xfrm flipV="1">
              <a:off x="830291" y="2455420"/>
              <a:ext cx="673623" cy="681101"/>
            </a:xfrm>
            <a:prstGeom prst="rtTriangle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54000">
                  <a:schemeClr val="accent3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4" name="Graphic 4">
            <a:extLst>
              <a:ext uri="{FF2B5EF4-FFF2-40B4-BE49-F238E27FC236}">
                <a16:creationId xmlns:a16="http://schemas.microsoft.com/office/drawing/2014/main" id="{03F7DAC5-6B6A-E72C-B1F7-6886B50AFD92}"/>
              </a:ext>
            </a:extLst>
          </p:cNvPr>
          <p:cNvGrpSpPr/>
          <p:nvPr/>
        </p:nvGrpSpPr>
        <p:grpSpPr>
          <a:xfrm>
            <a:off x="6737958" y="1134194"/>
            <a:ext cx="5107911" cy="5219998"/>
            <a:chOff x="934814" y="847409"/>
            <a:chExt cx="3439953" cy="3515439"/>
          </a:xfrm>
        </p:grpSpPr>
        <p:grpSp>
          <p:nvGrpSpPr>
            <p:cNvPr id="5" name="Graphic 4">
              <a:extLst>
                <a:ext uri="{FF2B5EF4-FFF2-40B4-BE49-F238E27FC236}">
                  <a16:creationId xmlns:a16="http://schemas.microsoft.com/office/drawing/2014/main" id="{EB948AE7-650E-44FA-8BB0-051537C46673}"/>
                </a:ext>
              </a:extLst>
            </p:cNvPr>
            <p:cNvGrpSpPr/>
            <p:nvPr/>
          </p:nvGrpSpPr>
          <p:grpSpPr>
            <a:xfrm>
              <a:off x="934814" y="2238297"/>
              <a:ext cx="3439953" cy="2124551"/>
              <a:chOff x="934814" y="2238297"/>
              <a:chExt cx="3439953" cy="2124551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BABE48-ED68-BCD5-0345-7D86D387C451}"/>
                  </a:ext>
                </a:extLst>
              </p:cNvPr>
              <p:cNvSpPr/>
              <p:nvPr/>
            </p:nvSpPr>
            <p:spPr>
              <a:xfrm>
                <a:off x="2527632" y="2813368"/>
                <a:ext cx="1269682" cy="924877"/>
              </a:xfrm>
              <a:custGeom>
                <a:avLst/>
                <a:gdLst>
                  <a:gd name="connsiteX0" fmla="*/ 206692 w 1269682"/>
                  <a:gd name="connsiteY0" fmla="*/ 924878 h 924877"/>
                  <a:gd name="connsiteX1" fmla="*/ 426720 w 1269682"/>
                  <a:gd name="connsiteY1" fmla="*/ 924878 h 924877"/>
                  <a:gd name="connsiteX2" fmla="*/ 1269683 w 1269682"/>
                  <a:gd name="connsiteY2" fmla="*/ 437198 h 924877"/>
                  <a:gd name="connsiteX3" fmla="*/ 529590 w 1269682"/>
                  <a:gd name="connsiteY3" fmla="*/ 0 h 924877"/>
                  <a:gd name="connsiteX4" fmla="*/ 0 w 1269682"/>
                  <a:gd name="connsiteY4" fmla="*/ 291465 h 92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9682" h="924877">
                    <a:moveTo>
                      <a:pt x="206692" y="924878"/>
                    </a:moveTo>
                    <a:lnTo>
                      <a:pt x="426720" y="924878"/>
                    </a:lnTo>
                    <a:lnTo>
                      <a:pt x="1269683" y="437198"/>
                    </a:lnTo>
                    <a:lnTo>
                      <a:pt x="529590" y="0"/>
                    </a:lnTo>
                    <a:lnTo>
                      <a:pt x="0" y="291465"/>
                    </a:lnTo>
                    <a:close/>
                  </a:path>
                </a:pathLst>
              </a:custGeom>
              <a:solidFill>
                <a:srgbClr val="CFC4B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7" name="Graphic 4">
                <a:extLst>
                  <a:ext uri="{FF2B5EF4-FFF2-40B4-BE49-F238E27FC236}">
                    <a16:creationId xmlns:a16="http://schemas.microsoft.com/office/drawing/2014/main" id="{CC38A3F3-085A-E3EE-4CE6-17A5AAF69AC6}"/>
                  </a:ext>
                </a:extLst>
              </p:cNvPr>
              <p:cNvGrpSpPr/>
              <p:nvPr/>
            </p:nvGrpSpPr>
            <p:grpSpPr>
              <a:xfrm>
                <a:off x="1783729" y="2666684"/>
                <a:ext cx="967740" cy="536257"/>
                <a:chOff x="1783729" y="2666684"/>
                <a:chExt cx="967740" cy="536257"/>
              </a:xfrm>
            </p:grpSpPr>
            <p:grpSp>
              <p:nvGrpSpPr>
                <p:cNvPr id="333" name="Graphic 4">
                  <a:extLst>
                    <a:ext uri="{FF2B5EF4-FFF2-40B4-BE49-F238E27FC236}">
                      <a16:creationId xmlns:a16="http://schemas.microsoft.com/office/drawing/2014/main" id="{546E5989-BA7E-5400-F716-E11A62305A41}"/>
                    </a:ext>
                  </a:extLst>
                </p:cNvPr>
                <p:cNvGrpSpPr/>
                <p:nvPr/>
              </p:nvGrpSpPr>
              <p:grpSpPr>
                <a:xfrm>
                  <a:off x="1927557" y="3005774"/>
                  <a:ext cx="233362" cy="106679"/>
                  <a:chOff x="1927557" y="3005774"/>
                  <a:chExt cx="233362" cy="106679"/>
                </a:xfrm>
              </p:grpSpPr>
              <p:sp>
                <p:nvSpPr>
                  <p:cNvPr id="364" name="Freeform: Shape 363">
                    <a:extLst>
                      <a:ext uri="{FF2B5EF4-FFF2-40B4-BE49-F238E27FC236}">
                        <a16:creationId xmlns:a16="http://schemas.microsoft.com/office/drawing/2014/main" id="{2F8C021B-AA2F-C594-E6F5-124B8857B385}"/>
                      </a:ext>
                    </a:extLst>
                  </p:cNvPr>
                  <p:cNvSpPr/>
                  <p:nvPr/>
                </p:nvSpPr>
                <p:spPr>
                  <a:xfrm>
                    <a:off x="1927557" y="3041016"/>
                    <a:ext cx="93344" cy="53339"/>
                  </a:xfrm>
                  <a:custGeom>
                    <a:avLst/>
                    <a:gdLst>
                      <a:gd name="connsiteX0" fmla="*/ 0 w 93344"/>
                      <a:gd name="connsiteY0" fmla="*/ 22860 h 53339"/>
                      <a:gd name="connsiteX1" fmla="*/ 40005 w 93344"/>
                      <a:gd name="connsiteY1" fmla="*/ 0 h 53339"/>
                      <a:gd name="connsiteX2" fmla="*/ 93345 w 93344"/>
                      <a:gd name="connsiteY2" fmla="*/ 30480 h 53339"/>
                      <a:gd name="connsiteX3" fmla="*/ 53340 w 93344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39">
                        <a:moveTo>
                          <a:pt x="0" y="22860"/>
                        </a:moveTo>
                        <a:lnTo>
                          <a:pt x="40005" y="0"/>
                        </a:lnTo>
                        <a:lnTo>
                          <a:pt x="93345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5" name="Freeform: Shape 364">
                    <a:extLst>
                      <a:ext uri="{FF2B5EF4-FFF2-40B4-BE49-F238E27FC236}">
                        <a16:creationId xmlns:a16="http://schemas.microsoft.com/office/drawing/2014/main" id="{9C2522F9-5302-D241-B2EE-724444E1EB4C}"/>
                      </a:ext>
                    </a:extLst>
                  </p:cNvPr>
                  <p:cNvSpPr/>
                  <p:nvPr/>
                </p:nvSpPr>
                <p:spPr>
                  <a:xfrm>
                    <a:off x="1988517" y="3023871"/>
                    <a:ext cx="79057" cy="88582"/>
                  </a:xfrm>
                  <a:custGeom>
                    <a:avLst/>
                    <a:gdLst>
                      <a:gd name="connsiteX0" fmla="*/ 40005 w 79057"/>
                      <a:gd name="connsiteY0" fmla="*/ 22860 h 88582"/>
                      <a:gd name="connsiteX1" fmla="*/ 79058 w 79057"/>
                      <a:gd name="connsiteY1" fmla="*/ 0 h 88582"/>
                      <a:gd name="connsiteX2" fmla="*/ 39053 w 79057"/>
                      <a:gd name="connsiteY2" fmla="*/ 65722 h 88582"/>
                      <a:gd name="connsiteX3" fmla="*/ 0 w 79057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88582">
                        <a:moveTo>
                          <a:pt x="40005" y="22860"/>
                        </a:moveTo>
                        <a:lnTo>
                          <a:pt x="79058" y="0"/>
                        </a:lnTo>
                        <a:lnTo>
                          <a:pt x="39053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" name="Freeform: Shape 365">
                    <a:extLst>
                      <a:ext uri="{FF2B5EF4-FFF2-40B4-BE49-F238E27FC236}">
                        <a16:creationId xmlns:a16="http://schemas.microsoft.com/office/drawing/2014/main" id="{58642412-C719-732E-B504-4E60BFF9B314}"/>
                      </a:ext>
                    </a:extLst>
                  </p:cNvPr>
                  <p:cNvSpPr/>
                  <p:nvPr/>
                </p:nvSpPr>
                <p:spPr>
                  <a:xfrm>
                    <a:off x="2121867" y="3063876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" name="Freeform: Shape 366">
                    <a:extLst>
                      <a:ext uri="{FF2B5EF4-FFF2-40B4-BE49-F238E27FC236}">
                        <a16:creationId xmlns:a16="http://schemas.microsoft.com/office/drawing/2014/main" id="{1EF413E3-869D-371F-5172-14B72AE17EEF}"/>
                      </a:ext>
                    </a:extLst>
                  </p:cNvPr>
                  <p:cNvSpPr/>
                  <p:nvPr/>
                </p:nvSpPr>
                <p:spPr>
                  <a:xfrm>
                    <a:off x="2021854" y="3005774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2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" name="Freeform: Shape 367">
                    <a:extLst>
                      <a:ext uri="{FF2B5EF4-FFF2-40B4-BE49-F238E27FC236}">
                        <a16:creationId xmlns:a16="http://schemas.microsoft.com/office/drawing/2014/main" id="{C6D07DF2-3FDB-579F-4445-CBFE18AA4554}"/>
                      </a:ext>
                    </a:extLst>
                  </p:cNvPr>
                  <p:cNvSpPr/>
                  <p:nvPr/>
                </p:nvSpPr>
                <p:spPr>
                  <a:xfrm>
                    <a:off x="1927557" y="3028634"/>
                    <a:ext cx="194309" cy="83820"/>
                  </a:xfrm>
                  <a:custGeom>
                    <a:avLst/>
                    <a:gdLst>
                      <a:gd name="connsiteX0" fmla="*/ 194310 w 194309"/>
                      <a:gd name="connsiteY0" fmla="*/ 58103 h 83820"/>
                      <a:gd name="connsiteX1" fmla="*/ 194310 w 194309"/>
                      <a:gd name="connsiteY1" fmla="*/ 71438 h 83820"/>
                      <a:gd name="connsiteX2" fmla="*/ 100965 w 194309"/>
                      <a:gd name="connsiteY2" fmla="*/ 18097 h 83820"/>
                      <a:gd name="connsiteX3" fmla="*/ 60960 w 194309"/>
                      <a:gd name="connsiteY3" fmla="*/ 83820 h 83820"/>
                      <a:gd name="connsiteX4" fmla="*/ 0 w 194309"/>
                      <a:gd name="connsiteY4" fmla="*/ 48578 h 83820"/>
                      <a:gd name="connsiteX5" fmla="*/ 0 w 194309"/>
                      <a:gd name="connsiteY5" fmla="*/ 35242 h 83820"/>
                      <a:gd name="connsiteX6" fmla="*/ 53340 w 194309"/>
                      <a:gd name="connsiteY6" fmla="*/ 65722 h 83820"/>
                      <a:gd name="connsiteX7" fmla="*/ 94297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194310" y="58103"/>
                        </a:moveTo>
                        <a:lnTo>
                          <a:pt x="194310" y="71438"/>
                        </a:lnTo>
                        <a:lnTo>
                          <a:pt x="100965" y="18097"/>
                        </a:lnTo>
                        <a:lnTo>
                          <a:pt x="60960" y="83820"/>
                        </a:lnTo>
                        <a:lnTo>
                          <a:pt x="0" y="48578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4297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4" name="Graphic 4">
                  <a:extLst>
                    <a:ext uri="{FF2B5EF4-FFF2-40B4-BE49-F238E27FC236}">
                      <a16:creationId xmlns:a16="http://schemas.microsoft.com/office/drawing/2014/main" id="{62EC2820-C71E-0B74-2778-0CEB88493FC0}"/>
                    </a:ext>
                  </a:extLst>
                </p:cNvPr>
                <p:cNvGrpSpPr/>
                <p:nvPr/>
              </p:nvGrpSpPr>
              <p:grpSpPr>
                <a:xfrm>
                  <a:off x="2074242" y="2922906"/>
                  <a:ext cx="232410" cy="106680"/>
                  <a:chOff x="2074242" y="2922906"/>
                  <a:chExt cx="232410" cy="106680"/>
                </a:xfrm>
              </p:grpSpPr>
              <p:sp>
                <p:nvSpPr>
                  <p:cNvPr id="359" name="Freeform: Shape 358">
                    <a:extLst>
                      <a:ext uri="{FF2B5EF4-FFF2-40B4-BE49-F238E27FC236}">
                        <a16:creationId xmlns:a16="http://schemas.microsoft.com/office/drawing/2014/main" id="{48651147-BCC9-61E7-4132-0C80C39985FA}"/>
                      </a:ext>
                    </a:extLst>
                  </p:cNvPr>
                  <p:cNvSpPr/>
                  <p:nvPr/>
                </p:nvSpPr>
                <p:spPr>
                  <a:xfrm>
                    <a:off x="2074242" y="295814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2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2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0" name="Freeform: Shape 359">
                    <a:extLst>
                      <a:ext uri="{FF2B5EF4-FFF2-40B4-BE49-F238E27FC236}">
                        <a16:creationId xmlns:a16="http://schemas.microsoft.com/office/drawing/2014/main" id="{F5A81327-D1D7-149C-00B8-BA871765B7A9}"/>
                      </a:ext>
                    </a:extLst>
                  </p:cNvPr>
                  <p:cNvSpPr/>
                  <p:nvPr/>
                </p:nvSpPr>
                <p:spPr>
                  <a:xfrm>
                    <a:off x="2134250" y="2941004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8001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1" name="Freeform: Shape 360">
                    <a:extLst>
                      <a:ext uri="{FF2B5EF4-FFF2-40B4-BE49-F238E27FC236}">
                        <a16:creationId xmlns:a16="http://schemas.microsoft.com/office/drawing/2014/main" id="{68D6E50A-49BE-CA01-3C79-FE974A47FC3C}"/>
                      </a:ext>
                    </a:extLst>
                  </p:cNvPr>
                  <p:cNvSpPr/>
                  <p:nvPr/>
                </p:nvSpPr>
                <p:spPr>
                  <a:xfrm>
                    <a:off x="2267600" y="2981009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2" name="Freeform: Shape 361">
                    <a:extLst>
                      <a:ext uri="{FF2B5EF4-FFF2-40B4-BE49-F238E27FC236}">
                        <a16:creationId xmlns:a16="http://schemas.microsoft.com/office/drawing/2014/main" id="{AEAEC0D9-97EB-BCBD-20E2-563FFD1320AA}"/>
                      </a:ext>
                    </a:extLst>
                  </p:cNvPr>
                  <p:cNvSpPr/>
                  <p:nvPr/>
                </p:nvSpPr>
                <p:spPr>
                  <a:xfrm>
                    <a:off x="2167587" y="292290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" name="Freeform: Shape 362">
                    <a:extLst>
                      <a:ext uri="{FF2B5EF4-FFF2-40B4-BE49-F238E27FC236}">
                        <a16:creationId xmlns:a16="http://schemas.microsoft.com/office/drawing/2014/main" id="{E5716D4A-EC44-B78C-9C9C-3E8D6ACDFAC0}"/>
                      </a:ext>
                    </a:extLst>
                  </p:cNvPr>
                  <p:cNvSpPr/>
                  <p:nvPr/>
                </p:nvSpPr>
                <p:spPr>
                  <a:xfrm>
                    <a:off x="2074242" y="2945766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2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7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2"/>
                        </a:moveTo>
                        <a:lnTo>
                          <a:pt x="193358" y="71438"/>
                        </a:lnTo>
                        <a:lnTo>
                          <a:pt x="100013" y="18097"/>
                        </a:lnTo>
                        <a:lnTo>
                          <a:pt x="60008" y="83820"/>
                        </a:lnTo>
                        <a:lnTo>
                          <a:pt x="0" y="48577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5" name="Graphic 4">
                  <a:extLst>
                    <a:ext uri="{FF2B5EF4-FFF2-40B4-BE49-F238E27FC236}">
                      <a16:creationId xmlns:a16="http://schemas.microsoft.com/office/drawing/2014/main" id="{A53AA93B-9FC0-AB4E-C6DE-F5151797FE73}"/>
                    </a:ext>
                  </a:extLst>
                </p:cNvPr>
                <p:cNvGrpSpPr/>
                <p:nvPr/>
              </p:nvGrpSpPr>
              <p:grpSpPr>
                <a:xfrm>
                  <a:off x="2213307" y="2839086"/>
                  <a:ext cx="233362" cy="106679"/>
                  <a:chOff x="2213307" y="2839086"/>
                  <a:chExt cx="233362" cy="106679"/>
                </a:xfrm>
              </p:grpSpPr>
              <p:sp>
                <p:nvSpPr>
                  <p:cNvPr id="354" name="Freeform: Shape 353">
                    <a:extLst>
                      <a:ext uri="{FF2B5EF4-FFF2-40B4-BE49-F238E27FC236}">
                        <a16:creationId xmlns:a16="http://schemas.microsoft.com/office/drawing/2014/main" id="{F01EDBB1-5E27-F1B1-C67D-66715D704C25}"/>
                      </a:ext>
                    </a:extLst>
                  </p:cNvPr>
                  <p:cNvSpPr/>
                  <p:nvPr/>
                </p:nvSpPr>
                <p:spPr>
                  <a:xfrm>
                    <a:off x="2214259" y="287432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3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5" name="Freeform: Shape 354">
                    <a:extLst>
                      <a:ext uri="{FF2B5EF4-FFF2-40B4-BE49-F238E27FC236}">
                        <a16:creationId xmlns:a16="http://schemas.microsoft.com/office/drawing/2014/main" id="{76EE63F8-4F12-7925-AA99-CCD033BAE402}"/>
                      </a:ext>
                    </a:extLst>
                  </p:cNvPr>
                  <p:cNvSpPr/>
                  <p:nvPr/>
                </p:nvSpPr>
                <p:spPr>
                  <a:xfrm>
                    <a:off x="2274267" y="2857184"/>
                    <a:ext cx="80010" cy="88582"/>
                  </a:xfrm>
                  <a:custGeom>
                    <a:avLst/>
                    <a:gdLst>
                      <a:gd name="connsiteX0" fmla="*/ 40005 w 80010"/>
                      <a:gd name="connsiteY0" fmla="*/ 22860 h 88582"/>
                      <a:gd name="connsiteX1" fmla="*/ 80010 w 80010"/>
                      <a:gd name="connsiteY1" fmla="*/ 0 h 88582"/>
                      <a:gd name="connsiteX2" fmla="*/ 39053 w 80010"/>
                      <a:gd name="connsiteY2" fmla="*/ 65722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39053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6" name="Freeform: Shape 355">
                    <a:extLst>
                      <a:ext uri="{FF2B5EF4-FFF2-40B4-BE49-F238E27FC236}">
                        <a16:creationId xmlns:a16="http://schemas.microsoft.com/office/drawing/2014/main" id="{09F546A1-6911-E078-7A76-027FA75C73C0}"/>
                      </a:ext>
                    </a:extLst>
                  </p:cNvPr>
                  <p:cNvSpPr/>
                  <p:nvPr/>
                </p:nvSpPr>
                <p:spPr>
                  <a:xfrm>
                    <a:off x="2407617" y="2897188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7" name="Freeform: Shape 356">
                    <a:extLst>
                      <a:ext uri="{FF2B5EF4-FFF2-40B4-BE49-F238E27FC236}">
                        <a16:creationId xmlns:a16="http://schemas.microsoft.com/office/drawing/2014/main" id="{D63092E8-00CD-BEB4-72E3-D15E37671068}"/>
                      </a:ext>
                    </a:extLst>
                  </p:cNvPr>
                  <p:cNvSpPr/>
                  <p:nvPr/>
                </p:nvSpPr>
                <p:spPr>
                  <a:xfrm>
                    <a:off x="2307604" y="283908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2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8" name="Freeform: Shape 357">
                    <a:extLst>
                      <a:ext uri="{FF2B5EF4-FFF2-40B4-BE49-F238E27FC236}">
                        <a16:creationId xmlns:a16="http://schemas.microsoft.com/office/drawing/2014/main" id="{68FC0CAE-4CB8-3AA9-8B8B-25C1BA613DDF}"/>
                      </a:ext>
                    </a:extLst>
                  </p:cNvPr>
                  <p:cNvSpPr/>
                  <p:nvPr/>
                </p:nvSpPr>
                <p:spPr>
                  <a:xfrm>
                    <a:off x="2213307" y="2861946"/>
                    <a:ext cx="194309" cy="83820"/>
                  </a:xfrm>
                  <a:custGeom>
                    <a:avLst/>
                    <a:gdLst>
                      <a:gd name="connsiteX0" fmla="*/ 194310 w 194309"/>
                      <a:gd name="connsiteY0" fmla="*/ 58103 h 83820"/>
                      <a:gd name="connsiteX1" fmla="*/ 194310 w 194309"/>
                      <a:gd name="connsiteY1" fmla="*/ 71438 h 83820"/>
                      <a:gd name="connsiteX2" fmla="*/ 100965 w 194309"/>
                      <a:gd name="connsiteY2" fmla="*/ 18097 h 83820"/>
                      <a:gd name="connsiteX3" fmla="*/ 60960 w 194309"/>
                      <a:gd name="connsiteY3" fmla="*/ 83820 h 83820"/>
                      <a:gd name="connsiteX4" fmla="*/ 0 w 194309"/>
                      <a:gd name="connsiteY4" fmla="*/ 48578 h 83820"/>
                      <a:gd name="connsiteX5" fmla="*/ 952 w 194309"/>
                      <a:gd name="connsiteY5" fmla="*/ 35242 h 83820"/>
                      <a:gd name="connsiteX6" fmla="*/ 54292 w 194309"/>
                      <a:gd name="connsiteY6" fmla="*/ 65722 h 83820"/>
                      <a:gd name="connsiteX7" fmla="*/ 94297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194310" y="58103"/>
                        </a:moveTo>
                        <a:lnTo>
                          <a:pt x="194310" y="71438"/>
                        </a:lnTo>
                        <a:lnTo>
                          <a:pt x="100965" y="18097"/>
                        </a:lnTo>
                        <a:lnTo>
                          <a:pt x="60960" y="83820"/>
                        </a:lnTo>
                        <a:lnTo>
                          <a:pt x="0" y="48578"/>
                        </a:lnTo>
                        <a:lnTo>
                          <a:pt x="952" y="35242"/>
                        </a:lnTo>
                        <a:lnTo>
                          <a:pt x="54292" y="65722"/>
                        </a:lnTo>
                        <a:lnTo>
                          <a:pt x="94297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6" name="Graphic 4">
                  <a:extLst>
                    <a:ext uri="{FF2B5EF4-FFF2-40B4-BE49-F238E27FC236}">
                      <a16:creationId xmlns:a16="http://schemas.microsoft.com/office/drawing/2014/main" id="{A72FFF8C-638F-95DE-D622-E152E7DE6DAA}"/>
                    </a:ext>
                  </a:extLst>
                </p:cNvPr>
                <p:cNvGrpSpPr/>
                <p:nvPr/>
              </p:nvGrpSpPr>
              <p:grpSpPr>
                <a:xfrm>
                  <a:off x="1783729" y="3096261"/>
                  <a:ext cx="233362" cy="106679"/>
                  <a:chOff x="1783729" y="3096261"/>
                  <a:chExt cx="233362" cy="106679"/>
                </a:xfrm>
              </p:grpSpPr>
              <p:sp>
                <p:nvSpPr>
                  <p:cNvPr id="349" name="Freeform: Shape 348">
                    <a:extLst>
                      <a:ext uri="{FF2B5EF4-FFF2-40B4-BE49-F238E27FC236}">
                        <a16:creationId xmlns:a16="http://schemas.microsoft.com/office/drawing/2014/main" id="{C3E0D9D4-9B2C-77AD-D3C6-8918BAE74177}"/>
                      </a:ext>
                    </a:extLst>
                  </p:cNvPr>
                  <p:cNvSpPr/>
                  <p:nvPr/>
                </p:nvSpPr>
                <p:spPr>
                  <a:xfrm>
                    <a:off x="1783729" y="3131504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3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0" name="Freeform: Shape 349">
                    <a:extLst>
                      <a:ext uri="{FF2B5EF4-FFF2-40B4-BE49-F238E27FC236}">
                        <a16:creationId xmlns:a16="http://schemas.microsoft.com/office/drawing/2014/main" id="{9FE06523-CE7E-F114-34B6-92E6EF12700F}"/>
                      </a:ext>
                    </a:extLst>
                  </p:cNvPr>
                  <p:cNvSpPr/>
                  <p:nvPr/>
                </p:nvSpPr>
                <p:spPr>
                  <a:xfrm>
                    <a:off x="1843737" y="3114359"/>
                    <a:ext cx="80010" cy="88582"/>
                  </a:xfrm>
                  <a:custGeom>
                    <a:avLst/>
                    <a:gdLst>
                      <a:gd name="connsiteX0" fmla="*/ 40958 w 80010"/>
                      <a:gd name="connsiteY0" fmla="*/ 22860 h 88582"/>
                      <a:gd name="connsiteX1" fmla="*/ 80010 w 80010"/>
                      <a:gd name="connsiteY1" fmla="*/ 0 h 88582"/>
                      <a:gd name="connsiteX2" fmla="*/ 40005 w 80010"/>
                      <a:gd name="connsiteY2" fmla="*/ 65722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958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1" name="Freeform: Shape 350">
                    <a:extLst>
                      <a:ext uri="{FF2B5EF4-FFF2-40B4-BE49-F238E27FC236}">
                        <a16:creationId xmlns:a16="http://schemas.microsoft.com/office/drawing/2014/main" id="{777FAF4D-19E5-E949-B187-30D17396B284}"/>
                      </a:ext>
                    </a:extLst>
                  </p:cNvPr>
                  <p:cNvSpPr/>
                  <p:nvPr/>
                </p:nvSpPr>
                <p:spPr>
                  <a:xfrm>
                    <a:off x="1977087" y="3154363"/>
                    <a:ext cx="40004" cy="36195"/>
                  </a:xfrm>
                  <a:custGeom>
                    <a:avLst/>
                    <a:gdLst>
                      <a:gd name="connsiteX0" fmla="*/ 0 w 40004"/>
                      <a:gd name="connsiteY0" fmla="*/ 22860 h 36195"/>
                      <a:gd name="connsiteX1" fmla="*/ 40005 w 40004"/>
                      <a:gd name="connsiteY1" fmla="*/ 0 h 36195"/>
                      <a:gd name="connsiteX2" fmla="*/ 40005 w 40004"/>
                      <a:gd name="connsiteY2" fmla="*/ 13335 h 36195"/>
                      <a:gd name="connsiteX3" fmla="*/ 0 w 40004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5">
                        <a:moveTo>
                          <a:pt x="0" y="22860"/>
                        </a:moveTo>
                        <a:lnTo>
                          <a:pt x="40005" y="0"/>
                        </a:lnTo>
                        <a:lnTo>
                          <a:pt x="40005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2" name="Freeform: Shape 351">
                    <a:extLst>
                      <a:ext uri="{FF2B5EF4-FFF2-40B4-BE49-F238E27FC236}">
                        <a16:creationId xmlns:a16="http://schemas.microsoft.com/office/drawing/2014/main" id="{1BCF0093-D76A-0201-FA78-0496F187BA08}"/>
                      </a:ext>
                    </a:extLst>
                  </p:cNvPr>
                  <p:cNvSpPr/>
                  <p:nvPr/>
                </p:nvSpPr>
                <p:spPr>
                  <a:xfrm>
                    <a:off x="1877075" y="3096261"/>
                    <a:ext cx="140017" cy="80962"/>
                  </a:xfrm>
                  <a:custGeom>
                    <a:avLst/>
                    <a:gdLst>
                      <a:gd name="connsiteX0" fmla="*/ 0 w 140017"/>
                      <a:gd name="connsiteY0" fmla="*/ 22860 h 80962"/>
                      <a:gd name="connsiteX1" fmla="*/ 39052 w 140017"/>
                      <a:gd name="connsiteY1" fmla="*/ 0 h 80962"/>
                      <a:gd name="connsiteX2" fmla="*/ 140017 w 140017"/>
                      <a:gd name="connsiteY2" fmla="*/ 58102 h 80962"/>
                      <a:gd name="connsiteX3" fmla="*/ 100013 w 140017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0" y="22860"/>
                        </a:moveTo>
                        <a:lnTo>
                          <a:pt x="39052" y="0"/>
                        </a:lnTo>
                        <a:lnTo>
                          <a:pt x="140017" y="58102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3" name="Freeform: Shape 352">
                    <a:extLst>
                      <a:ext uri="{FF2B5EF4-FFF2-40B4-BE49-F238E27FC236}">
                        <a16:creationId xmlns:a16="http://schemas.microsoft.com/office/drawing/2014/main" id="{8492335B-8725-4823-717F-B6EC4DF828E9}"/>
                      </a:ext>
                    </a:extLst>
                  </p:cNvPr>
                  <p:cNvSpPr/>
                  <p:nvPr/>
                </p:nvSpPr>
                <p:spPr>
                  <a:xfrm>
                    <a:off x="1783729" y="3119121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3 h 83820"/>
                      <a:gd name="connsiteX1" fmla="*/ 193358 w 193357"/>
                      <a:gd name="connsiteY1" fmla="*/ 71438 h 83820"/>
                      <a:gd name="connsiteX2" fmla="*/ 100965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8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3"/>
                        </a:moveTo>
                        <a:lnTo>
                          <a:pt x="193358" y="71438"/>
                        </a:lnTo>
                        <a:lnTo>
                          <a:pt x="100965" y="18097"/>
                        </a:lnTo>
                        <a:lnTo>
                          <a:pt x="60008" y="83820"/>
                        </a:lnTo>
                        <a:lnTo>
                          <a:pt x="0" y="48578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7" name="Graphic 4">
                  <a:extLst>
                    <a:ext uri="{FF2B5EF4-FFF2-40B4-BE49-F238E27FC236}">
                      <a16:creationId xmlns:a16="http://schemas.microsoft.com/office/drawing/2014/main" id="{43027558-E1AF-8EC7-DF32-3AEEF76547C3}"/>
                    </a:ext>
                  </a:extLst>
                </p:cNvPr>
                <p:cNvGrpSpPr/>
                <p:nvPr/>
              </p:nvGrpSpPr>
              <p:grpSpPr>
                <a:xfrm>
                  <a:off x="2369517" y="2751456"/>
                  <a:ext cx="232410" cy="106680"/>
                  <a:chOff x="2369517" y="2751456"/>
                  <a:chExt cx="232410" cy="106680"/>
                </a:xfrm>
              </p:grpSpPr>
              <p:sp>
                <p:nvSpPr>
                  <p:cNvPr id="344" name="Freeform: Shape 343">
                    <a:extLst>
                      <a:ext uri="{FF2B5EF4-FFF2-40B4-BE49-F238E27FC236}">
                        <a16:creationId xmlns:a16="http://schemas.microsoft.com/office/drawing/2014/main" id="{1F5A296B-CBF5-A96B-EEBA-0F88303AC672}"/>
                      </a:ext>
                    </a:extLst>
                  </p:cNvPr>
                  <p:cNvSpPr/>
                  <p:nvPr/>
                </p:nvSpPr>
                <p:spPr>
                  <a:xfrm>
                    <a:off x="2369517" y="2786699"/>
                    <a:ext cx="92392" cy="53339"/>
                  </a:xfrm>
                  <a:custGeom>
                    <a:avLst/>
                    <a:gdLst>
                      <a:gd name="connsiteX0" fmla="*/ 0 w 92392"/>
                      <a:gd name="connsiteY0" fmla="*/ 22860 h 53339"/>
                      <a:gd name="connsiteX1" fmla="*/ 39053 w 92392"/>
                      <a:gd name="connsiteY1" fmla="*/ 0 h 53339"/>
                      <a:gd name="connsiteX2" fmla="*/ 92392 w 92392"/>
                      <a:gd name="connsiteY2" fmla="*/ 30480 h 53339"/>
                      <a:gd name="connsiteX3" fmla="*/ 53340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2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Freeform: Shape 344">
                    <a:extLst>
                      <a:ext uri="{FF2B5EF4-FFF2-40B4-BE49-F238E27FC236}">
                        <a16:creationId xmlns:a16="http://schemas.microsoft.com/office/drawing/2014/main" id="{02FCEAA9-B758-A015-E3B5-544DDCEBA33B}"/>
                      </a:ext>
                    </a:extLst>
                  </p:cNvPr>
                  <p:cNvSpPr/>
                  <p:nvPr/>
                </p:nvSpPr>
                <p:spPr>
                  <a:xfrm>
                    <a:off x="2429525" y="2769554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8001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40005" y="65722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Freeform: Shape 345">
                    <a:extLst>
                      <a:ext uri="{FF2B5EF4-FFF2-40B4-BE49-F238E27FC236}">
                        <a16:creationId xmlns:a16="http://schemas.microsoft.com/office/drawing/2014/main" id="{F5DC201B-91C6-1D00-947B-27CDD332B3BC}"/>
                      </a:ext>
                    </a:extLst>
                  </p:cNvPr>
                  <p:cNvSpPr/>
                  <p:nvPr/>
                </p:nvSpPr>
                <p:spPr>
                  <a:xfrm>
                    <a:off x="2562875" y="2809559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22860 h 36195"/>
                      <a:gd name="connsiteX1" fmla="*/ 39053 w 39052"/>
                      <a:gd name="connsiteY1" fmla="*/ 0 h 36195"/>
                      <a:gd name="connsiteX2" fmla="*/ 39053 w 39052"/>
                      <a:gd name="connsiteY2" fmla="*/ 13335 h 36195"/>
                      <a:gd name="connsiteX3" fmla="*/ 0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7" name="Freeform: Shape 346">
                    <a:extLst>
                      <a:ext uri="{FF2B5EF4-FFF2-40B4-BE49-F238E27FC236}">
                        <a16:creationId xmlns:a16="http://schemas.microsoft.com/office/drawing/2014/main" id="{A7DAA991-BA0A-8CB7-505E-6871303E5F1B}"/>
                      </a:ext>
                    </a:extLst>
                  </p:cNvPr>
                  <p:cNvSpPr/>
                  <p:nvPr/>
                </p:nvSpPr>
                <p:spPr>
                  <a:xfrm>
                    <a:off x="2462862" y="2751456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8" name="Freeform: Shape 347">
                    <a:extLst>
                      <a:ext uri="{FF2B5EF4-FFF2-40B4-BE49-F238E27FC236}">
                        <a16:creationId xmlns:a16="http://schemas.microsoft.com/office/drawing/2014/main" id="{D193BF7B-414A-CC5B-9022-4EAE937E9377}"/>
                      </a:ext>
                    </a:extLst>
                  </p:cNvPr>
                  <p:cNvSpPr/>
                  <p:nvPr/>
                </p:nvSpPr>
                <p:spPr>
                  <a:xfrm>
                    <a:off x="2369517" y="2774316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2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7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7 h 83820"/>
                      <a:gd name="connsiteX5" fmla="*/ 0 w 193357"/>
                      <a:gd name="connsiteY5" fmla="*/ 35242 h 83820"/>
                      <a:gd name="connsiteX6" fmla="*/ 53340 w 193357"/>
                      <a:gd name="connsiteY6" fmla="*/ 65722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2"/>
                        </a:moveTo>
                        <a:lnTo>
                          <a:pt x="193358" y="71438"/>
                        </a:lnTo>
                        <a:lnTo>
                          <a:pt x="100013" y="18097"/>
                        </a:lnTo>
                        <a:lnTo>
                          <a:pt x="60008" y="83820"/>
                        </a:lnTo>
                        <a:lnTo>
                          <a:pt x="0" y="48577"/>
                        </a:lnTo>
                        <a:lnTo>
                          <a:pt x="0" y="35242"/>
                        </a:lnTo>
                        <a:lnTo>
                          <a:pt x="53340" y="65722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8" name="Graphic 4">
                  <a:extLst>
                    <a:ext uri="{FF2B5EF4-FFF2-40B4-BE49-F238E27FC236}">
                      <a16:creationId xmlns:a16="http://schemas.microsoft.com/office/drawing/2014/main" id="{9B41ADBD-A460-5843-56F6-F6D19B57DC69}"/>
                    </a:ext>
                  </a:extLst>
                </p:cNvPr>
                <p:cNvGrpSpPr/>
                <p:nvPr/>
              </p:nvGrpSpPr>
              <p:grpSpPr>
                <a:xfrm>
                  <a:off x="2519059" y="2666684"/>
                  <a:ext cx="232410" cy="106679"/>
                  <a:chOff x="2519059" y="2666684"/>
                  <a:chExt cx="232410" cy="106679"/>
                </a:xfrm>
              </p:grpSpPr>
              <p:sp>
                <p:nvSpPr>
                  <p:cNvPr id="339" name="Freeform: Shape 338">
                    <a:extLst>
                      <a:ext uri="{FF2B5EF4-FFF2-40B4-BE49-F238E27FC236}">
                        <a16:creationId xmlns:a16="http://schemas.microsoft.com/office/drawing/2014/main" id="{435D842A-9B91-5262-B721-BED2406CB102}"/>
                      </a:ext>
                    </a:extLst>
                  </p:cNvPr>
                  <p:cNvSpPr/>
                  <p:nvPr/>
                </p:nvSpPr>
                <p:spPr>
                  <a:xfrm>
                    <a:off x="2519059" y="2701926"/>
                    <a:ext cx="92392" cy="53340"/>
                  </a:xfrm>
                  <a:custGeom>
                    <a:avLst/>
                    <a:gdLst>
                      <a:gd name="connsiteX0" fmla="*/ 0 w 92392"/>
                      <a:gd name="connsiteY0" fmla="*/ 22860 h 53340"/>
                      <a:gd name="connsiteX1" fmla="*/ 39053 w 92392"/>
                      <a:gd name="connsiteY1" fmla="*/ 0 h 53340"/>
                      <a:gd name="connsiteX2" fmla="*/ 92393 w 92392"/>
                      <a:gd name="connsiteY2" fmla="*/ 30480 h 53340"/>
                      <a:gd name="connsiteX3" fmla="*/ 53340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92393" y="30480"/>
                        </a:lnTo>
                        <a:lnTo>
                          <a:pt x="53340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0" name="Freeform: Shape 339">
                    <a:extLst>
                      <a:ext uri="{FF2B5EF4-FFF2-40B4-BE49-F238E27FC236}">
                        <a16:creationId xmlns:a16="http://schemas.microsoft.com/office/drawing/2014/main" id="{EA6E2CF3-A7B8-5D3B-8B84-125015880CC4}"/>
                      </a:ext>
                    </a:extLst>
                  </p:cNvPr>
                  <p:cNvSpPr/>
                  <p:nvPr/>
                </p:nvSpPr>
                <p:spPr>
                  <a:xfrm>
                    <a:off x="2579067" y="2684781"/>
                    <a:ext cx="80010" cy="88582"/>
                  </a:xfrm>
                  <a:custGeom>
                    <a:avLst/>
                    <a:gdLst>
                      <a:gd name="connsiteX0" fmla="*/ 40005 w 80010"/>
                      <a:gd name="connsiteY0" fmla="*/ 22860 h 88582"/>
                      <a:gd name="connsiteX1" fmla="*/ 80010 w 80010"/>
                      <a:gd name="connsiteY1" fmla="*/ 0 h 88582"/>
                      <a:gd name="connsiteX2" fmla="*/ 39053 w 80010"/>
                      <a:gd name="connsiteY2" fmla="*/ 65723 h 88582"/>
                      <a:gd name="connsiteX3" fmla="*/ 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40005" y="22860"/>
                        </a:moveTo>
                        <a:lnTo>
                          <a:pt x="80010" y="0"/>
                        </a:lnTo>
                        <a:lnTo>
                          <a:pt x="39053" y="65723"/>
                        </a:lnTo>
                        <a:lnTo>
                          <a:pt x="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1" name="Freeform: Shape 340">
                    <a:extLst>
                      <a:ext uri="{FF2B5EF4-FFF2-40B4-BE49-F238E27FC236}">
                        <a16:creationId xmlns:a16="http://schemas.microsoft.com/office/drawing/2014/main" id="{AD811AC7-7EBF-2A26-C745-CCDE3D8F9561}"/>
                      </a:ext>
                    </a:extLst>
                  </p:cNvPr>
                  <p:cNvSpPr/>
                  <p:nvPr/>
                </p:nvSpPr>
                <p:spPr>
                  <a:xfrm>
                    <a:off x="2712417" y="2724786"/>
                    <a:ext cx="39052" cy="36194"/>
                  </a:xfrm>
                  <a:custGeom>
                    <a:avLst/>
                    <a:gdLst>
                      <a:gd name="connsiteX0" fmla="*/ 0 w 39052"/>
                      <a:gd name="connsiteY0" fmla="*/ 22860 h 36194"/>
                      <a:gd name="connsiteX1" fmla="*/ 39053 w 39052"/>
                      <a:gd name="connsiteY1" fmla="*/ 0 h 36194"/>
                      <a:gd name="connsiteX2" fmla="*/ 39053 w 39052"/>
                      <a:gd name="connsiteY2" fmla="*/ 13335 h 36194"/>
                      <a:gd name="connsiteX3" fmla="*/ 0 w 39052"/>
                      <a:gd name="connsiteY3" fmla="*/ 36195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39053" y="13335"/>
                        </a:lnTo>
                        <a:lnTo>
                          <a:pt x="0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2" name="Freeform: Shape 341">
                    <a:extLst>
                      <a:ext uri="{FF2B5EF4-FFF2-40B4-BE49-F238E27FC236}">
                        <a16:creationId xmlns:a16="http://schemas.microsoft.com/office/drawing/2014/main" id="{4D399878-F700-3AE5-56C8-27E02A9E8074}"/>
                      </a:ext>
                    </a:extLst>
                  </p:cNvPr>
                  <p:cNvSpPr/>
                  <p:nvPr/>
                </p:nvSpPr>
                <p:spPr>
                  <a:xfrm>
                    <a:off x="2612404" y="2666684"/>
                    <a:ext cx="139065" cy="80962"/>
                  </a:xfrm>
                  <a:custGeom>
                    <a:avLst/>
                    <a:gdLst>
                      <a:gd name="connsiteX0" fmla="*/ 0 w 139065"/>
                      <a:gd name="connsiteY0" fmla="*/ 22860 h 80962"/>
                      <a:gd name="connsiteX1" fmla="*/ 39053 w 139065"/>
                      <a:gd name="connsiteY1" fmla="*/ 0 h 80962"/>
                      <a:gd name="connsiteX2" fmla="*/ 139065 w 139065"/>
                      <a:gd name="connsiteY2" fmla="*/ 58103 h 80962"/>
                      <a:gd name="connsiteX3" fmla="*/ 10001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0" y="22860"/>
                        </a:moveTo>
                        <a:lnTo>
                          <a:pt x="39053" y="0"/>
                        </a:lnTo>
                        <a:lnTo>
                          <a:pt x="139065" y="58103"/>
                        </a:lnTo>
                        <a:lnTo>
                          <a:pt x="10001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3" name="Freeform: Shape 342">
                    <a:extLst>
                      <a:ext uri="{FF2B5EF4-FFF2-40B4-BE49-F238E27FC236}">
                        <a16:creationId xmlns:a16="http://schemas.microsoft.com/office/drawing/2014/main" id="{7214C865-0176-1D85-0FA4-3873BF76A38A}"/>
                      </a:ext>
                    </a:extLst>
                  </p:cNvPr>
                  <p:cNvSpPr/>
                  <p:nvPr/>
                </p:nvSpPr>
                <p:spPr>
                  <a:xfrm>
                    <a:off x="2519059" y="2689543"/>
                    <a:ext cx="193357" cy="83820"/>
                  </a:xfrm>
                  <a:custGeom>
                    <a:avLst/>
                    <a:gdLst>
                      <a:gd name="connsiteX0" fmla="*/ 193358 w 193357"/>
                      <a:gd name="connsiteY0" fmla="*/ 58103 h 83820"/>
                      <a:gd name="connsiteX1" fmla="*/ 193358 w 193357"/>
                      <a:gd name="connsiteY1" fmla="*/ 71438 h 83820"/>
                      <a:gd name="connsiteX2" fmla="*/ 100013 w 193357"/>
                      <a:gd name="connsiteY2" fmla="*/ 18098 h 83820"/>
                      <a:gd name="connsiteX3" fmla="*/ 60008 w 193357"/>
                      <a:gd name="connsiteY3" fmla="*/ 83820 h 83820"/>
                      <a:gd name="connsiteX4" fmla="*/ 0 w 193357"/>
                      <a:gd name="connsiteY4" fmla="*/ 48578 h 83820"/>
                      <a:gd name="connsiteX5" fmla="*/ 0 w 193357"/>
                      <a:gd name="connsiteY5" fmla="*/ 35243 h 83820"/>
                      <a:gd name="connsiteX6" fmla="*/ 53340 w 193357"/>
                      <a:gd name="connsiteY6" fmla="*/ 65723 h 83820"/>
                      <a:gd name="connsiteX7" fmla="*/ 93345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193358" y="58103"/>
                        </a:moveTo>
                        <a:lnTo>
                          <a:pt x="193358" y="71438"/>
                        </a:lnTo>
                        <a:lnTo>
                          <a:pt x="100013" y="18098"/>
                        </a:lnTo>
                        <a:lnTo>
                          <a:pt x="60008" y="83820"/>
                        </a:lnTo>
                        <a:lnTo>
                          <a:pt x="0" y="48578"/>
                        </a:lnTo>
                        <a:lnTo>
                          <a:pt x="0" y="35243"/>
                        </a:lnTo>
                        <a:lnTo>
                          <a:pt x="53340" y="65723"/>
                        </a:lnTo>
                        <a:lnTo>
                          <a:pt x="93345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8" name="Graphic 4">
                <a:extLst>
                  <a:ext uri="{FF2B5EF4-FFF2-40B4-BE49-F238E27FC236}">
                    <a16:creationId xmlns:a16="http://schemas.microsoft.com/office/drawing/2014/main" id="{A261D580-D820-9390-9F55-74FD5448DDEE}"/>
                  </a:ext>
                </a:extLst>
              </p:cNvPr>
              <p:cNvGrpSpPr/>
              <p:nvPr/>
            </p:nvGrpSpPr>
            <p:grpSpPr>
              <a:xfrm>
                <a:off x="2704797" y="2668588"/>
                <a:ext cx="967740" cy="536257"/>
                <a:chOff x="2704797" y="2668588"/>
                <a:chExt cx="967740" cy="536257"/>
              </a:xfrm>
            </p:grpSpPr>
            <p:grpSp>
              <p:nvGrpSpPr>
                <p:cNvPr id="297" name="Graphic 4">
                  <a:extLst>
                    <a:ext uri="{FF2B5EF4-FFF2-40B4-BE49-F238E27FC236}">
                      <a16:creationId xmlns:a16="http://schemas.microsoft.com/office/drawing/2014/main" id="{94DE5314-34D2-9623-160F-820D4893C9E2}"/>
                    </a:ext>
                  </a:extLst>
                </p:cNvPr>
                <p:cNvGrpSpPr/>
                <p:nvPr/>
              </p:nvGrpSpPr>
              <p:grpSpPr>
                <a:xfrm>
                  <a:off x="3295347" y="3007679"/>
                  <a:ext cx="233362" cy="106679"/>
                  <a:chOff x="3295347" y="3007679"/>
                  <a:chExt cx="233362" cy="106679"/>
                </a:xfrm>
              </p:grpSpPr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415EB5E3-A133-A8AC-3456-40C9A1539FC5}"/>
                      </a:ext>
                    </a:extLst>
                  </p:cNvPr>
                  <p:cNvSpPr/>
                  <p:nvPr/>
                </p:nvSpPr>
                <p:spPr>
                  <a:xfrm>
                    <a:off x="3435365" y="3042921"/>
                    <a:ext cx="93344" cy="53340"/>
                  </a:xfrm>
                  <a:custGeom>
                    <a:avLst/>
                    <a:gdLst>
                      <a:gd name="connsiteX0" fmla="*/ 93345 w 93344"/>
                      <a:gd name="connsiteY0" fmla="*/ 22860 h 53340"/>
                      <a:gd name="connsiteX1" fmla="*/ 53340 w 93344"/>
                      <a:gd name="connsiteY1" fmla="*/ 0 h 53340"/>
                      <a:gd name="connsiteX2" fmla="*/ 0 w 93344"/>
                      <a:gd name="connsiteY2" fmla="*/ 30480 h 53340"/>
                      <a:gd name="connsiteX3" fmla="*/ 40005 w 93344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93345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40005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9" name="Freeform: Shape 328">
                    <a:extLst>
                      <a:ext uri="{FF2B5EF4-FFF2-40B4-BE49-F238E27FC236}">
                        <a16:creationId xmlns:a16="http://schemas.microsoft.com/office/drawing/2014/main" id="{0B30EDE0-5F37-E04F-B932-E5B43F4E36F8}"/>
                      </a:ext>
                    </a:extLst>
                  </p:cNvPr>
                  <p:cNvSpPr/>
                  <p:nvPr/>
                </p:nvSpPr>
                <p:spPr>
                  <a:xfrm>
                    <a:off x="3387740" y="3025776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3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0" name="Freeform: Shape 329">
                    <a:extLst>
                      <a:ext uri="{FF2B5EF4-FFF2-40B4-BE49-F238E27FC236}">
                        <a16:creationId xmlns:a16="http://schemas.microsoft.com/office/drawing/2014/main" id="{DAF7EC6F-CC6E-7E4B-1175-120C3FC70943}"/>
                      </a:ext>
                    </a:extLst>
                  </p:cNvPr>
                  <p:cNvSpPr/>
                  <p:nvPr/>
                </p:nvSpPr>
                <p:spPr>
                  <a:xfrm>
                    <a:off x="3295347" y="3065781"/>
                    <a:ext cx="39052" cy="36195"/>
                  </a:xfrm>
                  <a:custGeom>
                    <a:avLst/>
                    <a:gdLst>
                      <a:gd name="connsiteX0" fmla="*/ 39053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3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3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1" name="Freeform: Shape 330">
                    <a:extLst>
                      <a:ext uri="{FF2B5EF4-FFF2-40B4-BE49-F238E27FC236}">
                        <a16:creationId xmlns:a16="http://schemas.microsoft.com/office/drawing/2014/main" id="{B4F63980-5613-AF46-4332-F4AFAEFFF008}"/>
                      </a:ext>
                    </a:extLst>
                  </p:cNvPr>
                  <p:cNvSpPr/>
                  <p:nvPr/>
                </p:nvSpPr>
                <p:spPr>
                  <a:xfrm>
                    <a:off x="3295347" y="3007679"/>
                    <a:ext cx="139065" cy="80962"/>
                  </a:xfrm>
                  <a:custGeom>
                    <a:avLst/>
                    <a:gdLst>
                      <a:gd name="connsiteX0" fmla="*/ 139065 w 139065"/>
                      <a:gd name="connsiteY0" fmla="*/ 22860 h 80962"/>
                      <a:gd name="connsiteX1" fmla="*/ 100013 w 139065"/>
                      <a:gd name="connsiteY1" fmla="*/ 0 h 80962"/>
                      <a:gd name="connsiteX2" fmla="*/ 0 w 139065"/>
                      <a:gd name="connsiteY2" fmla="*/ 58102 h 80962"/>
                      <a:gd name="connsiteX3" fmla="*/ 3905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2" name="Freeform: Shape 331">
                    <a:extLst>
                      <a:ext uri="{FF2B5EF4-FFF2-40B4-BE49-F238E27FC236}">
                        <a16:creationId xmlns:a16="http://schemas.microsoft.com/office/drawing/2014/main" id="{7DFEA668-7EA3-CD86-774D-2994A8881C86}"/>
                      </a:ext>
                    </a:extLst>
                  </p:cNvPr>
                  <p:cNvSpPr/>
                  <p:nvPr/>
                </p:nvSpPr>
                <p:spPr>
                  <a:xfrm>
                    <a:off x="3334400" y="3030538"/>
                    <a:ext cx="194309" cy="83820"/>
                  </a:xfrm>
                  <a:custGeom>
                    <a:avLst/>
                    <a:gdLst>
                      <a:gd name="connsiteX0" fmla="*/ 0 w 194309"/>
                      <a:gd name="connsiteY0" fmla="*/ 58103 h 83820"/>
                      <a:gd name="connsiteX1" fmla="*/ 0 w 194309"/>
                      <a:gd name="connsiteY1" fmla="*/ 71438 h 83820"/>
                      <a:gd name="connsiteX2" fmla="*/ 93345 w 194309"/>
                      <a:gd name="connsiteY2" fmla="*/ 18098 h 83820"/>
                      <a:gd name="connsiteX3" fmla="*/ 133350 w 194309"/>
                      <a:gd name="connsiteY3" fmla="*/ 83820 h 83820"/>
                      <a:gd name="connsiteX4" fmla="*/ 194310 w 194309"/>
                      <a:gd name="connsiteY4" fmla="*/ 48578 h 83820"/>
                      <a:gd name="connsiteX5" fmla="*/ 194310 w 194309"/>
                      <a:gd name="connsiteY5" fmla="*/ 35242 h 83820"/>
                      <a:gd name="connsiteX6" fmla="*/ 140970 w 194309"/>
                      <a:gd name="connsiteY6" fmla="*/ 65723 h 83820"/>
                      <a:gd name="connsiteX7" fmla="*/ 100013 w 194309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4309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3345" y="18098"/>
                        </a:lnTo>
                        <a:lnTo>
                          <a:pt x="133350" y="83820"/>
                        </a:lnTo>
                        <a:lnTo>
                          <a:pt x="194310" y="48578"/>
                        </a:lnTo>
                        <a:lnTo>
                          <a:pt x="194310" y="35242"/>
                        </a:lnTo>
                        <a:lnTo>
                          <a:pt x="140970" y="65723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8" name="Graphic 4">
                  <a:extLst>
                    <a:ext uri="{FF2B5EF4-FFF2-40B4-BE49-F238E27FC236}">
                      <a16:creationId xmlns:a16="http://schemas.microsoft.com/office/drawing/2014/main" id="{E474E32A-D87A-15E8-F77C-282B160AE466}"/>
                    </a:ext>
                  </a:extLst>
                </p:cNvPr>
                <p:cNvGrpSpPr/>
                <p:nvPr/>
              </p:nvGrpSpPr>
              <p:grpSpPr>
                <a:xfrm>
                  <a:off x="3149615" y="2924811"/>
                  <a:ext cx="232409" cy="106679"/>
                  <a:chOff x="3149615" y="2924811"/>
                  <a:chExt cx="232409" cy="106679"/>
                </a:xfrm>
              </p:grpSpPr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64874895-860D-4D03-E0D8-6DB00BE4B775}"/>
                      </a:ext>
                    </a:extLst>
                  </p:cNvPr>
                  <p:cNvSpPr/>
                  <p:nvPr/>
                </p:nvSpPr>
                <p:spPr>
                  <a:xfrm>
                    <a:off x="3289632" y="2960054"/>
                    <a:ext cx="92392" cy="53339"/>
                  </a:xfrm>
                  <a:custGeom>
                    <a:avLst/>
                    <a:gdLst>
                      <a:gd name="connsiteX0" fmla="*/ 92392 w 92392"/>
                      <a:gd name="connsiteY0" fmla="*/ 22860 h 53339"/>
                      <a:gd name="connsiteX1" fmla="*/ 53340 w 92392"/>
                      <a:gd name="connsiteY1" fmla="*/ 0 h 53339"/>
                      <a:gd name="connsiteX2" fmla="*/ 0 w 92392"/>
                      <a:gd name="connsiteY2" fmla="*/ 30480 h 53339"/>
                      <a:gd name="connsiteX3" fmla="*/ 39052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2BE2E001-CF73-BD9F-479C-73F7689BFE62}"/>
                      </a:ext>
                    </a:extLst>
                  </p:cNvPr>
                  <p:cNvSpPr/>
                  <p:nvPr/>
                </p:nvSpPr>
                <p:spPr>
                  <a:xfrm>
                    <a:off x="3242007" y="2942909"/>
                    <a:ext cx="80009" cy="88582"/>
                  </a:xfrm>
                  <a:custGeom>
                    <a:avLst/>
                    <a:gdLst>
                      <a:gd name="connsiteX0" fmla="*/ 39052 w 80009"/>
                      <a:gd name="connsiteY0" fmla="*/ 22860 h 88582"/>
                      <a:gd name="connsiteX1" fmla="*/ 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40005" y="65722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E4D7355D-2F7A-9737-E32B-35E187398F02}"/>
                      </a:ext>
                    </a:extLst>
                  </p:cNvPr>
                  <p:cNvSpPr/>
                  <p:nvPr/>
                </p:nvSpPr>
                <p:spPr>
                  <a:xfrm>
                    <a:off x="3149615" y="2982913"/>
                    <a:ext cx="39052" cy="36195"/>
                  </a:xfrm>
                  <a:custGeom>
                    <a:avLst/>
                    <a:gdLst>
                      <a:gd name="connsiteX0" fmla="*/ 39052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2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2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8C140C3F-1742-B01B-D575-7DF42D405976}"/>
                      </a:ext>
                    </a:extLst>
                  </p:cNvPr>
                  <p:cNvSpPr/>
                  <p:nvPr/>
                </p:nvSpPr>
                <p:spPr>
                  <a:xfrm>
                    <a:off x="3149615" y="2924811"/>
                    <a:ext cx="139064" cy="80962"/>
                  </a:xfrm>
                  <a:custGeom>
                    <a:avLst/>
                    <a:gdLst>
                      <a:gd name="connsiteX0" fmla="*/ 139065 w 139064"/>
                      <a:gd name="connsiteY0" fmla="*/ 22860 h 80962"/>
                      <a:gd name="connsiteX1" fmla="*/ 100013 w 139064"/>
                      <a:gd name="connsiteY1" fmla="*/ 0 h 80962"/>
                      <a:gd name="connsiteX2" fmla="*/ 0 w 139064"/>
                      <a:gd name="connsiteY2" fmla="*/ 58102 h 80962"/>
                      <a:gd name="connsiteX3" fmla="*/ 39052 w 139064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2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076E30D0-15C6-3A85-7C21-50E111834BD6}"/>
                      </a:ext>
                    </a:extLst>
                  </p:cNvPr>
                  <p:cNvSpPr/>
                  <p:nvPr/>
                </p:nvSpPr>
                <p:spPr>
                  <a:xfrm>
                    <a:off x="3188667" y="2947671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7 h 83820"/>
                      <a:gd name="connsiteX3" fmla="*/ 133350 w 193357"/>
                      <a:gd name="connsiteY3" fmla="*/ 83820 h 83820"/>
                      <a:gd name="connsiteX4" fmla="*/ 193358 w 193357"/>
                      <a:gd name="connsiteY4" fmla="*/ 48578 h 83820"/>
                      <a:gd name="connsiteX5" fmla="*/ 193358 w 193357"/>
                      <a:gd name="connsiteY5" fmla="*/ 35242 h 83820"/>
                      <a:gd name="connsiteX6" fmla="*/ 140017 w 193357"/>
                      <a:gd name="connsiteY6" fmla="*/ 65722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7"/>
                        </a:lnTo>
                        <a:lnTo>
                          <a:pt x="133350" y="83820"/>
                        </a:lnTo>
                        <a:lnTo>
                          <a:pt x="193358" y="48578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9" name="Graphic 4">
                  <a:extLst>
                    <a:ext uri="{FF2B5EF4-FFF2-40B4-BE49-F238E27FC236}">
                      <a16:creationId xmlns:a16="http://schemas.microsoft.com/office/drawing/2014/main" id="{17C43B0A-7BBE-834C-4602-46D8DDD8C2BE}"/>
                    </a:ext>
                  </a:extLst>
                </p:cNvPr>
                <p:cNvGrpSpPr/>
                <p:nvPr/>
              </p:nvGrpSpPr>
              <p:grpSpPr>
                <a:xfrm>
                  <a:off x="3009597" y="2841943"/>
                  <a:ext cx="232410" cy="105727"/>
                  <a:chOff x="3009597" y="2841943"/>
                  <a:chExt cx="232410" cy="105727"/>
                </a:xfrm>
              </p:grpSpPr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857721E9-155F-51EA-B351-E1121D8C70B1}"/>
                      </a:ext>
                    </a:extLst>
                  </p:cNvPr>
                  <p:cNvSpPr/>
                  <p:nvPr/>
                </p:nvSpPr>
                <p:spPr>
                  <a:xfrm>
                    <a:off x="3149615" y="2876234"/>
                    <a:ext cx="92392" cy="54292"/>
                  </a:xfrm>
                  <a:custGeom>
                    <a:avLst/>
                    <a:gdLst>
                      <a:gd name="connsiteX0" fmla="*/ 92392 w 92392"/>
                      <a:gd name="connsiteY0" fmla="*/ 22860 h 54292"/>
                      <a:gd name="connsiteX1" fmla="*/ 53340 w 92392"/>
                      <a:gd name="connsiteY1" fmla="*/ 0 h 54292"/>
                      <a:gd name="connsiteX2" fmla="*/ 0 w 92392"/>
                      <a:gd name="connsiteY2" fmla="*/ 31433 h 54292"/>
                      <a:gd name="connsiteX3" fmla="*/ 39052 w 92392"/>
                      <a:gd name="connsiteY3" fmla="*/ 54292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1433"/>
                        </a:lnTo>
                        <a:lnTo>
                          <a:pt x="39052" y="54292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Freeform: Shape 318">
                    <a:extLst>
                      <a:ext uri="{FF2B5EF4-FFF2-40B4-BE49-F238E27FC236}">
                        <a16:creationId xmlns:a16="http://schemas.microsoft.com/office/drawing/2014/main" id="{28620448-6E36-4B12-888C-4CDE8B0E7E3B}"/>
                      </a:ext>
                    </a:extLst>
                  </p:cNvPr>
                  <p:cNvSpPr/>
                  <p:nvPr/>
                </p:nvSpPr>
                <p:spPr>
                  <a:xfrm>
                    <a:off x="3101990" y="2859088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3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Freeform: Shape 319">
                    <a:extLst>
                      <a:ext uri="{FF2B5EF4-FFF2-40B4-BE49-F238E27FC236}">
                        <a16:creationId xmlns:a16="http://schemas.microsoft.com/office/drawing/2014/main" id="{4AD2A23D-434B-7200-E4F4-6EF0C360F025}"/>
                      </a:ext>
                    </a:extLst>
                  </p:cNvPr>
                  <p:cNvSpPr/>
                  <p:nvPr/>
                </p:nvSpPr>
                <p:spPr>
                  <a:xfrm>
                    <a:off x="3009597" y="2899093"/>
                    <a:ext cx="39052" cy="37147"/>
                  </a:xfrm>
                  <a:custGeom>
                    <a:avLst/>
                    <a:gdLst>
                      <a:gd name="connsiteX0" fmla="*/ 39053 w 39052"/>
                      <a:gd name="connsiteY0" fmla="*/ 22860 h 37147"/>
                      <a:gd name="connsiteX1" fmla="*/ 0 w 39052"/>
                      <a:gd name="connsiteY1" fmla="*/ 0 h 37147"/>
                      <a:gd name="connsiteX2" fmla="*/ 0 w 39052"/>
                      <a:gd name="connsiteY2" fmla="*/ 14288 h 37147"/>
                      <a:gd name="connsiteX3" fmla="*/ 39053 w 39052"/>
                      <a:gd name="connsiteY3" fmla="*/ 37148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4288"/>
                        </a:lnTo>
                        <a:lnTo>
                          <a:pt x="39053" y="37148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Freeform: Shape 320">
                    <a:extLst>
                      <a:ext uri="{FF2B5EF4-FFF2-40B4-BE49-F238E27FC236}">
                        <a16:creationId xmlns:a16="http://schemas.microsoft.com/office/drawing/2014/main" id="{5B12EBF4-7393-5B58-45DB-552F18F942ED}"/>
                      </a:ext>
                    </a:extLst>
                  </p:cNvPr>
                  <p:cNvSpPr/>
                  <p:nvPr/>
                </p:nvSpPr>
                <p:spPr>
                  <a:xfrm>
                    <a:off x="3009597" y="2841943"/>
                    <a:ext cx="139065" cy="80010"/>
                  </a:xfrm>
                  <a:custGeom>
                    <a:avLst/>
                    <a:gdLst>
                      <a:gd name="connsiteX0" fmla="*/ 139065 w 139065"/>
                      <a:gd name="connsiteY0" fmla="*/ 22860 h 80010"/>
                      <a:gd name="connsiteX1" fmla="*/ 100013 w 139065"/>
                      <a:gd name="connsiteY1" fmla="*/ 0 h 80010"/>
                      <a:gd name="connsiteX2" fmla="*/ 0 w 139065"/>
                      <a:gd name="connsiteY2" fmla="*/ 57150 h 80010"/>
                      <a:gd name="connsiteX3" fmla="*/ 39053 w 139065"/>
                      <a:gd name="connsiteY3" fmla="*/ 8001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10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7150"/>
                        </a:lnTo>
                        <a:lnTo>
                          <a:pt x="39053" y="8001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3BF35949-2237-3201-5FBA-6AF245EAD559}"/>
                      </a:ext>
                    </a:extLst>
                  </p:cNvPr>
                  <p:cNvSpPr/>
                  <p:nvPr/>
                </p:nvSpPr>
                <p:spPr>
                  <a:xfrm>
                    <a:off x="3048650" y="2864804"/>
                    <a:ext cx="193357" cy="82867"/>
                  </a:xfrm>
                  <a:custGeom>
                    <a:avLst/>
                    <a:gdLst>
                      <a:gd name="connsiteX0" fmla="*/ 0 w 193357"/>
                      <a:gd name="connsiteY0" fmla="*/ 57150 h 82867"/>
                      <a:gd name="connsiteX1" fmla="*/ 0 w 193357"/>
                      <a:gd name="connsiteY1" fmla="*/ 71438 h 82867"/>
                      <a:gd name="connsiteX2" fmla="*/ 93345 w 193357"/>
                      <a:gd name="connsiteY2" fmla="*/ 17145 h 82867"/>
                      <a:gd name="connsiteX3" fmla="*/ 133350 w 193357"/>
                      <a:gd name="connsiteY3" fmla="*/ 82867 h 82867"/>
                      <a:gd name="connsiteX4" fmla="*/ 193358 w 193357"/>
                      <a:gd name="connsiteY4" fmla="*/ 48577 h 82867"/>
                      <a:gd name="connsiteX5" fmla="*/ 193358 w 193357"/>
                      <a:gd name="connsiteY5" fmla="*/ 34290 h 82867"/>
                      <a:gd name="connsiteX6" fmla="*/ 140017 w 193357"/>
                      <a:gd name="connsiteY6" fmla="*/ 65722 h 82867"/>
                      <a:gd name="connsiteX7" fmla="*/ 100013 w 193357"/>
                      <a:gd name="connsiteY7" fmla="*/ 0 h 82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2867">
                        <a:moveTo>
                          <a:pt x="0" y="57150"/>
                        </a:moveTo>
                        <a:lnTo>
                          <a:pt x="0" y="71438"/>
                        </a:lnTo>
                        <a:lnTo>
                          <a:pt x="93345" y="17145"/>
                        </a:lnTo>
                        <a:lnTo>
                          <a:pt x="133350" y="82867"/>
                        </a:lnTo>
                        <a:lnTo>
                          <a:pt x="193358" y="48577"/>
                        </a:lnTo>
                        <a:lnTo>
                          <a:pt x="193358" y="34290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0" name="Graphic 4">
                  <a:extLst>
                    <a:ext uri="{FF2B5EF4-FFF2-40B4-BE49-F238E27FC236}">
                      <a16:creationId xmlns:a16="http://schemas.microsoft.com/office/drawing/2014/main" id="{DB0C5FEF-BA7A-B026-68F1-46CEB9ADF5F7}"/>
                    </a:ext>
                  </a:extLst>
                </p:cNvPr>
                <p:cNvGrpSpPr/>
                <p:nvPr/>
              </p:nvGrpSpPr>
              <p:grpSpPr>
                <a:xfrm>
                  <a:off x="3439175" y="3098166"/>
                  <a:ext cx="233362" cy="106679"/>
                  <a:chOff x="3439175" y="3098166"/>
                  <a:chExt cx="233362" cy="106679"/>
                </a:xfrm>
              </p:grpSpPr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F33FB96D-62E0-AE65-05F3-AA93F7A7563A}"/>
                      </a:ext>
                    </a:extLst>
                  </p:cNvPr>
                  <p:cNvSpPr/>
                  <p:nvPr/>
                </p:nvSpPr>
                <p:spPr>
                  <a:xfrm>
                    <a:off x="3580144" y="3133409"/>
                    <a:ext cx="92392" cy="53340"/>
                  </a:xfrm>
                  <a:custGeom>
                    <a:avLst/>
                    <a:gdLst>
                      <a:gd name="connsiteX0" fmla="*/ 92393 w 92392"/>
                      <a:gd name="connsiteY0" fmla="*/ 22860 h 53340"/>
                      <a:gd name="connsiteX1" fmla="*/ 53340 w 92392"/>
                      <a:gd name="connsiteY1" fmla="*/ 0 h 53340"/>
                      <a:gd name="connsiteX2" fmla="*/ 0 w 92392"/>
                      <a:gd name="connsiteY2" fmla="*/ 30480 h 53340"/>
                      <a:gd name="connsiteX3" fmla="*/ 39053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92393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3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E1488C61-6148-1EB9-D50B-CC4827BD43D1}"/>
                      </a:ext>
                    </a:extLst>
                  </p:cNvPr>
                  <p:cNvSpPr/>
                  <p:nvPr/>
                </p:nvSpPr>
                <p:spPr>
                  <a:xfrm>
                    <a:off x="3532519" y="3116263"/>
                    <a:ext cx="80010" cy="88582"/>
                  </a:xfrm>
                  <a:custGeom>
                    <a:avLst/>
                    <a:gdLst>
                      <a:gd name="connsiteX0" fmla="*/ 39053 w 80010"/>
                      <a:gd name="connsiteY0" fmla="*/ 22860 h 88582"/>
                      <a:gd name="connsiteX1" fmla="*/ 0 w 80010"/>
                      <a:gd name="connsiteY1" fmla="*/ 0 h 88582"/>
                      <a:gd name="connsiteX2" fmla="*/ 40005 w 80010"/>
                      <a:gd name="connsiteY2" fmla="*/ 65723 h 88582"/>
                      <a:gd name="connsiteX3" fmla="*/ 80010 w 80010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" h="88582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40005" y="65723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Freeform: Shape 314">
                    <a:extLst>
                      <a:ext uri="{FF2B5EF4-FFF2-40B4-BE49-F238E27FC236}">
                        <a16:creationId xmlns:a16="http://schemas.microsoft.com/office/drawing/2014/main" id="{439459D0-8CD6-6601-5CE6-40076153C184}"/>
                      </a:ext>
                    </a:extLst>
                  </p:cNvPr>
                  <p:cNvSpPr/>
                  <p:nvPr/>
                </p:nvSpPr>
                <p:spPr>
                  <a:xfrm>
                    <a:off x="3439175" y="3156268"/>
                    <a:ext cx="40005" cy="36195"/>
                  </a:xfrm>
                  <a:custGeom>
                    <a:avLst/>
                    <a:gdLst>
                      <a:gd name="connsiteX0" fmla="*/ 40005 w 40005"/>
                      <a:gd name="connsiteY0" fmla="*/ 22860 h 36195"/>
                      <a:gd name="connsiteX1" fmla="*/ 0 w 40005"/>
                      <a:gd name="connsiteY1" fmla="*/ 0 h 36195"/>
                      <a:gd name="connsiteX2" fmla="*/ 0 w 40005"/>
                      <a:gd name="connsiteY2" fmla="*/ 13335 h 36195"/>
                      <a:gd name="connsiteX3" fmla="*/ 40005 w 40005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5" h="36195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40005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Freeform: Shape 315">
                    <a:extLst>
                      <a:ext uri="{FF2B5EF4-FFF2-40B4-BE49-F238E27FC236}">
                        <a16:creationId xmlns:a16="http://schemas.microsoft.com/office/drawing/2014/main" id="{2AC31749-66EB-735A-3874-45925286574F}"/>
                      </a:ext>
                    </a:extLst>
                  </p:cNvPr>
                  <p:cNvSpPr/>
                  <p:nvPr/>
                </p:nvSpPr>
                <p:spPr>
                  <a:xfrm>
                    <a:off x="3439175" y="3098166"/>
                    <a:ext cx="140017" cy="80962"/>
                  </a:xfrm>
                  <a:custGeom>
                    <a:avLst/>
                    <a:gdLst>
                      <a:gd name="connsiteX0" fmla="*/ 140018 w 140017"/>
                      <a:gd name="connsiteY0" fmla="*/ 22860 h 80962"/>
                      <a:gd name="connsiteX1" fmla="*/ 100965 w 140017"/>
                      <a:gd name="connsiteY1" fmla="*/ 0 h 80962"/>
                      <a:gd name="connsiteX2" fmla="*/ 0 w 140017"/>
                      <a:gd name="connsiteY2" fmla="*/ 58102 h 80962"/>
                      <a:gd name="connsiteX3" fmla="*/ 40005 w 140017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40018" y="22860"/>
                        </a:moveTo>
                        <a:lnTo>
                          <a:pt x="100965" y="0"/>
                        </a:lnTo>
                        <a:lnTo>
                          <a:pt x="0" y="58102"/>
                        </a:lnTo>
                        <a:lnTo>
                          <a:pt x="40005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A64BBDA6-58E9-D423-61D6-CEAD5CA9A69B}"/>
                      </a:ext>
                    </a:extLst>
                  </p:cNvPr>
                  <p:cNvSpPr/>
                  <p:nvPr/>
                </p:nvSpPr>
                <p:spPr>
                  <a:xfrm>
                    <a:off x="3479180" y="3121026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8 h 83820"/>
                      <a:gd name="connsiteX3" fmla="*/ 133350 w 193357"/>
                      <a:gd name="connsiteY3" fmla="*/ 83820 h 83820"/>
                      <a:gd name="connsiteX4" fmla="*/ 193357 w 193357"/>
                      <a:gd name="connsiteY4" fmla="*/ 48578 h 83820"/>
                      <a:gd name="connsiteX5" fmla="*/ 193357 w 193357"/>
                      <a:gd name="connsiteY5" fmla="*/ 35242 h 83820"/>
                      <a:gd name="connsiteX6" fmla="*/ 140017 w 193357"/>
                      <a:gd name="connsiteY6" fmla="*/ 65723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8"/>
                        </a:lnTo>
                        <a:lnTo>
                          <a:pt x="133350" y="83820"/>
                        </a:lnTo>
                        <a:lnTo>
                          <a:pt x="193357" y="48578"/>
                        </a:lnTo>
                        <a:lnTo>
                          <a:pt x="193357" y="35242"/>
                        </a:lnTo>
                        <a:lnTo>
                          <a:pt x="140017" y="65723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1" name="Graphic 4">
                  <a:extLst>
                    <a:ext uri="{FF2B5EF4-FFF2-40B4-BE49-F238E27FC236}">
                      <a16:creationId xmlns:a16="http://schemas.microsoft.com/office/drawing/2014/main" id="{3B2152BD-AC38-ACB5-B1B1-261E4DA14F98}"/>
                    </a:ext>
                  </a:extLst>
                </p:cNvPr>
                <p:cNvGrpSpPr/>
                <p:nvPr/>
              </p:nvGrpSpPr>
              <p:grpSpPr>
                <a:xfrm>
                  <a:off x="2854340" y="2753361"/>
                  <a:ext cx="232409" cy="106679"/>
                  <a:chOff x="2854340" y="2753361"/>
                  <a:chExt cx="232409" cy="106679"/>
                </a:xfrm>
              </p:grpSpPr>
              <p:sp>
                <p:nvSpPr>
                  <p:cNvPr id="308" name="Freeform: Shape 307">
                    <a:extLst>
                      <a:ext uri="{FF2B5EF4-FFF2-40B4-BE49-F238E27FC236}">
                        <a16:creationId xmlns:a16="http://schemas.microsoft.com/office/drawing/2014/main" id="{EB4C2023-FC3E-A745-C2E4-FA8F5682824A}"/>
                      </a:ext>
                    </a:extLst>
                  </p:cNvPr>
                  <p:cNvSpPr/>
                  <p:nvPr/>
                </p:nvSpPr>
                <p:spPr>
                  <a:xfrm>
                    <a:off x="2994357" y="2788604"/>
                    <a:ext cx="92392" cy="53339"/>
                  </a:xfrm>
                  <a:custGeom>
                    <a:avLst/>
                    <a:gdLst>
                      <a:gd name="connsiteX0" fmla="*/ 92392 w 92392"/>
                      <a:gd name="connsiteY0" fmla="*/ 22860 h 53339"/>
                      <a:gd name="connsiteX1" fmla="*/ 53340 w 92392"/>
                      <a:gd name="connsiteY1" fmla="*/ 0 h 53339"/>
                      <a:gd name="connsiteX2" fmla="*/ 0 w 92392"/>
                      <a:gd name="connsiteY2" fmla="*/ 30480 h 53339"/>
                      <a:gd name="connsiteX3" fmla="*/ 39052 w 92392"/>
                      <a:gd name="connsiteY3" fmla="*/ 5334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9" name="Freeform: Shape 308">
                    <a:extLst>
                      <a:ext uri="{FF2B5EF4-FFF2-40B4-BE49-F238E27FC236}">
                        <a16:creationId xmlns:a16="http://schemas.microsoft.com/office/drawing/2014/main" id="{6360B813-946D-1E59-0D3E-A2DCDE549930}"/>
                      </a:ext>
                    </a:extLst>
                  </p:cNvPr>
                  <p:cNvSpPr/>
                  <p:nvPr/>
                </p:nvSpPr>
                <p:spPr>
                  <a:xfrm>
                    <a:off x="2946732" y="2771459"/>
                    <a:ext cx="80009" cy="88582"/>
                  </a:xfrm>
                  <a:custGeom>
                    <a:avLst/>
                    <a:gdLst>
                      <a:gd name="connsiteX0" fmla="*/ 39052 w 80009"/>
                      <a:gd name="connsiteY0" fmla="*/ 22860 h 88582"/>
                      <a:gd name="connsiteX1" fmla="*/ 0 w 80009"/>
                      <a:gd name="connsiteY1" fmla="*/ 0 h 88582"/>
                      <a:gd name="connsiteX2" fmla="*/ 40005 w 80009"/>
                      <a:gd name="connsiteY2" fmla="*/ 65722 h 88582"/>
                      <a:gd name="connsiteX3" fmla="*/ 80010 w 80009"/>
                      <a:gd name="connsiteY3" fmla="*/ 88583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40005" y="65722"/>
                        </a:lnTo>
                        <a:lnTo>
                          <a:pt x="80010" y="88583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B135071C-F54E-228B-92E6-CA66FDFFD66B}"/>
                      </a:ext>
                    </a:extLst>
                  </p:cNvPr>
                  <p:cNvSpPr/>
                  <p:nvPr/>
                </p:nvSpPr>
                <p:spPr>
                  <a:xfrm>
                    <a:off x="2854340" y="2811463"/>
                    <a:ext cx="39052" cy="36195"/>
                  </a:xfrm>
                  <a:custGeom>
                    <a:avLst/>
                    <a:gdLst>
                      <a:gd name="connsiteX0" fmla="*/ 39052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2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2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2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1" name="Freeform: Shape 310">
                    <a:extLst>
                      <a:ext uri="{FF2B5EF4-FFF2-40B4-BE49-F238E27FC236}">
                        <a16:creationId xmlns:a16="http://schemas.microsoft.com/office/drawing/2014/main" id="{1DE69A4B-1D38-FA12-1E62-F2B271E6628B}"/>
                      </a:ext>
                    </a:extLst>
                  </p:cNvPr>
                  <p:cNvSpPr/>
                  <p:nvPr/>
                </p:nvSpPr>
                <p:spPr>
                  <a:xfrm>
                    <a:off x="2854340" y="2753361"/>
                    <a:ext cx="139064" cy="80962"/>
                  </a:xfrm>
                  <a:custGeom>
                    <a:avLst/>
                    <a:gdLst>
                      <a:gd name="connsiteX0" fmla="*/ 139065 w 139064"/>
                      <a:gd name="connsiteY0" fmla="*/ 22860 h 80962"/>
                      <a:gd name="connsiteX1" fmla="*/ 100013 w 139064"/>
                      <a:gd name="connsiteY1" fmla="*/ 0 h 80962"/>
                      <a:gd name="connsiteX2" fmla="*/ 0 w 139064"/>
                      <a:gd name="connsiteY2" fmla="*/ 58102 h 80962"/>
                      <a:gd name="connsiteX3" fmla="*/ 39052 w 139064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2"/>
                        </a:lnTo>
                        <a:lnTo>
                          <a:pt x="39052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2" name="Freeform: Shape 311">
                    <a:extLst>
                      <a:ext uri="{FF2B5EF4-FFF2-40B4-BE49-F238E27FC236}">
                        <a16:creationId xmlns:a16="http://schemas.microsoft.com/office/drawing/2014/main" id="{23133772-50AB-B82F-ACA2-E3922A6BB14E}"/>
                      </a:ext>
                    </a:extLst>
                  </p:cNvPr>
                  <p:cNvSpPr/>
                  <p:nvPr/>
                </p:nvSpPr>
                <p:spPr>
                  <a:xfrm>
                    <a:off x="2893392" y="2776221"/>
                    <a:ext cx="193357" cy="83820"/>
                  </a:xfrm>
                  <a:custGeom>
                    <a:avLst/>
                    <a:gdLst>
                      <a:gd name="connsiteX0" fmla="*/ 0 w 193357"/>
                      <a:gd name="connsiteY0" fmla="*/ 58103 h 83820"/>
                      <a:gd name="connsiteX1" fmla="*/ 0 w 193357"/>
                      <a:gd name="connsiteY1" fmla="*/ 71438 h 83820"/>
                      <a:gd name="connsiteX2" fmla="*/ 92392 w 193357"/>
                      <a:gd name="connsiteY2" fmla="*/ 18097 h 83820"/>
                      <a:gd name="connsiteX3" fmla="*/ 133350 w 193357"/>
                      <a:gd name="connsiteY3" fmla="*/ 83820 h 83820"/>
                      <a:gd name="connsiteX4" fmla="*/ 193358 w 193357"/>
                      <a:gd name="connsiteY4" fmla="*/ 48578 h 83820"/>
                      <a:gd name="connsiteX5" fmla="*/ 193358 w 193357"/>
                      <a:gd name="connsiteY5" fmla="*/ 35242 h 83820"/>
                      <a:gd name="connsiteX6" fmla="*/ 140017 w 193357"/>
                      <a:gd name="connsiteY6" fmla="*/ 65722 h 83820"/>
                      <a:gd name="connsiteX7" fmla="*/ 100013 w 193357"/>
                      <a:gd name="connsiteY7" fmla="*/ 0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20">
                        <a:moveTo>
                          <a:pt x="0" y="58103"/>
                        </a:moveTo>
                        <a:lnTo>
                          <a:pt x="0" y="71438"/>
                        </a:lnTo>
                        <a:lnTo>
                          <a:pt x="92392" y="18097"/>
                        </a:lnTo>
                        <a:lnTo>
                          <a:pt x="133350" y="83820"/>
                        </a:lnTo>
                        <a:lnTo>
                          <a:pt x="193358" y="48578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2" name="Graphic 4">
                  <a:extLst>
                    <a:ext uri="{FF2B5EF4-FFF2-40B4-BE49-F238E27FC236}">
                      <a16:creationId xmlns:a16="http://schemas.microsoft.com/office/drawing/2014/main" id="{F5965E88-5F88-A174-F130-F25C4A764C1D}"/>
                    </a:ext>
                  </a:extLst>
                </p:cNvPr>
                <p:cNvGrpSpPr/>
                <p:nvPr/>
              </p:nvGrpSpPr>
              <p:grpSpPr>
                <a:xfrm>
                  <a:off x="2704797" y="2668588"/>
                  <a:ext cx="232410" cy="106679"/>
                  <a:chOff x="2704797" y="2668588"/>
                  <a:chExt cx="232410" cy="106679"/>
                </a:xfrm>
              </p:grpSpPr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AC7A3D47-E873-8B48-3B9C-854864F3390C}"/>
                      </a:ext>
                    </a:extLst>
                  </p:cNvPr>
                  <p:cNvSpPr/>
                  <p:nvPr/>
                </p:nvSpPr>
                <p:spPr>
                  <a:xfrm>
                    <a:off x="2844815" y="2703831"/>
                    <a:ext cx="92392" cy="53340"/>
                  </a:xfrm>
                  <a:custGeom>
                    <a:avLst/>
                    <a:gdLst>
                      <a:gd name="connsiteX0" fmla="*/ 92392 w 92392"/>
                      <a:gd name="connsiteY0" fmla="*/ 22860 h 53340"/>
                      <a:gd name="connsiteX1" fmla="*/ 53340 w 92392"/>
                      <a:gd name="connsiteY1" fmla="*/ 0 h 53340"/>
                      <a:gd name="connsiteX2" fmla="*/ 0 w 92392"/>
                      <a:gd name="connsiteY2" fmla="*/ 30480 h 53340"/>
                      <a:gd name="connsiteX3" fmla="*/ 39052 w 92392"/>
                      <a:gd name="connsiteY3" fmla="*/ 5334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92392" y="22860"/>
                        </a:moveTo>
                        <a:lnTo>
                          <a:pt x="53340" y="0"/>
                        </a:lnTo>
                        <a:lnTo>
                          <a:pt x="0" y="30480"/>
                        </a:lnTo>
                        <a:lnTo>
                          <a:pt x="39052" y="5334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4" name="Freeform: Shape 303">
                    <a:extLst>
                      <a:ext uri="{FF2B5EF4-FFF2-40B4-BE49-F238E27FC236}">
                        <a16:creationId xmlns:a16="http://schemas.microsoft.com/office/drawing/2014/main" id="{57AB5F5F-FAC0-63CC-6655-D180DB8CF6A1}"/>
                      </a:ext>
                    </a:extLst>
                  </p:cNvPr>
                  <p:cNvSpPr/>
                  <p:nvPr/>
                </p:nvSpPr>
                <p:spPr>
                  <a:xfrm>
                    <a:off x="2797190" y="2686686"/>
                    <a:ext cx="80009" cy="88582"/>
                  </a:xfrm>
                  <a:custGeom>
                    <a:avLst/>
                    <a:gdLst>
                      <a:gd name="connsiteX0" fmla="*/ 40005 w 80009"/>
                      <a:gd name="connsiteY0" fmla="*/ 22860 h 88582"/>
                      <a:gd name="connsiteX1" fmla="*/ 0 w 80009"/>
                      <a:gd name="connsiteY1" fmla="*/ 0 h 88582"/>
                      <a:gd name="connsiteX2" fmla="*/ 40957 w 80009"/>
                      <a:gd name="connsiteY2" fmla="*/ 65722 h 88582"/>
                      <a:gd name="connsiteX3" fmla="*/ 80010 w 80009"/>
                      <a:gd name="connsiteY3" fmla="*/ 88582 h 8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88582">
                        <a:moveTo>
                          <a:pt x="40005" y="22860"/>
                        </a:moveTo>
                        <a:lnTo>
                          <a:pt x="0" y="0"/>
                        </a:lnTo>
                        <a:lnTo>
                          <a:pt x="40957" y="65722"/>
                        </a:lnTo>
                        <a:lnTo>
                          <a:pt x="80010" y="88582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5" name="Freeform: Shape 304">
                    <a:extLst>
                      <a:ext uri="{FF2B5EF4-FFF2-40B4-BE49-F238E27FC236}">
                        <a16:creationId xmlns:a16="http://schemas.microsoft.com/office/drawing/2014/main" id="{DB3FB8D7-C719-6AC9-217C-13E831DF83EC}"/>
                      </a:ext>
                    </a:extLst>
                  </p:cNvPr>
                  <p:cNvSpPr/>
                  <p:nvPr/>
                </p:nvSpPr>
                <p:spPr>
                  <a:xfrm>
                    <a:off x="2704797" y="2726691"/>
                    <a:ext cx="39052" cy="36195"/>
                  </a:xfrm>
                  <a:custGeom>
                    <a:avLst/>
                    <a:gdLst>
                      <a:gd name="connsiteX0" fmla="*/ 39053 w 39052"/>
                      <a:gd name="connsiteY0" fmla="*/ 22860 h 36195"/>
                      <a:gd name="connsiteX1" fmla="*/ 0 w 39052"/>
                      <a:gd name="connsiteY1" fmla="*/ 0 h 36195"/>
                      <a:gd name="connsiteX2" fmla="*/ 0 w 39052"/>
                      <a:gd name="connsiteY2" fmla="*/ 13335 h 36195"/>
                      <a:gd name="connsiteX3" fmla="*/ 39053 w 39052"/>
                      <a:gd name="connsiteY3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39053" y="22860"/>
                        </a:moveTo>
                        <a:lnTo>
                          <a:pt x="0" y="0"/>
                        </a:lnTo>
                        <a:lnTo>
                          <a:pt x="0" y="13335"/>
                        </a:lnTo>
                        <a:lnTo>
                          <a:pt x="39053" y="36195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A2539CAF-E314-1867-21BC-B0BD3850DAE5}"/>
                      </a:ext>
                    </a:extLst>
                  </p:cNvPr>
                  <p:cNvSpPr/>
                  <p:nvPr/>
                </p:nvSpPr>
                <p:spPr>
                  <a:xfrm>
                    <a:off x="2704797" y="2668588"/>
                    <a:ext cx="139065" cy="80962"/>
                  </a:xfrm>
                  <a:custGeom>
                    <a:avLst/>
                    <a:gdLst>
                      <a:gd name="connsiteX0" fmla="*/ 139065 w 139065"/>
                      <a:gd name="connsiteY0" fmla="*/ 22860 h 80962"/>
                      <a:gd name="connsiteX1" fmla="*/ 100013 w 139065"/>
                      <a:gd name="connsiteY1" fmla="*/ 0 h 80962"/>
                      <a:gd name="connsiteX2" fmla="*/ 0 w 139065"/>
                      <a:gd name="connsiteY2" fmla="*/ 58103 h 80962"/>
                      <a:gd name="connsiteX3" fmla="*/ 39053 w 139065"/>
                      <a:gd name="connsiteY3" fmla="*/ 80963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39065" y="22860"/>
                        </a:moveTo>
                        <a:lnTo>
                          <a:pt x="100013" y="0"/>
                        </a:lnTo>
                        <a:lnTo>
                          <a:pt x="0" y="58103"/>
                        </a:lnTo>
                        <a:lnTo>
                          <a:pt x="39053" y="80963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7" name="Freeform: Shape 306">
                    <a:extLst>
                      <a:ext uri="{FF2B5EF4-FFF2-40B4-BE49-F238E27FC236}">
                        <a16:creationId xmlns:a16="http://schemas.microsoft.com/office/drawing/2014/main" id="{0DF3AE96-1867-A9E0-0908-24C554AF5872}"/>
                      </a:ext>
                    </a:extLst>
                  </p:cNvPr>
                  <p:cNvSpPr/>
                  <p:nvPr/>
                </p:nvSpPr>
                <p:spPr>
                  <a:xfrm>
                    <a:off x="2743850" y="2691449"/>
                    <a:ext cx="193357" cy="83819"/>
                  </a:xfrm>
                  <a:custGeom>
                    <a:avLst/>
                    <a:gdLst>
                      <a:gd name="connsiteX0" fmla="*/ 0 w 193357"/>
                      <a:gd name="connsiteY0" fmla="*/ 58102 h 83819"/>
                      <a:gd name="connsiteX1" fmla="*/ 0 w 193357"/>
                      <a:gd name="connsiteY1" fmla="*/ 71438 h 83819"/>
                      <a:gd name="connsiteX2" fmla="*/ 93345 w 193357"/>
                      <a:gd name="connsiteY2" fmla="*/ 18097 h 83819"/>
                      <a:gd name="connsiteX3" fmla="*/ 133350 w 193357"/>
                      <a:gd name="connsiteY3" fmla="*/ 83820 h 83819"/>
                      <a:gd name="connsiteX4" fmla="*/ 193358 w 193357"/>
                      <a:gd name="connsiteY4" fmla="*/ 48577 h 83819"/>
                      <a:gd name="connsiteX5" fmla="*/ 193358 w 193357"/>
                      <a:gd name="connsiteY5" fmla="*/ 35242 h 83819"/>
                      <a:gd name="connsiteX6" fmla="*/ 140017 w 193357"/>
                      <a:gd name="connsiteY6" fmla="*/ 65722 h 83819"/>
                      <a:gd name="connsiteX7" fmla="*/ 100013 w 193357"/>
                      <a:gd name="connsiteY7" fmla="*/ 0 h 8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83819">
                        <a:moveTo>
                          <a:pt x="0" y="58102"/>
                        </a:moveTo>
                        <a:lnTo>
                          <a:pt x="0" y="71438"/>
                        </a:lnTo>
                        <a:lnTo>
                          <a:pt x="93345" y="18097"/>
                        </a:lnTo>
                        <a:lnTo>
                          <a:pt x="133350" y="83820"/>
                        </a:lnTo>
                        <a:lnTo>
                          <a:pt x="193358" y="48577"/>
                        </a:lnTo>
                        <a:lnTo>
                          <a:pt x="193358" y="35242"/>
                        </a:lnTo>
                        <a:lnTo>
                          <a:pt x="140017" y="65722"/>
                        </a:lnTo>
                        <a:lnTo>
                          <a:pt x="100013" y="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9" name="Graphic 4">
                <a:extLst>
                  <a:ext uri="{FF2B5EF4-FFF2-40B4-BE49-F238E27FC236}">
                    <a16:creationId xmlns:a16="http://schemas.microsoft.com/office/drawing/2014/main" id="{78D7FE4C-6500-56C7-5E52-2D15314678E6}"/>
                  </a:ext>
                </a:extLst>
              </p:cNvPr>
              <p:cNvGrpSpPr/>
              <p:nvPr/>
            </p:nvGrpSpPr>
            <p:grpSpPr>
              <a:xfrm>
                <a:off x="1886600" y="2664779"/>
                <a:ext cx="1690687" cy="1073467"/>
                <a:chOff x="1886600" y="2664779"/>
                <a:chExt cx="1690687" cy="1073467"/>
              </a:xfrm>
            </p:grpSpPr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594A93EE-48C1-812B-56DB-6DC4DF6BE18C}"/>
                    </a:ext>
                  </a:extLst>
                </p:cNvPr>
                <p:cNvSpPr/>
                <p:nvPr/>
              </p:nvSpPr>
              <p:spPr>
                <a:xfrm>
                  <a:off x="2734325" y="3154363"/>
                  <a:ext cx="842962" cy="583882"/>
                </a:xfrm>
                <a:custGeom>
                  <a:avLst/>
                  <a:gdLst>
                    <a:gd name="connsiteX0" fmla="*/ 842963 w 842962"/>
                    <a:gd name="connsiteY0" fmla="*/ 0 h 583882"/>
                    <a:gd name="connsiteX1" fmla="*/ 842963 w 842962"/>
                    <a:gd name="connsiteY1" fmla="*/ 94298 h 583882"/>
                    <a:gd name="connsiteX2" fmla="*/ 0 w 842962"/>
                    <a:gd name="connsiteY2" fmla="*/ 583883 h 583882"/>
                    <a:gd name="connsiteX3" fmla="*/ 0 w 842962"/>
                    <a:gd name="connsiteY3" fmla="*/ 489585 h 583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2962" h="583882">
                      <a:moveTo>
                        <a:pt x="842963" y="0"/>
                      </a:moveTo>
                      <a:lnTo>
                        <a:pt x="842963" y="94298"/>
                      </a:lnTo>
                      <a:lnTo>
                        <a:pt x="0" y="583883"/>
                      </a:lnTo>
                      <a:lnTo>
                        <a:pt x="0" y="489585"/>
                      </a:lnTo>
                      <a:close/>
                    </a:path>
                  </a:pathLst>
                </a:custGeom>
                <a:solidFill>
                  <a:srgbClr val="12B0F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06E45E17-F952-0EC9-7CF2-40467719161D}"/>
                    </a:ext>
                  </a:extLst>
                </p:cNvPr>
                <p:cNvSpPr/>
                <p:nvPr/>
              </p:nvSpPr>
              <p:spPr>
                <a:xfrm>
                  <a:off x="1886600" y="3154363"/>
                  <a:ext cx="847725" cy="583882"/>
                </a:xfrm>
                <a:custGeom>
                  <a:avLst/>
                  <a:gdLst>
                    <a:gd name="connsiteX0" fmla="*/ 847725 w 847725"/>
                    <a:gd name="connsiteY0" fmla="*/ 489585 h 583882"/>
                    <a:gd name="connsiteX1" fmla="*/ 847725 w 847725"/>
                    <a:gd name="connsiteY1" fmla="*/ 583883 h 583882"/>
                    <a:gd name="connsiteX2" fmla="*/ 0 w 847725"/>
                    <a:gd name="connsiteY2" fmla="*/ 94298 h 583882"/>
                    <a:gd name="connsiteX3" fmla="*/ 0 w 847725"/>
                    <a:gd name="connsiteY3" fmla="*/ 0 h 583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7725" h="583882">
                      <a:moveTo>
                        <a:pt x="847725" y="489585"/>
                      </a:moveTo>
                      <a:lnTo>
                        <a:pt x="847725" y="583883"/>
                      </a:lnTo>
                      <a:lnTo>
                        <a:pt x="0" y="942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F17E7E35-0E64-B646-C8E7-86AB6FF3E6B2}"/>
                    </a:ext>
                  </a:extLst>
                </p:cNvPr>
                <p:cNvSpPr/>
                <p:nvPr/>
              </p:nvSpPr>
              <p:spPr>
                <a:xfrm>
                  <a:off x="1886600" y="2664779"/>
                  <a:ext cx="1690687" cy="979170"/>
                </a:xfrm>
                <a:custGeom>
                  <a:avLst/>
                  <a:gdLst>
                    <a:gd name="connsiteX0" fmla="*/ 1690688 w 1690687"/>
                    <a:gd name="connsiteY0" fmla="*/ 489585 h 979170"/>
                    <a:gd name="connsiteX1" fmla="*/ 847725 w 1690687"/>
                    <a:gd name="connsiteY1" fmla="*/ 979170 h 979170"/>
                    <a:gd name="connsiteX2" fmla="*/ 0 w 1690687"/>
                    <a:gd name="connsiteY2" fmla="*/ 489585 h 979170"/>
                    <a:gd name="connsiteX3" fmla="*/ 842010 w 1690687"/>
                    <a:gd name="connsiteY3" fmla="*/ 0 h 979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687" h="979170">
                      <a:moveTo>
                        <a:pt x="1690688" y="489585"/>
                      </a:moveTo>
                      <a:lnTo>
                        <a:pt x="847725" y="979170"/>
                      </a:lnTo>
                      <a:lnTo>
                        <a:pt x="0" y="489585"/>
                      </a:lnTo>
                      <a:lnTo>
                        <a:pt x="842010" y="0"/>
                      </a:ln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" name="Graphic 4">
                <a:extLst>
                  <a:ext uri="{FF2B5EF4-FFF2-40B4-BE49-F238E27FC236}">
                    <a16:creationId xmlns:a16="http://schemas.microsoft.com/office/drawing/2014/main" id="{E161F721-59BA-3127-0452-0F668AC0393E}"/>
                  </a:ext>
                </a:extLst>
              </p:cNvPr>
              <p:cNvGrpSpPr/>
              <p:nvPr/>
            </p:nvGrpSpPr>
            <p:grpSpPr>
              <a:xfrm>
                <a:off x="2088529" y="2758124"/>
                <a:ext cx="1286827" cy="792479"/>
                <a:chOff x="2088529" y="2758124"/>
                <a:chExt cx="1286827" cy="792479"/>
              </a:xfrm>
            </p:grpSpPr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C357152B-2C24-5782-1E48-0DEBDF55DE7E}"/>
                    </a:ext>
                  </a:extLst>
                </p:cNvPr>
                <p:cNvSpPr/>
                <p:nvPr/>
              </p:nvSpPr>
              <p:spPr>
                <a:xfrm>
                  <a:off x="2733372" y="3130551"/>
                  <a:ext cx="641984" cy="420052"/>
                </a:xfrm>
                <a:custGeom>
                  <a:avLst/>
                  <a:gdLst>
                    <a:gd name="connsiteX0" fmla="*/ 641985 w 641984"/>
                    <a:gd name="connsiteY0" fmla="*/ 0 h 420052"/>
                    <a:gd name="connsiteX1" fmla="*/ 641985 w 641984"/>
                    <a:gd name="connsiteY1" fmla="*/ 47625 h 420052"/>
                    <a:gd name="connsiteX2" fmla="*/ 0 w 641984"/>
                    <a:gd name="connsiteY2" fmla="*/ 420052 h 420052"/>
                    <a:gd name="connsiteX3" fmla="*/ 953 w 641984"/>
                    <a:gd name="connsiteY3" fmla="*/ 372427 h 42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984" h="420052">
                      <a:moveTo>
                        <a:pt x="641985" y="0"/>
                      </a:moveTo>
                      <a:lnTo>
                        <a:pt x="641985" y="47625"/>
                      </a:lnTo>
                      <a:lnTo>
                        <a:pt x="0" y="420052"/>
                      </a:lnTo>
                      <a:lnTo>
                        <a:pt x="953" y="372427"/>
                      </a:lnTo>
                      <a:close/>
                    </a:path>
                  </a:pathLst>
                </a:custGeom>
                <a:solidFill>
                  <a:srgbClr val="D4D5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86605FF6-B1ED-109A-517E-05A59261A1A2}"/>
                    </a:ext>
                  </a:extLst>
                </p:cNvPr>
                <p:cNvSpPr/>
                <p:nvPr/>
              </p:nvSpPr>
              <p:spPr>
                <a:xfrm>
                  <a:off x="2088529" y="3130551"/>
                  <a:ext cx="645795" cy="420052"/>
                </a:xfrm>
                <a:custGeom>
                  <a:avLst/>
                  <a:gdLst>
                    <a:gd name="connsiteX0" fmla="*/ 645795 w 645795"/>
                    <a:gd name="connsiteY0" fmla="*/ 372427 h 420052"/>
                    <a:gd name="connsiteX1" fmla="*/ 644843 w 645795"/>
                    <a:gd name="connsiteY1" fmla="*/ 420052 h 420052"/>
                    <a:gd name="connsiteX2" fmla="*/ 0 w 645795"/>
                    <a:gd name="connsiteY2" fmla="*/ 47625 h 420052"/>
                    <a:gd name="connsiteX3" fmla="*/ 0 w 645795"/>
                    <a:gd name="connsiteY3" fmla="*/ 0 h 42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5795" h="420052">
                      <a:moveTo>
                        <a:pt x="645795" y="372427"/>
                      </a:moveTo>
                      <a:lnTo>
                        <a:pt x="644843" y="420052"/>
                      </a:lnTo>
                      <a:lnTo>
                        <a:pt x="0" y="476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3" name="Freeform: Shape 292">
                  <a:extLst>
                    <a:ext uri="{FF2B5EF4-FFF2-40B4-BE49-F238E27FC236}">
                      <a16:creationId xmlns:a16="http://schemas.microsoft.com/office/drawing/2014/main" id="{1500BA0A-9630-3788-3458-300CDC4F7845}"/>
                    </a:ext>
                  </a:extLst>
                </p:cNvPr>
                <p:cNvSpPr/>
                <p:nvPr/>
              </p:nvSpPr>
              <p:spPr>
                <a:xfrm>
                  <a:off x="2088529" y="2758124"/>
                  <a:ext cx="1286827" cy="744854"/>
                </a:xfrm>
                <a:custGeom>
                  <a:avLst/>
                  <a:gdLst>
                    <a:gd name="connsiteX0" fmla="*/ 1286827 w 1286827"/>
                    <a:gd name="connsiteY0" fmla="*/ 372427 h 744854"/>
                    <a:gd name="connsiteX1" fmla="*/ 645795 w 1286827"/>
                    <a:gd name="connsiteY1" fmla="*/ 744855 h 744854"/>
                    <a:gd name="connsiteX2" fmla="*/ 0 w 1286827"/>
                    <a:gd name="connsiteY2" fmla="*/ 372427 h 744854"/>
                    <a:gd name="connsiteX3" fmla="*/ 641033 w 1286827"/>
                    <a:gd name="connsiteY3" fmla="*/ 0 h 744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6827" h="744854">
                      <a:moveTo>
                        <a:pt x="1286827" y="372427"/>
                      </a:moveTo>
                      <a:lnTo>
                        <a:pt x="645795" y="744855"/>
                      </a:lnTo>
                      <a:lnTo>
                        <a:pt x="0" y="372427"/>
                      </a:lnTo>
                      <a:lnTo>
                        <a:pt x="6410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" name="Graphic 4">
                <a:extLst>
                  <a:ext uri="{FF2B5EF4-FFF2-40B4-BE49-F238E27FC236}">
                    <a16:creationId xmlns:a16="http://schemas.microsoft.com/office/drawing/2014/main" id="{E6AB9184-B91F-FF86-607B-92F67CCC0B9E}"/>
                  </a:ext>
                </a:extLst>
              </p:cNvPr>
              <p:cNvGrpSpPr/>
              <p:nvPr/>
            </p:nvGrpSpPr>
            <p:grpSpPr>
              <a:xfrm>
                <a:off x="1724675" y="3204846"/>
                <a:ext cx="967740" cy="661034"/>
                <a:chOff x="1724675" y="3204846"/>
                <a:chExt cx="967740" cy="661034"/>
              </a:xfrm>
            </p:grpSpPr>
            <p:grpSp>
              <p:nvGrpSpPr>
                <p:cNvPr id="255" name="Graphic 4">
                  <a:extLst>
                    <a:ext uri="{FF2B5EF4-FFF2-40B4-BE49-F238E27FC236}">
                      <a16:creationId xmlns:a16="http://schemas.microsoft.com/office/drawing/2014/main" id="{68B737FC-85C1-F2EC-6D6F-5E955B4997F1}"/>
                    </a:ext>
                  </a:extLst>
                </p:cNvPr>
                <p:cNvGrpSpPr/>
                <p:nvPr/>
              </p:nvGrpSpPr>
              <p:grpSpPr>
                <a:xfrm>
                  <a:off x="1724675" y="3204846"/>
                  <a:ext cx="232410" cy="237172"/>
                  <a:chOff x="1724675" y="3204846"/>
                  <a:chExt cx="232410" cy="237172"/>
                </a:xfrm>
              </p:grpSpPr>
              <p:sp>
                <p:nvSpPr>
                  <p:cNvPr id="286" name="Freeform: Shape 285">
                    <a:extLst>
                      <a:ext uri="{FF2B5EF4-FFF2-40B4-BE49-F238E27FC236}">
                        <a16:creationId xmlns:a16="http://schemas.microsoft.com/office/drawing/2014/main" id="{2EF43194-B5D1-1C2F-7125-EA7896CDFCF4}"/>
                      </a:ext>
                    </a:extLst>
                  </p:cNvPr>
                  <p:cNvSpPr/>
                  <p:nvPr/>
                </p:nvSpPr>
                <p:spPr>
                  <a:xfrm>
                    <a:off x="1778014" y="3262949"/>
                    <a:ext cx="79057" cy="134302"/>
                  </a:xfrm>
                  <a:custGeom>
                    <a:avLst/>
                    <a:gdLst>
                      <a:gd name="connsiteX0" fmla="*/ 39052 w 79057"/>
                      <a:gd name="connsiteY0" fmla="*/ 134303 h 134302"/>
                      <a:gd name="connsiteX1" fmla="*/ 0 w 79057"/>
                      <a:gd name="connsiteY1" fmla="*/ 111442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2" y="134303"/>
                        </a:moveTo>
                        <a:lnTo>
                          <a:pt x="0" y="111442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Freeform: Shape 286">
                    <a:extLst>
                      <a:ext uri="{FF2B5EF4-FFF2-40B4-BE49-F238E27FC236}">
                        <a16:creationId xmlns:a16="http://schemas.microsoft.com/office/drawing/2014/main" id="{BD7CC01A-0CB7-6865-1856-30005E529C2D}"/>
                      </a:ext>
                    </a:extLst>
                  </p:cNvPr>
                  <p:cNvSpPr/>
                  <p:nvPr/>
                </p:nvSpPr>
                <p:spPr>
                  <a:xfrm>
                    <a:off x="1818020" y="3204846"/>
                    <a:ext cx="139064" cy="80962"/>
                  </a:xfrm>
                  <a:custGeom>
                    <a:avLst/>
                    <a:gdLst>
                      <a:gd name="connsiteX0" fmla="*/ 39052 w 139064"/>
                      <a:gd name="connsiteY0" fmla="*/ 80963 h 80962"/>
                      <a:gd name="connsiteX1" fmla="*/ 0 w 139064"/>
                      <a:gd name="connsiteY1" fmla="*/ 58103 h 80962"/>
                      <a:gd name="connsiteX2" fmla="*/ 100013 w 139064"/>
                      <a:gd name="connsiteY2" fmla="*/ 0 h 80962"/>
                      <a:gd name="connsiteX3" fmla="*/ 139065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39052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Freeform: Shape 287">
                    <a:extLst>
                      <a:ext uri="{FF2B5EF4-FFF2-40B4-BE49-F238E27FC236}">
                        <a16:creationId xmlns:a16="http://schemas.microsoft.com/office/drawing/2014/main" id="{349162E8-1E19-43AB-BC2D-EC574F55D1A3}"/>
                      </a:ext>
                    </a:extLst>
                  </p:cNvPr>
                  <p:cNvSpPr/>
                  <p:nvPr/>
                </p:nvSpPr>
                <p:spPr>
                  <a:xfrm>
                    <a:off x="1724675" y="3374391"/>
                    <a:ext cx="92392" cy="54292"/>
                  </a:xfrm>
                  <a:custGeom>
                    <a:avLst/>
                    <a:gdLst>
                      <a:gd name="connsiteX0" fmla="*/ 39052 w 92392"/>
                      <a:gd name="connsiteY0" fmla="*/ 54293 h 54292"/>
                      <a:gd name="connsiteX1" fmla="*/ 0 w 92392"/>
                      <a:gd name="connsiteY1" fmla="*/ 31433 h 54292"/>
                      <a:gd name="connsiteX2" fmla="*/ 53340 w 92392"/>
                      <a:gd name="connsiteY2" fmla="*/ 0 h 54292"/>
                      <a:gd name="connsiteX3" fmla="*/ 92392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39052" y="54293"/>
                        </a:moveTo>
                        <a:lnTo>
                          <a:pt x="0" y="31433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Freeform: Shape 288">
                    <a:extLst>
                      <a:ext uri="{FF2B5EF4-FFF2-40B4-BE49-F238E27FC236}">
                        <a16:creationId xmlns:a16="http://schemas.microsoft.com/office/drawing/2014/main" id="{C335B770-5563-98C6-FC60-587E6F2C3C43}"/>
                      </a:ext>
                    </a:extLst>
                  </p:cNvPr>
                  <p:cNvSpPr/>
                  <p:nvPr/>
                </p:nvSpPr>
                <p:spPr>
                  <a:xfrm>
                    <a:off x="1724675" y="3405824"/>
                    <a:ext cx="39052" cy="36194"/>
                  </a:xfrm>
                  <a:custGeom>
                    <a:avLst/>
                    <a:gdLst>
                      <a:gd name="connsiteX0" fmla="*/ 39052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2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2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" name="Freeform: Shape 289">
                    <a:extLst>
                      <a:ext uri="{FF2B5EF4-FFF2-40B4-BE49-F238E27FC236}">
                        <a16:creationId xmlns:a16="http://schemas.microsoft.com/office/drawing/2014/main" id="{F580EEFB-B1E8-0AD1-00DC-9F7A2744ECB0}"/>
                      </a:ext>
                    </a:extLst>
                  </p:cNvPr>
                  <p:cNvSpPr/>
                  <p:nvPr/>
                </p:nvSpPr>
                <p:spPr>
                  <a:xfrm>
                    <a:off x="1763727" y="322770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7628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7628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69545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6" name="Graphic 4">
                  <a:extLst>
                    <a:ext uri="{FF2B5EF4-FFF2-40B4-BE49-F238E27FC236}">
                      <a16:creationId xmlns:a16="http://schemas.microsoft.com/office/drawing/2014/main" id="{3BFFC7A2-18A6-D4D9-E6E5-26BBF25A8DE7}"/>
                    </a:ext>
                  </a:extLst>
                </p:cNvPr>
                <p:cNvGrpSpPr/>
                <p:nvPr/>
              </p:nvGrpSpPr>
              <p:grpSpPr>
                <a:xfrm>
                  <a:off x="1872312" y="3289618"/>
                  <a:ext cx="232410" cy="237172"/>
                  <a:chOff x="1872312" y="3289618"/>
                  <a:chExt cx="232410" cy="237172"/>
                </a:xfrm>
              </p:grpSpPr>
              <p:sp>
                <p:nvSpPr>
                  <p:cNvPr id="281" name="Freeform: Shape 280">
                    <a:extLst>
                      <a:ext uri="{FF2B5EF4-FFF2-40B4-BE49-F238E27FC236}">
                        <a16:creationId xmlns:a16="http://schemas.microsoft.com/office/drawing/2014/main" id="{CB707B21-EB18-6459-A4DA-4DCBC3A0C50E}"/>
                      </a:ext>
                    </a:extLst>
                  </p:cNvPr>
                  <p:cNvSpPr/>
                  <p:nvPr/>
                </p:nvSpPr>
                <p:spPr>
                  <a:xfrm>
                    <a:off x="1925652" y="3347721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0 w 79057"/>
                      <a:gd name="connsiteY1" fmla="*/ 111443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0" y="111443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Freeform: Shape 281">
                    <a:extLst>
                      <a:ext uri="{FF2B5EF4-FFF2-40B4-BE49-F238E27FC236}">
                        <a16:creationId xmlns:a16="http://schemas.microsoft.com/office/drawing/2014/main" id="{C3BEBC32-28C5-09C5-781E-EBDDA6641FF1}"/>
                      </a:ext>
                    </a:extLst>
                  </p:cNvPr>
                  <p:cNvSpPr/>
                  <p:nvPr/>
                </p:nvSpPr>
                <p:spPr>
                  <a:xfrm>
                    <a:off x="1965657" y="3289618"/>
                    <a:ext cx="139064" cy="80962"/>
                  </a:xfrm>
                  <a:custGeom>
                    <a:avLst/>
                    <a:gdLst>
                      <a:gd name="connsiteX0" fmla="*/ 39052 w 139064"/>
                      <a:gd name="connsiteY0" fmla="*/ 80963 h 80962"/>
                      <a:gd name="connsiteX1" fmla="*/ 0 w 139064"/>
                      <a:gd name="connsiteY1" fmla="*/ 58103 h 80962"/>
                      <a:gd name="connsiteX2" fmla="*/ 100013 w 139064"/>
                      <a:gd name="connsiteY2" fmla="*/ 0 h 80962"/>
                      <a:gd name="connsiteX3" fmla="*/ 139065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39052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2A99E975-C74F-56EA-DCF8-7FC049AAEDEE}"/>
                      </a:ext>
                    </a:extLst>
                  </p:cNvPr>
                  <p:cNvSpPr/>
                  <p:nvPr/>
                </p:nvSpPr>
                <p:spPr>
                  <a:xfrm>
                    <a:off x="1872312" y="3459164"/>
                    <a:ext cx="93345" cy="53339"/>
                  </a:xfrm>
                  <a:custGeom>
                    <a:avLst/>
                    <a:gdLst>
                      <a:gd name="connsiteX0" fmla="*/ 40005 w 93345"/>
                      <a:gd name="connsiteY0" fmla="*/ 53340 h 53339"/>
                      <a:gd name="connsiteX1" fmla="*/ 0 w 93345"/>
                      <a:gd name="connsiteY1" fmla="*/ 30480 h 53339"/>
                      <a:gd name="connsiteX2" fmla="*/ 53340 w 93345"/>
                      <a:gd name="connsiteY2" fmla="*/ 0 h 53339"/>
                      <a:gd name="connsiteX3" fmla="*/ 93345 w 93345"/>
                      <a:gd name="connsiteY3" fmla="*/ 2286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5" h="53339">
                        <a:moveTo>
                          <a:pt x="40005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334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3B385A84-86E5-6F78-6105-30F5A8DF25C5}"/>
                      </a:ext>
                    </a:extLst>
                  </p:cNvPr>
                  <p:cNvSpPr/>
                  <p:nvPr/>
                </p:nvSpPr>
                <p:spPr>
                  <a:xfrm>
                    <a:off x="1872312" y="3489643"/>
                    <a:ext cx="40004" cy="37147"/>
                  </a:xfrm>
                  <a:custGeom>
                    <a:avLst/>
                    <a:gdLst>
                      <a:gd name="connsiteX0" fmla="*/ 40005 w 40004"/>
                      <a:gd name="connsiteY0" fmla="*/ 37147 h 37147"/>
                      <a:gd name="connsiteX1" fmla="*/ 0 w 40004"/>
                      <a:gd name="connsiteY1" fmla="*/ 14288 h 37147"/>
                      <a:gd name="connsiteX2" fmla="*/ 0 w 40004"/>
                      <a:gd name="connsiteY2" fmla="*/ 0 h 37147"/>
                      <a:gd name="connsiteX3" fmla="*/ 40005 w 40004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7147">
                        <a:moveTo>
                          <a:pt x="40005" y="37147"/>
                        </a:moveTo>
                        <a:lnTo>
                          <a:pt x="0" y="14288"/>
                        </a:lnTo>
                        <a:lnTo>
                          <a:pt x="0" y="0"/>
                        </a:lnTo>
                        <a:lnTo>
                          <a:pt x="40005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5" name="Freeform: Shape 284">
                    <a:extLst>
                      <a:ext uri="{FF2B5EF4-FFF2-40B4-BE49-F238E27FC236}">
                        <a16:creationId xmlns:a16="http://schemas.microsoft.com/office/drawing/2014/main" id="{74066DCE-B79E-0C35-D534-74F69E754745}"/>
                      </a:ext>
                    </a:extLst>
                  </p:cNvPr>
                  <p:cNvSpPr/>
                  <p:nvPr/>
                </p:nvSpPr>
                <p:spPr>
                  <a:xfrm>
                    <a:off x="1912317" y="3312478"/>
                    <a:ext cx="192405" cy="214312"/>
                  </a:xfrm>
                  <a:custGeom>
                    <a:avLst/>
                    <a:gdLst>
                      <a:gd name="connsiteX0" fmla="*/ 192405 w 192405"/>
                      <a:gd name="connsiteY0" fmla="*/ 0 h 214312"/>
                      <a:gd name="connsiteX1" fmla="*/ 192405 w 192405"/>
                      <a:gd name="connsiteY1" fmla="*/ 13335 h 214312"/>
                      <a:gd name="connsiteX2" fmla="*/ 100013 w 192405"/>
                      <a:gd name="connsiteY2" fmla="*/ 67628 h 214312"/>
                      <a:gd name="connsiteX3" fmla="*/ 60008 w 192405"/>
                      <a:gd name="connsiteY3" fmla="*/ 179070 h 214312"/>
                      <a:gd name="connsiteX4" fmla="*/ 0 w 192405"/>
                      <a:gd name="connsiteY4" fmla="*/ 214313 h 214312"/>
                      <a:gd name="connsiteX5" fmla="*/ 0 w 192405"/>
                      <a:gd name="connsiteY5" fmla="*/ 200025 h 214312"/>
                      <a:gd name="connsiteX6" fmla="*/ 53340 w 192405"/>
                      <a:gd name="connsiteY6" fmla="*/ 169545 h 214312"/>
                      <a:gd name="connsiteX7" fmla="*/ 92393 w 192405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5" h="214312">
                        <a:moveTo>
                          <a:pt x="192405" y="0"/>
                        </a:moveTo>
                        <a:lnTo>
                          <a:pt x="192405" y="13335"/>
                        </a:lnTo>
                        <a:lnTo>
                          <a:pt x="100013" y="67628"/>
                        </a:lnTo>
                        <a:lnTo>
                          <a:pt x="60008" y="179070"/>
                        </a:lnTo>
                        <a:lnTo>
                          <a:pt x="0" y="214313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239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7" name="Graphic 4">
                  <a:extLst>
                    <a:ext uri="{FF2B5EF4-FFF2-40B4-BE49-F238E27FC236}">
                      <a16:creationId xmlns:a16="http://schemas.microsoft.com/office/drawing/2014/main" id="{D4E3572B-0C7F-3B4E-C2CC-17D591D36CBE}"/>
                    </a:ext>
                  </a:extLst>
                </p:cNvPr>
                <p:cNvGrpSpPr/>
                <p:nvPr/>
              </p:nvGrpSpPr>
              <p:grpSpPr>
                <a:xfrm>
                  <a:off x="2018997" y="3375343"/>
                  <a:ext cx="232410" cy="236220"/>
                  <a:chOff x="2018997" y="3375343"/>
                  <a:chExt cx="232410" cy="236220"/>
                </a:xfrm>
              </p:grpSpPr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ED78035A-AA1F-E404-21EF-E34E47D8D8C7}"/>
                      </a:ext>
                    </a:extLst>
                  </p:cNvPr>
                  <p:cNvSpPr/>
                  <p:nvPr/>
                </p:nvSpPr>
                <p:spPr>
                  <a:xfrm>
                    <a:off x="2072337" y="3432493"/>
                    <a:ext cx="79057" cy="135255"/>
                  </a:xfrm>
                  <a:custGeom>
                    <a:avLst/>
                    <a:gdLst>
                      <a:gd name="connsiteX0" fmla="*/ 39052 w 79057"/>
                      <a:gd name="connsiteY0" fmla="*/ 135255 h 135255"/>
                      <a:gd name="connsiteX1" fmla="*/ 0 w 79057"/>
                      <a:gd name="connsiteY1" fmla="*/ 112395 h 135255"/>
                      <a:gd name="connsiteX2" fmla="*/ 40005 w 79057"/>
                      <a:gd name="connsiteY2" fmla="*/ 0 h 135255"/>
                      <a:gd name="connsiteX3" fmla="*/ 79058 w 79057"/>
                      <a:gd name="connsiteY3" fmla="*/ 22860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5">
                        <a:moveTo>
                          <a:pt x="39052" y="135255"/>
                        </a:moveTo>
                        <a:lnTo>
                          <a:pt x="0" y="112395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40FDFCBC-0302-5550-0942-75E563B9926D}"/>
                      </a:ext>
                    </a:extLst>
                  </p:cNvPr>
                  <p:cNvSpPr/>
                  <p:nvPr/>
                </p:nvSpPr>
                <p:spPr>
                  <a:xfrm>
                    <a:off x="2112342" y="3375343"/>
                    <a:ext cx="139065" cy="80009"/>
                  </a:xfrm>
                  <a:custGeom>
                    <a:avLst/>
                    <a:gdLst>
                      <a:gd name="connsiteX0" fmla="*/ 39053 w 139065"/>
                      <a:gd name="connsiteY0" fmla="*/ 80010 h 80009"/>
                      <a:gd name="connsiteX1" fmla="*/ 0 w 139065"/>
                      <a:gd name="connsiteY1" fmla="*/ 57150 h 80009"/>
                      <a:gd name="connsiteX2" fmla="*/ 100013 w 139065"/>
                      <a:gd name="connsiteY2" fmla="*/ 0 h 80009"/>
                      <a:gd name="connsiteX3" fmla="*/ 139065 w 139065"/>
                      <a:gd name="connsiteY3" fmla="*/ 22860 h 80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09">
                        <a:moveTo>
                          <a:pt x="39053" y="80010"/>
                        </a:moveTo>
                        <a:lnTo>
                          <a:pt x="0" y="57150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8" name="Freeform: Shape 277">
                    <a:extLst>
                      <a:ext uri="{FF2B5EF4-FFF2-40B4-BE49-F238E27FC236}">
                        <a16:creationId xmlns:a16="http://schemas.microsoft.com/office/drawing/2014/main" id="{BEC58060-C171-A44B-5463-407804800511}"/>
                      </a:ext>
                    </a:extLst>
                  </p:cNvPr>
                  <p:cNvSpPr/>
                  <p:nvPr/>
                </p:nvSpPr>
                <p:spPr>
                  <a:xfrm>
                    <a:off x="2018997" y="3544889"/>
                    <a:ext cx="92392" cy="53339"/>
                  </a:xfrm>
                  <a:custGeom>
                    <a:avLst/>
                    <a:gdLst>
                      <a:gd name="connsiteX0" fmla="*/ 39052 w 92392"/>
                      <a:gd name="connsiteY0" fmla="*/ 53340 h 53339"/>
                      <a:gd name="connsiteX1" fmla="*/ 0 w 92392"/>
                      <a:gd name="connsiteY1" fmla="*/ 30480 h 53339"/>
                      <a:gd name="connsiteX2" fmla="*/ 53340 w 92392"/>
                      <a:gd name="connsiteY2" fmla="*/ 0 h 53339"/>
                      <a:gd name="connsiteX3" fmla="*/ 92392 w 92392"/>
                      <a:gd name="connsiteY3" fmla="*/ 22860 h 53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39">
                        <a:moveTo>
                          <a:pt x="39052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Freeform: Shape 278">
                    <a:extLst>
                      <a:ext uri="{FF2B5EF4-FFF2-40B4-BE49-F238E27FC236}">
                        <a16:creationId xmlns:a16="http://schemas.microsoft.com/office/drawing/2014/main" id="{42245F0F-F2FF-FAD8-8D6B-D4769D58EE4A}"/>
                      </a:ext>
                    </a:extLst>
                  </p:cNvPr>
                  <p:cNvSpPr/>
                  <p:nvPr/>
                </p:nvSpPr>
                <p:spPr>
                  <a:xfrm>
                    <a:off x="2018997" y="3575368"/>
                    <a:ext cx="40004" cy="36195"/>
                  </a:xfrm>
                  <a:custGeom>
                    <a:avLst/>
                    <a:gdLst>
                      <a:gd name="connsiteX0" fmla="*/ 40005 w 40004"/>
                      <a:gd name="connsiteY0" fmla="*/ 36195 h 36195"/>
                      <a:gd name="connsiteX1" fmla="*/ 0 w 40004"/>
                      <a:gd name="connsiteY1" fmla="*/ 13335 h 36195"/>
                      <a:gd name="connsiteX2" fmla="*/ 0 w 40004"/>
                      <a:gd name="connsiteY2" fmla="*/ 0 h 36195"/>
                      <a:gd name="connsiteX3" fmla="*/ 39052 w 40004"/>
                      <a:gd name="connsiteY3" fmla="*/ 22860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5">
                        <a:moveTo>
                          <a:pt x="40005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Freeform: Shape 279">
                    <a:extLst>
                      <a:ext uri="{FF2B5EF4-FFF2-40B4-BE49-F238E27FC236}">
                        <a16:creationId xmlns:a16="http://schemas.microsoft.com/office/drawing/2014/main" id="{68938A84-CD77-DE36-5B84-C5B3582F4F59}"/>
                      </a:ext>
                    </a:extLst>
                  </p:cNvPr>
                  <p:cNvSpPr/>
                  <p:nvPr/>
                </p:nvSpPr>
                <p:spPr>
                  <a:xfrm>
                    <a:off x="2058050" y="3398203"/>
                    <a:ext cx="193357" cy="213360"/>
                  </a:xfrm>
                  <a:custGeom>
                    <a:avLst/>
                    <a:gdLst>
                      <a:gd name="connsiteX0" fmla="*/ 193358 w 193357"/>
                      <a:gd name="connsiteY0" fmla="*/ 0 h 213360"/>
                      <a:gd name="connsiteX1" fmla="*/ 193358 w 193357"/>
                      <a:gd name="connsiteY1" fmla="*/ 13335 h 213360"/>
                      <a:gd name="connsiteX2" fmla="*/ 100965 w 193357"/>
                      <a:gd name="connsiteY2" fmla="*/ 66675 h 213360"/>
                      <a:gd name="connsiteX3" fmla="*/ 60960 w 193357"/>
                      <a:gd name="connsiteY3" fmla="*/ 179070 h 213360"/>
                      <a:gd name="connsiteX4" fmla="*/ 952 w 193357"/>
                      <a:gd name="connsiteY4" fmla="*/ 213360 h 213360"/>
                      <a:gd name="connsiteX5" fmla="*/ 0 w 193357"/>
                      <a:gd name="connsiteY5" fmla="*/ 200025 h 213360"/>
                      <a:gd name="connsiteX6" fmla="*/ 53340 w 193357"/>
                      <a:gd name="connsiteY6" fmla="*/ 169545 h 213360"/>
                      <a:gd name="connsiteX7" fmla="*/ 93345 w 193357"/>
                      <a:gd name="connsiteY7" fmla="*/ 57150 h 213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3360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6675"/>
                        </a:lnTo>
                        <a:lnTo>
                          <a:pt x="60960" y="179070"/>
                        </a:lnTo>
                        <a:lnTo>
                          <a:pt x="952" y="213360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3345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8" name="Graphic 4">
                  <a:extLst>
                    <a:ext uri="{FF2B5EF4-FFF2-40B4-BE49-F238E27FC236}">
                      <a16:creationId xmlns:a16="http://schemas.microsoft.com/office/drawing/2014/main" id="{FE7CB95D-A6B2-E009-6374-14BF51EBBAE5}"/>
                    </a:ext>
                  </a:extLst>
                </p:cNvPr>
                <p:cNvGrpSpPr/>
                <p:nvPr/>
              </p:nvGrpSpPr>
              <p:grpSpPr>
                <a:xfrm>
                  <a:off x="2165682" y="3460116"/>
                  <a:ext cx="232409" cy="237172"/>
                  <a:chOff x="2165682" y="3460116"/>
                  <a:chExt cx="232409" cy="237172"/>
                </a:xfrm>
              </p:grpSpPr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A5EE11F8-FFD5-E8FF-869C-34ED790D76A2}"/>
                      </a:ext>
                    </a:extLst>
                  </p:cNvPr>
                  <p:cNvSpPr/>
                  <p:nvPr/>
                </p:nvSpPr>
                <p:spPr>
                  <a:xfrm>
                    <a:off x="2219022" y="3517266"/>
                    <a:ext cx="79057" cy="135255"/>
                  </a:xfrm>
                  <a:custGeom>
                    <a:avLst/>
                    <a:gdLst>
                      <a:gd name="connsiteX0" fmla="*/ 39053 w 79057"/>
                      <a:gd name="connsiteY0" fmla="*/ 135255 h 135255"/>
                      <a:gd name="connsiteX1" fmla="*/ 0 w 79057"/>
                      <a:gd name="connsiteY1" fmla="*/ 112395 h 135255"/>
                      <a:gd name="connsiteX2" fmla="*/ 40005 w 79057"/>
                      <a:gd name="connsiteY2" fmla="*/ 0 h 135255"/>
                      <a:gd name="connsiteX3" fmla="*/ 79058 w 79057"/>
                      <a:gd name="connsiteY3" fmla="*/ 22860 h 13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5">
                        <a:moveTo>
                          <a:pt x="39053" y="135255"/>
                        </a:moveTo>
                        <a:lnTo>
                          <a:pt x="0" y="112395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A58DDBCD-4791-FF79-097B-BD5251FC3A9A}"/>
                      </a:ext>
                    </a:extLst>
                  </p:cNvPr>
                  <p:cNvSpPr/>
                  <p:nvPr/>
                </p:nvSpPr>
                <p:spPr>
                  <a:xfrm>
                    <a:off x="2259027" y="3460116"/>
                    <a:ext cx="139064" cy="80010"/>
                  </a:xfrm>
                  <a:custGeom>
                    <a:avLst/>
                    <a:gdLst>
                      <a:gd name="connsiteX0" fmla="*/ 39052 w 139064"/>
                      <a:gd name="connsiteY0" fmla="*/ 80010 h 80010"/>
                      <a:gd name="connsiteX1" fmla="*/ 0 w 139064"/>
                      <a:gd name="connsiteY1" fmla="*/ 57150 h 80010"/>
                      <a:gd name="connsiteX2" fmla="*/ 100013 w 139064"/>
                      <a:gd name="connsiteY2" fmla="*/ 0 h 80010"/>
                      <a:gd name="connsiteX3" fmla="*/ 139065 w 139064"/>
                      <a:gd name="connsiteY3" fmla="*/ 2286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010">
                        <a:moveTo>
                          <a:pt x="39052" y="80010"/>
                        </a:moveTo>
                        <a:lnTo>
                          <a:pt x="0" y="57150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20BEB791-26F1-AC96-4902-8B7ABE260866}"/>
                      </a:ext>
                    </a:extLst>
                  </p:cNvPr>
                  <p:cNvSpPr/>
                  <p:nvPr/>
                </p:nvSpPr>
                <p:spPr>
                  <a:xfrm>
                    <a:off x="2165682" y="3629661"/>
                    <a:ext cx="92392" cy="53340"/>
                  </a:xfrm>
                  <a:custGeom>
                    <a:avLst/>
                    <a:gdLst>
                      <a:gd name="connsiteX0" fmla="*/ 39052 w 92392"/>
                      <a:gd name="connsiteY0" fmla="*/ 53340 h 53340"/>
                      <a:gd name="connsiteX1" fmla="*/ 0 w 92392"/>
                      <a:gd name="connsiteY1" fmla="*/ 30480 h 53340"/>
                      <a:gd name="connsiteX2" fmla="*/ 53340 w 92392"/>
                      <a:gd name="connsiteY2" fmla="*/ 0 h 53340"/>
                      <a:gd name="connsiteX3" fmla="*/ 92392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39052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36CF1F16-F1A0-5D61-796B-C54BD1E6D835}"/>
                      </a:ext>
                    </a:extLst>
                  </p:cNvPr>
                  <p:cNvSpPr/>
                  <p:nvPr/>
                </p:nvSpPr>
                <p:spPr>
                  <a:xfrm>
                    <a:off x="2165682" y="3660141"/>
                    <a:ext cx="39052" cy="37147"/>
                  </a:xfrm>
                  <a:custGeom>
                    <a:avLst/>
                    <a:gdLst>
                      <a:gd name="connsiteX0" fmla="*/ 39052 w 39052"/>
                      <a:gd name="connsiteY0" fmla="*/ 37148 h 37147"/>
                      <a:gd name="connsiteX1" fmla="*/ 0 w 39052"/>
                      <a:gd name="connsiteY1" fmla="*/ 14288 h 37147"/>
                      <a:gd name="connsiteX2" fmla="*/ 0 w 39052"/>
                      <a:gd name="connsiteY2" fmla="*/ 0 h 37147"/>
                      <a:gd name="connsiteX3" fmla="*/ 39052 w 39052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39052" y="37148"/>
                        </a:moveTo>
                        <a:lnTo>
                          <a:pt x="0" y="14288"/>
                        </a:lnTo>
                        <a:lnTo>
                          <a:pt x="0" y="0"/>
                        </a:lnTo>
                        <a:lnTo>
                          <a:pt x="39052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5FC1ED25-168D-3A28-00FB-6DC5E0CEACCB}"/>
                      </a:ext>
                    </a:extLst>
                  </p:cNvPr>
                  <p:cNvSpPr/>
                  <p:nvPr/>
                </p:nvSpPr>
                <p:spPr>
                  <a:xfrm>
                    <a:off x="2204734" y="348297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6675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025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7150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6675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025"/>
                        </a:lnTo>
                        <a:lnTo>
                          <a:pt x="53340" y="169545"/>
                        </a:lnTo>
                        <a:lnTo>
                          <a:pt x="93345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9" name="Graphic 4">
                  <a:extLst>
                    <a:ext uri="{FF2B5EF4-FFF2-40B4-BE49-F238E27FC236}">
                      <a16:creationId xmlns:a16="http://schemas.microsoft.com/office/drawing/2014/main" id="{D5B852DF-324A-8B86-1603-747DDEAED699}"/>
                    </a:ext>
                  </a:extLst>
                </p:cNvPr>
                <p:cNvGrpSpPr/>
                <p:nvPr/>
              </p:nvGrpSpPr>
              <p:grpSpPr>
                <a:xfrm>
                  <a:off x="2314272" y="3543936"/>
                  <a:ext cx="232410" cy="237172"/>
                  <a:chOff x="2314272" y="3543936"/>
                  <a:chExt cx="232410" cy="237172"/>
                </a:xfrm>
              </p:grpSpPr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591AC5D8-DD98-0843-03ED-C6AB6676025B}"/>
                      </a:ext>
                    </a:extLst>
                  </p:cNvPr>
                  <p:cNvSpPr/>
                  <p:nvPr/>
                </p:nvSpPr>
                <p:spPr>
                  <a:xfrm>
                    <a:off x="2367612" y="3602039"/>
                    <a:ext cx="79057" cy="134302"/>
                  </a:xfrm>
                  <a:custGeom>
                    <a:avLst/>
                    <a:gdLst>
                      <a:gd name="connsiteX0" fmla="*/ 39053 w 79057"/>
                      <a:gd name="connsiteY0" fmla="*/ 134302 h 134302"/>
                      <a:gd name="connsiteX1" fmla="*/ 0 w 79057"/>
                      <a:gd name="connsiteY1" fmla="*/ 111442 h 134302"/>
                      <a:gd name="connsiteX2" fmla="*/ 40005 w 79057"/>
                      <a:gd name="connsiteY2" fmla="*/ 0 h 134302"/>
                      <a:gd name="connsiteX3" fmla="*/ 79058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3" y="134302"/>
                        </a:moveTo>
                        <a:lnTo>
                          <a:pt x="0" y="111442"/>
                        </a:lnTo>
                        <a:lnTo>
                          <a:pt x="40005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Freeform: Shape 266">
                    <a:extLst>
                      <a:ext uri="{FF2B5EF4-FFF2-40B4-BE49-F238E27FC236}">
                        <a16:creationId xmlns:a16="http://schemas.microsoft.com/office/drawing/2014/main" id="{D29E4107-DF07-EC84-9447-3D6ABEFAC4BB}"/>
                      </a:ext>
                    </a:extLst>
                  </p:cNvPr>
                  <p:cNvSpPr/>
                  <p:nvPr/>
                </p:nvSpPr>
                <p:spPr>
                  <a:xfrm>
                    <a:off x="2407617" y="3543936"/>
                    <a:ext cx="139065" cy="80962"/>
                  </a:xfrm>
                  <a:custGeom>
                    <a:avLst/>
                    <a:gdLst>
                      <a:gd name="connsiteX0" fmla="*/ 39053 w 139065"/>
                      <a:gd name="connsiteY0" fmla="*/ 80963 h 80962"/>
                      <a:gd name="connsiteX1" fmla="*/ 0 w 139065"/>
                      <a:gd name="connsiteY1" fmla="*/ 58103 h 80962"/>
                      <a:gd name="connsiteX2" fmla="*/ 100013 w 139065"/>
                      <a:gd name="connsiteY2" fmla="*/ 0 h 80962"/>
                      <a:gd name="connsiteX3" fmla="*/ 139065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39053" y="80963"/>
                        </a:moveTo>
                        <a:lnTo>
                          <a:pt x="0" y="58103"/>
                        </a:lnTo>
                        <a:lnTo>
                          <a:pt x="100013" y="0"/>
                        </a:lnTo>
                        <a:lnTo>
                          <a:pt x="139065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C82E4E06-DA6D-2645-6E07-FB3FA81B125E}"/>
                      </a:ext>
                    </a:extLst>
                  </p:cNvPr>
                  <p:cNvSpPr/>
                  <p:nvPr/>
                </p:nvSpPr>
                <p:spPr>
                  <a:xfrm>
                    <a:off x="2314272" y="3713481"/>
                    <a:ext cx="92392" cy="54292"/>
                  </a:xfrm>
                  <a:custGeom>
                    <a:avLst/>
                    <a:gdLst>
                      <a:gd name="connsiteX0" fmla="*/ 39053 w 92392"/>
                      <a:gd name="connsiteY0" fmla="*/ 54293 h 54292"/>
                      <a:gd name="connsiteX1" fmla="*/ 0 w 92392"/>
                      <a:gd name="connsiteY1" fmla="*/ 31433 h 54292"/>
                      <a:gd name="connsiteX2" fmla="*/ 53340 w 92392"/>
                      <a:gd name="connsiteY2" fmla="*/ 0 h 54292"/>
                      <a:gd name="connsiteX3" fmla="*/ 92393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39053" y="54293"/>
                        </a:moveTo>
                        <a:lnTo>
                          <a:pt x="0" y="31433"/>
                        </a:lnTo>
                        <a:lnTo>
                          <a:pt x="53340" y="0"/>
                        </a:lnTo>
                        <a:lnTo>
                          <a:pt x="92393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5A1D4C2E-7A15-3685-CCBB-CBFB0BBA40A5}"/>
                      </a:ext>
                    </a:extLst>
                  </p:cNvPr>
                  <p:cNvSpPr/>
                  <p:nvPr/>
                </p:nvSpPr>
                <p:spPr>
                  <a:xfrm>
                    <a:off x="2314272" y="3744914"/>
                    <a:ext cx="39052" cy="36194"/>
                  </a:xfrm>
                  <a:custGeom>
                    <a:avLst/>
                    <a:gdLst>
                      <a:gd name="connsiteX0" fmla="*/ 39053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3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3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3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583CAE25-BBDA-E296-5E99-1F505AAC9EB7}"/>
                      </a:ext>
                    </a:extLst>
                  </p:cNvPr>
                  <p:cNvSpPr/>
                  <p:nvPr/>
                </p:nvSpPr>
                <p:spPr>
                  <a:xfrm>
                    <a:off x="2353325" y="3566796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3335 h 214312"/>
                      <a:gd name="connsiteX2" fmla="*/ 100965 w 193357"/>
                      <a:gd name="connsiteY2" fmla="*/ 67628 h 214312"/>
                      <a:gd name="connsiteX3" fmla="*/ 60960 w 193357"/>
                      <a:gd name="connsiteY3" fmla="*/ 179070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69545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3335"/>
                        </a:lnTo>
                        <a:lnTo>
                          <a:pt x="100965" y="67628"/>
                        </a:lnTo>
                        <a:lnTo>
                          <a:pt x="60960" y="179070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69545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0" name="Graphic 4">
                  <a:extLst>
                    <a:ext uri="{FF2B5EF4-FFF2-40B4-BE49-F238E27FC236}">
                      <a16:creationId xmlns:a16="http://schemas.microsoft.com/office/drawing/2014/main" id="{304C2886-19CD-1EF9-7CD4-FA591AB3F63A}"/>
                    </a:ext>
                  </a:extLst>
                </p:cNvPr>
                <p:cNvGrpSpPr/>
                <p:nvPr/>
              </p:nvGrpSpPr>
              <p:grpSpPr>
                <a:xfrm>
                  <a:off x="2460004" y="3628709"/>
                  <a:ext cx="232410" cy="237172"/>
                  <a:chOff x="2460004" y="3628709"/>
                  <a:chExt cx="232410" cy="237172"/>
                </a:xfrm>
              </p:grpSpPr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B08F0E21-9709-4582-C32E-B72BF5D26944}"/>
                      </a:ext>
                    </a:extLst>
                  </p:cNvPr>
                  <p:cNvSpPr/>
                  <p:nvPr/>
                </p:nvSpPr>
                <p:spPr>
                  <a:xfrm>
                    <a:off x="2513345" y="3686811"/>
                    <a:ext cx="79057" cy="135254"/>
                  </a:xfrm>
                  <a:custGeom>
                    <a:avLst/>
                    <a:gdLst>
                      <a:gd name="connsiteX0" fmla="*/ 39052 w 79057"/>
                      <a:gd name="connsiteY0" fmla="*/ 135255 h 135254"/>
                      <a:gd name="connsiteX1" fmla="*/ 0 w 79057"/>
                      <a:gd name="connsiteY1" fmla="*/ 112395 h 135254"/>
                      <a:gd name="connsiteX2" fmla="*/ 39052 w 79057"/>
                      <a:gd name="connsiteY2" fmla="*/ 0 h 135254"/>
                      <a:gd name="connsiteX3" fmla="*/ 79058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2" y="135255"/>
                        </a:moveTo>
                        <a:lnTo>
                          <a:pt x="0" y="112395"/>
                        </a:lnTo>
                        <a:lnTo>
                          <a:pt x="39052" y="0"/>
                        </a:lnTo>
                        <a:lnTo>
                          <a:pt x="79058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53579E48-5B41-21AE-4B24-070072E23AA8}"/>
                      </a:ext>
                    </a:extLst>
                  </p:cNvPr>
                  <p:cNvSpPr/>
                  <p:nvPr/>
                </p:nvSpPr>
                <p:spPr>
                  <a:xfrm>
                    <a:off x="2552397" y="3628709"/>
                    <a:ext cx="140017" cy="80962"/>
                  </a:xfrm>
                  <a:custGeom>
                    <a:avLst/>
                    <a:gdLst>
                      <a:gd name="connsiteX0" fmla="*/ 40005 w 140017"/>
                      <a:gd name="connsiteY0" fmla="*/ 80963 h 80962"/>
                      <a:gd name="connsiteX1" fmla="*/ 0 w 140017"/>
                      <a:gd name="connsiteY1" fmla="*/ 58103 h 80962"/>
                      <a:gd name="connsiteX2" fmla="*/ 100965 w 140017"/>
                      <a:gd name="connsiteY2" fmla="*/ 0 h 80962"/>
                      <a:gd name="connsiteX3" fmla="*/ 140018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40005" y="80963"/>
                        </a:moveTo>
                        <a:lnTo>
                          <a:pt x="0" y="58103"/>
                        </a:lnTo>
                        <a:lnTo>
                          <a:pt x="100965" y="0"/>
                        </a:lnTo>
                        <a:lnTo>
                          <a:pt x="140018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B2DA4F48-1892-8981-AE4C-F66AEFB1B8E7}"/>
                      </a:ext>
                    </a:extLst>
                  </p:cNvPr>
                  <p:cNvSpPr/>
                  <p:nvPr/>
                </p:nvSpPr>
                <p:spPr>
                  <a:xfrm>
                    <a:off x="2460004" y="3799206"/>
                    <a:ext cx="92392" cy="53340"/>
                  </a:xfrm>
                  <a:custGeom>
                    <a:avLst/>
                    <a:gdLst>
                      <a:gd name="connsiteX0" fmla="*/ 39053 w 92392"/>
                      <a:gd name="connsiteY0" fmla="*/ 53340 h 53340"/>
                      <a:gd name="connsiteX1" fmla="*/ 0 w 92392"/>
                      <a:gd name="connsiteY1" fmla="*/ 30480 h 53340"/>
                      <a:gd name="connsiteX2" fmla="*/ 53340 w 92392"/>
                      <a:gd name="connsiteY2" fmla="*/ 0 h 53340"/>
                      <a:gd name="connsiteX3" fmla="*/ 92392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39053" y="53340"/>
                        </a:moveTo>
                        <a:lnTo>
                          <a:pt x="0" y="30480"/>
                        </a:lnTo>
                        <a:lnTo>
                          <a:pt x="53340" y="0"/>
                        </a:lnTo>
                        <a:lnTo>
                          <a:pt x="92392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36253CFA-184F-9C6A-BFD1-AA60AEFFC29E}"/>
                      </a:ext>
                    </a:extLst>
                  </p:cNvPr>
                  <p:cNvSpPr/>
                  <p:nvPr/>
                </p:nvSpPr>
                <p:spPr>
                  <a:xfrm>
                    <a:off x="2460004" y="3829686"/>
                    <a:ext cx="39052" cy="36194"/>
                  </a:xfrm>
                  <a:custGeom>
                    <a:avLst/>
                    <a:gdLst>
                      <a:gd name="connsiteX0" fmla="*/ 39053 w 39052"/>
                      <a:gd name="connsiteY0" fmla="*/ 36195 h 36194"/>
                      <a:gd name="connsiteX1" fmla="*/ 0 w 39052"/>
                      <a:gd name="connsiteY1" fmla="*/ 13335 h 36194"/>
                      <a:gd name="connsiteX2" fmla="*/ 0 w 39052"/>
                      <a:gd name="connsiteY2" fmla="*/ 0 h 36194"/>
                      <a:gd name="connsiteX3" fmla="*/ 39053 w 39052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4">
                        <a:moveTo>
                          <a:pt x="39053" y="36195"/>
                        </a:moveTo>
                        <a:lnTo>
                          <a:pt x="0" y="13335"/>
                        </a:lnTo>
                        <a:lnTo>
                          <a:pt x="0" y="0"/>
                        </a:lnTo>
                        <a:lnTo>
                          <a:pt x="39053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Freeform: Shape 264">
                    <a:extLst>
                      <a:ext uri="{FF2B5EF4-FFF2-40B4-BE49-F238E27FC236}">
                        <a16:creationId xmlns:a16="http://schemas.microsoft.com/office/drawing/2014/main" id="{6F775708-287A-5F17-7F64-64C684F249C0}"/>
                      </a:ext>
                    </a:extLst>
                  </p:cNvPr>
                  <p:cNvSpPr/>
                  <p:nvPr/>
                </p:nvSpPr>
                <p:spPr>
                  <a:xfrm>
                    <a:off x="2499057" y="3651568"/>
                    <a:ext cx="193357" cy="214312"/>
                  </a:xfrm>
                  <a:custGeom>
                    <a:avLst/>
                    <a:gdLst>
                      <a:gd name="connsiteX0" fmla="*/ 193358 w 193357"/>
                      <a:gd name="connsiteY0" fmla="*/ 0 h 214312"/>
                      <a:gd name="connsiteX1" fmla="*/ 193358 w 193357"/>
                      <a:gd name="connsiteY1" fmla="*/ 14288 h 214312"/>
                      <a:gd name="connsiteX2" fmla="*/ 100013 w 193357"/>
                      <a:gd name="connsiteY2" fmla="*/ 67628 h 214312"/>
                      <a:gd name="connsiteX3" fmla="*/ 60960 w 193357"/>
                      <a:gd name="connsiteY3" fmla="*/ 180022 h 214312"/>
                      <a:gd name="connsiteX4" fmla="*/ 0 w 193357"/>
                      <a:gd name="connsiteY4" fmla="*/ 214313 h 214312"/>
                      <a:gd name="connsiteX5" fmla="*/ 0 w 193357"/>
                      <a:gd name="connsiteY5" fmla="*/ 200978 h 214312"/>
                      <a:gd name="connsiteX6" fmla="*/ 53340 w 193357"/>
                      <a:gd name="connsiteY6" fmla="*/ 170497 h 214312"/>
                      <a:gd name="connsiteX7" fmla="*/ 9334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193358" y="0"/>
                        </a:moveTo>
                        <a:lnTo>
                          <a:pt x="193358" y="14288"/>
                        </a:lnTo>
                        <a:lnTo>
                          <a:pt x="100013" y="67628"/>
                        </a:lnTo>
                        <a:lnTo>
                          <a:pt x="60960" y="180022"/>
                        </a:lnTo>
                        <a:lnTo>
                          <a:pt x="0" y="214313"/>
                        </a:lnTo>
                        <a:lnTo>
                          <a:pt x="0" y="200978"/>
                        </a:lnTo>
                        <a:lnTo>
                          <a:pt x="53340" y="170497"/>
                        </a:lnTo>
                        <a:lnTo>
                          <a:pt x="9334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" name="Graphic 4">
                <a:extLst>
                  <a:ext uri="{FF2B5EF4-FFF2-40B4-BE49-F238E27FC236}">
                    <a16:creationId xmlns:a16="http://schemas.microsoft.com/office/drawing/2014/main" id="{CED746CC-EBA0-F7BA-EB52-C34C2B591C69}"/>
                  </a:ext>
                </a:extLst>
              </p:cNvPr>
              <p:cNvGrpSpPr/>
              <p:nvPr/>
            </p:nvGrpSpPr>
            <p:grpSpPr>
              <a:xfrm>
                <a:off x="2774329" y="3206751"/>
                <a:ext cx="967739" cy="661035"/>
                <a:chOff x="2774329" y="3206751"/>
                <a:chExt cx="967739" cy="661035"/>
              </a:xfrm>
            </p:grpSpPr>
            <p:grpSp>
              <p:nvGrpSpPr>
                <p:cNvPr id="219" name="Graphic 4">
                  <a:extLst>
                    <a:ext uri="{FF2B5EF4-FFF2-40B4-BE49-F238E27FC236}">
                      <a16:creationId xmlns:a16="http://schemas.microsoft.com/office/drawing/2014/main" id="{505D7121-2F4D-768B-1C48-33E66953B287}"/>
                    </a:ext>
                  </a:extLst>
                </p:cNvPr>
                <p:cNvGrpSpPr/>
                <p:nvPr/>
              </p:nvGrpSpPr>
              <p:grpSpPr>
                <a:xfrm>
                  <a:off x="3509659" y="3206751"/>
                  <a:ext cx="232409" cy="236220"/>
                  <a:chOff x="3509659" y="3206751"/>
                  <a:chExt cx="232409" cy="236220"/>
                </a:xfrm>
              </p:grpSpPr>
              <p:sp>
                <p:nvSpPr>
                  <p:cNvPr id="250" name="Freeform: Shape 249">
                    <a:extLst>
                      <a:ext uri="{FF2B5EF4-FFF2-40B4-BE49-F238E27FC236}">
                        <a16:creationId xmlns:a16="http://schemas.microsoft.com/office/drawing/2014/main" id="{9EDF4D14-9C01-93FD-015C-45082826AC5F}"/>
                      </a:ext>
                    </a:extLst>
                  </p:cNvPr>
                  <p:cNvSpPr/>
                  <p:nvPr/>
                </p:nvSpPr>
                <p:spPr>
                  <a:xfrm>
                    <a:off x="3609672" y="3263901"/>
                    <a:ext cx="79057" cy="135254"/>
                  </a:xfrm>
                  <a:custGeom>
                    <a:avLst/>
                    <a:gdLst>
                      <a:gd name="connsiteX0" fmla="*/ 39053 w 79057"/>
                      <a:gd name="connsiteY0" fmla="*/ 135255 h 135254"/>
                      <a:gd name="connsiteX1" fmla="*/ 79058 w 79057"/>
                      <a:gd name="connsiteY1" fmla="*/ 112395 h 135254"/>
                      <a:gd name="connsiteX2" fmla="*/ 39053 w 79057"/>
                      <a:gd name="connsiteY2" fmla="*/ 0 h 135254"/>
                      <a:gd name="connsiteX3" fmla="*/ 0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3" y="135255"/>
                        </a:moveTo>
                        <a:lnTo>
                          <a:pt x="79058" y="11239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Freeform: Shape 250">
                    <a:extLst>
                      <a:ext uri="{FF2B5EF4-FFF2-40B4-BE49-F238E27FC236}">
                        <a16:creationId xmlns:a16="http://schemas.microsoft.com/office/drawing/2014/main" id="{9B841EBF-AB99-7DE4-BC10-DE1D0906575A}"/>
                      </a:ext>
                    </a:extLst>
                  </p:cNvPr>
                  <p:cNvSpPr/>
                  <p:nvPr/>
                </p:nvSpPr>
                <p:spPr>
                  <a:xfrm>
                    <a:off x="3509659" y="3206751"/>
                    <a:ext cx="139065" cy="80010"/>
                  </a:xfrm>
                  <a:custGeom>
                    <a:avLst/>
                    <a:gdLst>
                      <a:gd name="connsiteX0" fmla="*/ 100013 w 139065"/>
                      <a:gd name="connsiteY0" fmla="*/ 80010 h 80010"/>
                      <a:gd name="connsiteX1" fmla="*/ 139065 w 139065"/>
                      <a:gd name="connsiteY1" fmla="*/ 57150 h 80010"/>
                      <a:gd name="connsiteX2" fmla="*/ 39053 w 139065"/>
                      <a:gd name="connsiteY2" fmla="*/ 0 h 80010"/>
                      <a:gd name="connsiteX3" fmla="*/ 0 w 139065"/>
                      <a:gd name="connsiteY3" fmla="*/ 22860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010">
                        <a:moveTo>
                          <a:pt x="100013" y="80010"/>
                        </a:moveTo>
                        <a:lnTo>
                          <a:pt x="139065" y="57150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Freeform: Shape 251">
                    <a:extLst>
                      <a:ext uri="{FF2B5EF4-FFF2-40B4-BE49-F238E27FC236}">
                        <a16:creationId xmlns:a16="http://schemas.microsoft.com/office/drawing/2014/main" id="{62E52214-E31A-61AC-84EA-0FBBBFC471E1}"/>
                      </a:ext>
                    </a:extLst>
                  </p:cNvPr>
                  <p:cNvSpPr/>
                  <p:nvPr/>
                </p:nvSpPr>
                <p:spPr>
                  <a:xfrm>
                    <a:off x="3648725" y="3376296"/>
                    <a:ext cx="93344" cy="53340"/>
                  </a:xfrm>
                  <a:custGeom>
                    <a:avLst/>
                    <a:gdLst>
                      <a:gd name="connsiteX0" fmla="*/ 53340 w 93344"/>
                      <a:gd name="connsiteY0" fmla="*/ 53340 h 53340"/>
                      <a:gd name="connsiteX1" fmla="*/ 93345 w 93344"/>
                      <a:gd name="connsiteY1" fmla="*/ 30480 h 53340"/>
                      <a:gd name="connsiteX2" fmla="*/ 40005 w 93344"/>
                      <a:gd name="connsiteY2" fmla="*/ 0 h 53340"/>
                      <a:gd name="connsiteX3" fmla="*/ 0 w 93344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53340" y="53340"/>
                        </a:moveTo>
                        <a:lnTo>
                          <a:pt x="93345" y="30480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Freeform: Shape 252">
                    <a:extLst>
                      <a:ext uri="{FF2B5EF4-FFF2-40B4-BE49-F238E27FC236}">
                        <a16:creationId xmlns:a16="http://schemas.microsoft.com/office/drawing/2014/main" id="{2467402D-C997-2A1A-46F1-A9CAA21A1862}"/>
                      </a:ext>
                    </a:extLst>
                  </p:cNvPr>
                  <p:cNvSpPr/>
                  <p:nvPr/>
                </p:nvSpPr>
                <p:spPr>
                  <a:xfrm>
                    <a:off x="3702065" y="3406776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4288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4288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Freeform: Shape 253">
                    <a:extLst>
                      <a:ext uri="{FF2B5EF4-FFF2-40B4-BE49-F238E27FC236}">
                        <a16:creationId xmlns:a16="http://schemas.microsoft.com/office/drawing/2014/main" id="{50E681E9-B9A5-E6B9-4E96-EB4ABEEC6588}"/>
                      </a:ext>
                    </a:extLst>
                  </p:cNvPr>
                  <p:cNvSpPr/>
                  <p:nvPr/>
                </p:nvSpPr>
                <p:spPr>
                  <a:xfrm>
                    <a:off x="3509659" y="3229611"/>
                    <a:ext cx="192405" cy="213359"/>
                  </a:xfrm>
                  <a:custGeom>
                    <a:avLst/>
                    <a:gdLst>
                      <a:gd name="connsiteX0" fmla="*/ 0 w 192405"/>
                      <a:gd name="connsiteY0" fmla="*/ 0 h 213359"/>
                      <a:gd name="connsiteX1" fmla="*/ 0 w 192405"/>
                      <a:gd name="connsiteY1" fmla="*/ 13335 h 213359"/>
                      <a:gd name="connsiteX2" fmla="*/ 92393 w 192405"/>
                      <a:gd name="connsiteY2" fmla="*/ 66675 h 213359"/>
                      <a:gd name="connsiteX3" fmla="*/ 132397 w 192405"/>
                      <a:gd name="connsiteY3" fmla="*/ 179070 h 213359"/>
                      <a:gd name="connsiteX4" fmla="*/ 192405 w 192405"/>
                      <a:gd name="connsiteY4" fmla="*/ 213360 h 213359"/>
                      <a:gd name="connsiteX5" fmla="*/ 192405 w 192405"/>
                      <a:gd name="connsiteY5" fmla="*/ 200025 h 213359"/>
                      <a:gd name="connsiteX6" fmla="*/ 139065 w 192405"/>
                      <a:gd name="connsiteY6" fmla="*/ 169545 h 213359"/>
                      <a:gd name="connsiteX7" fmla="*/ 100013 w 192405"/>
                      <a:gd name="connsiteY7" fmla="*/ 57150 h 21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5" h="213359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3" y="66675"/>
                        </a:lnTo>
                        <a:lnTo>
                          <a:pt x="132397" y="179070"/>
                        </a:lnTo>
                        <a:lnTo>
                          <a:pt x="192405" y="213360"/>
                        </a:lnTo>
                        <a:lnTo>
                          <a:pt x="192405" y="200025"/>
                        </a:lnTo>
                        <a:lnTo>
                          <a:pt x="139065" y="169545"/>
                        </a:lnTo>
                        <a:lnTo>
                          <a:pt x="100013" y="57150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0" name="Graphic 4">
                  <a:extLst>
                    <a:ext uri="{FF2B5EF4-FFF2-40B4-BE49-F238E27FC236}">
                      <a16:creationId xmlns:a16="http://schemas.microsoft.com/office/drawing/2014/main" id="{9498F746-A71E-4946-B0EA-5F67826022FE}"/>
                    </a:ext>
                  </a:extLst>
                </p:cNvPr>
                <p:cNvGrpSpPr/>
                <p:nvPr/>
              </p:nvGrpSpPr>
              <p:grpSpPr>
                <a:xfrm>
                  <a:off x="3361070" y="3290571"/>
                  <a:ext cx="233362" cy="237172"/>
                  <a:chOff x="3361070" y="3290571"/>
                  <a:chExt cx="233362" cy="237172"/>
                </a:xfrm>
              </p:grpSpPr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2420A9D6-B96C-BC73-856A-1A2646945858}"/>
                      </a:ext>
                    </a:extLst>
                  </p:cNvPr>
                  <p:cNvSpPr/>
                  <p:nvPr/>
                </p:nvSpPr>
                <p:spPr>
                  <a:xfrm>
                    <a:off x="3462034" y="3348674"/>
                    <a:ext cx="79057" cy="135254"/>
                  </a:xfrm>
                  <a:custGeom>
                    <a:avLst/>
                    <a:gdLst>
                      <a:gd name="connsiteX0" fmla="*/ 39053 w 79057"/>
                      <a:gd name="connsiteY0" fmla="*/ 135255 h 135254"/>
                      <a:gd name="connsiteX1" fmla="*/ 79058 w 79057"/>
                      <a:gd name="connsiteY1" fmla="*/ 112395 h 135254"/>
                      <a:gd name="connsiteX2" fmla="*/ 39053 w 79057"/>
                      <a:gd name="connsiteY2" fmla="*/ 0 h 135254"/>
                      <a:gd name="connsiteX3" fmla="*/ 0 w 79057"/>
                      <a:gd name="connsiteY3" fmla="*/ 22860 h 1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5254">
                        <a:moveTo>
                          <a:pt x="39053" y="135255"/>
                        </a:moveTo>
                        <a:lnTo>
                          <a:pt x="79058" y="11239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30E16110-28A4-03DE-6824-6C04665DE7B1}"/>
                      </a:ext>
                    </a:extLst>
                  </p:cNvPr>
                  <p:cNvSpPr/>
                  <p:nvPr/>
                </p:nvSpPr>
                <p:spPr>
                  <a:xfrm>
                    <a:off x="3361070" y="3290571"/>
                    <a:ext cx="140017" cy="80962"/>
                  </a:xfrm>
                  <a:custGeom>
                    <a:avLst/>
                    <a:gdLst>
                      <a:gd name="connsiteX0" fmla="*/ 100965 w 140017"/>
                      <a:gd name="connsiteY0" fmla="*/ 80963 h 80962"/>
                      <a:gd name="connsiteX1" fmla="*/ 140017 w 140017"/>
                      <a:gd name="connsiteY1" fmla="*/ 58103 h 80962"/>
                      <a:gd name="connsiteX2" fmla="*/ 40005 w 140017"/>
                      <a:gd name="connsiteY2" fmla="*/ 0 h 80962"/>
                      <a:gd name="connsiteX3" fmla="*/ 0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00965" y="80963"/>
                        </a:moveTo>
                        <a:lnTo>
                          <a:pt x="140017" y="5810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7" name="Freeform: Shape 246">
                    <a:extLst>
                      <a:ext uri="{FF2B5EF4-FFF2-40B4-BE49-F238E27FC236}">
                        <a16:creationId xmlns:a16="http://schemas.microsoft.com/office/drawing/2014/main" id="{80594CBE-E5EF-B03A-296F-5FC4DCBBBFC7}"/>
                      </a:ext>
                    </a:extLst>
                  </p:cNvPr>
                  <p:cNvSpPr/>
                  <p:nvPr/>
                </p:nvSpPr>
                <p:spPr>
                  <a:xfrm>
                    <a:off x="3501087" y="3461068"/>
                    <a:ext cx="93344" cy="53340"/>
                  </a:xfrm>
                  <a:custGeom>
                    <a:avLst/>
                    <a:gdLst>
                      <a:gd name="connsiteX0" fmla="*/ 53340 w 93344"/>
                      <a:gd name="connsiteY0" fmla="*/ 53340 h 53340"/>
                      <a:gd name="connsiteX1" fmla="*/ 93345 w 93344"/>
                      <a:gd name="connsiteY1" fmla="*/ 30480 h 53340"/>
                      <a:gd name="connsiteX2" fmla="*/ 40005 w 93344"/>
                      <a:gd name="connsiteY2" fmla="*/ 0 h 53340"/>
                      <a:gd name="connsiteX3" fmla="*/ 0 w 93344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3340">
                        <a:moveTo>
                          <a:pt x="53340" y="53340"/>
                        </a:moveTo>
                        <a:lnTo>
                          <a:pt x="93345" y="30480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26FAA549-2479-940C-E594-5B48D2E095F4}"/>
                      </a:ext>
                    </a:extLst>
                  </p:cNvPr>
                  <p:cNvSpPr/>
                  <p:nvPr/>
                </p:nvSpPr>
                <p:spPr>
                  <a:xfrm>
                    <a:off x="3554427" y="3491549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FC14C391-9B7A-854F-E3DE-D06B08151B74}"/>
                      </a:ext>
                    </a:extLst>
                  </p:cNvPr>
                  <p:cNvSpPr/>
                  <p:nvPr/>
                </p:nvSpPr>
                <p:spPr>
                  <a:xfrm>
                    <a:off x="3361070" y="3313431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4288 h 214312"/>
                      <a:gd name="connsiteX2" fmla="*/ 93345 w 193357"/>
                      <a:gd name="connsiteY2" fmla="*/ 67628 h 214312"/>
                      <a:gd name="connsiteX3" fmla="*/ 133350 w 193357"/>
                      <a:gd name="connsiteY3" fmla="*/ 180022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7 w 193357"/>
                      <a:gd name="connsiteY6" fmla="*/ 170497 h 214312"/>
                      <a:gd name="connsiteX7" fmla="*/ 10096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3345" y="67628"/>
                        </a:lnTo>
                        <a:lnTo>
                          <a:pt x="133350" y="180022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7" y="170497"/>
                        </a:lnTo>
                        <a:lnTo>
                          <a:pt x="10096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1" name="Graphic 4">
                  <a:extLst>
                    <a:ext uri="{FF2B5EF4-FFF2-40B4-BE49-F238E27FC236}">
                      <a16:creationId xmlns:a16="http://schemas.microsoft.com/office/drawing/2014/main" id="{6902D467-5BEC-2CD9-53FC-BEA2E8675562}"/>
                    </a:ext>
                  </a:extLst>
                </p:cNvPr>
                <p:cNvGrpSpPr/>
                <p:nvPr/>
              </p:nvGrpSpPr>
              <p:grpSpPr>
                <a:xfrm>
                  <a:off x="3214384" y="3376296"/>
                  <a:ext cx="233362" cy="237172"/>
                  <a:chOff x="3214384" y="3376296"/>
                  <a:chExt cx="233362" cy="237172"/>
                </a:xfrm>
              </p:grpSpPr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8F4EFD25-2A2D-C6ED-E2E6-819256ED173D}"/>
                      </a:ext>
                    </a:extLst>
                  </p:cNvPr>
                  <p:cNvSpPr/>
                  <p:nvPr/>
                </p:nvSpPr>
                <p:spPr>
                  <a:xfrm>
                    <a:off x="3315350" y="3434399"/>
                    <a:ext cx="79057" cy="134302"/>
                  </a:xfrm>
                  <a:custGeom>
                    <a:avLst/>
                    <a:gdLst>
                      <a:gd name="connsiteX0" fmla="*/ 39053 w 79057"/>
                      <a:gd name="connsiteY0" fmla="*/ 134303 h 134302"/>
                      <a:gd name="connsiteX1" fmla="*/ 79057 w 79057"/>
                      <a:gd name="connsiteY1" fmla="*/ 111442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3" y="134303"/>
                        </a:moveTo>
                        <a:lnTo>
                          <a:pt x="79057" y="11144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1" name="Freeform: Shape 240">
                    <a:extLst>
                      <a:ext uri="{FF2B5EF4-FFF2-40B4-BE49-F238E27FC236}">
                        <a16:creationId xmlns:a16="http://schemas.microsoft.com/office/drawing/2014/main" id="{99F94971-CEB1-EA25-B8BD-31C5FAE8FF97}"/>
                      </a:ext>
                    </a:extLst>
                  </p:cNvPr>
                  <p:cNvSpPr/>
                  <p:nvPr/>
                </p:nvSpPr>
                <p:spPr>
                  <a:xfrm>
                    <a:off x="3214384" y="3376296"/>
                    <a:ext cx="140017" cy="80962"/>
                  </a:xfrm>
                  <a:custGeom>
                    <a:avLst/>
                    <a:gdLst>
                      <a:gd name="connsiteX0" fmla="*/ 100965 w 140017"/>
                      <a:gd name="connsiteY0" fmla="*/ 80963 h 80962"/>
                      <a:gd name="connsiteX1" fmla="*/ 140018 w 140017"/>
                      <a:gd name="connsiteY1" fmla="*/ 58103 h 80962"/>
                      <a:gd name="connsiteX2" fmla="*/ 40005 w 140017"/>
                      <a:gd name="connsiteY2" fmla="*/ 0 h 80962"/>
                      <a:gd name="connsiteX3" fmla="*/ 0 w 140017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0017" h="80962">
                        <a:moveTo>
                          <a:pt x="100965" y="80963"/>
                        </a:moveTo>
                        <a:lnTo>
                          <a:pt x="140018" y="5810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2" name="Freeform: Shape 241">
                    <a:extLst>
                      <a:ext uri="{FF2B5EF4-FFF2-40B4-BE49-F238E27FC236}">
                        <a16:creationId xmlns:a16="http://schemas.microsoft.com/office/drawing/2014/main" id="{B10F42E1-CA36-66CC-E10E-6212F6D1800A}"/>
                      </a:ext>
                    </a:extLst>
                  </p:cNvPr>
                  <p:cNvSpPr/>
                  <p:nvPr/>
                </p:nvSpPr>
                <p:spPr>
                  <a:xfrm>
                    <a:off x="3354402" y="3545841"/>
                    <a:ext cx="93344" cy="54292"/>
                  </a:xfrm>
                  <a:custGeom>
                    <a:avLst/>
                    <a:gdLst>
                      <a:gd name="connsiteX0" fmla="*/ 53340 w 93344"/>
                      <a:gd name="connsiteY0" fmla="*/ 54293 h 54292"/>
                      <a:gd name="connsiteX1" fmla="*/ 93345 w 93344"/>
                      <a:gd name="connsiteY1" fmla="*/ 31433 h 54292"/>
                      <a:gd name="connsiteX2" fmla="*/ 40005 w 93344"/>
                      <a:gd name="connsiteY2" fmla="*/ 0 h 54292"/>
                      <a:gd name="connsiteX3" fmla="*/ 0 w 93344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4" h="54292">
                        <a:moveTo>
                          <a:pt x="53340" y="54293"/>
                        </a:moveTo>
                        <a:lnTo>
                          <a:pt x="93345" y="31433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3" name="Freeform: Shape 242">
                    <a:extLst>
                      <a:ext uri="{FF2B5EF4-FFF2-40B4-BE49-F238E27FC236}">
                        <a16:creationId xmlns:a16="http://schemas.microsoft.com/office/drawing/2014/main" id="{C2CAF2A7-176D-4A26-F5CA-979DE739DC0D}"/>
                      </a:ext>
                    </a:extLst>
                  </p:cNvPr>
                  <p:cNvSpPr/>
                  <p:nvPr/>
                </p:nvSpPr>
                <p:spPr>
                  <a:xfrm>
                    <a:off x="3407742" y="3577274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4" name="Freeform: Shape 243">
                    <a:extLst>
                      <a:ext uri="{FF2B5EF4-FFF2-40B4-BE49-F238E27FC236}">
                        <a16:creationId xmlns:a16="http://schemas.microsoft.com/office/drawing/2014/main" id="{443156FE-5314-3490-8D8A-8FA603FCDF04}"/>
                      </a:ext>
                    </a:extLst>
                  </p:cNvPr>
                  <p:cNvSpPr/>
                  <p:nvPr/>
                </p:nvSpPr>
                <p:spPr>
                  <a:xfrm>
                    <a:off x="3214384" y="3399156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4288 h 214312"/>
                      <a:gd name="connsiteX2" fmla="*/ 93345 w 193357"/>
                      <a:gd name="connsiteY2" fmla="*/ 67628 h 214312"/>
                      <a:gd name="connsiteX3" fmla="*/ 133350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8 w 193357"/>
                      <a:gd name="connsiteY6" fmla="*/ 169545 h 214312"/>
                      <a:gd name="connsiteX7" fmla="*/ 100965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3345" y="67628"/>
                        </a:lnTo>
                        <a:lnTo>
                          <a:pt x="133350" y="179070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8" y="169545"/>
                        </a:lnTo>
                        <a:lnTo>
                          <a:pt x="100965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2" name="Graphic 4">
                  <a:extLst>
                    <a:ext uri="{FF2B5EF4-FFF2-40B4-BE49-F238E27FC236}">
                      <a16:creationId xmlns:a16="http://schemas.microsoft.com/office/drawing/2014/main" id="{CD0D79E3-3EB9-6746-627F-3E039E79A977}"/>
                    </a:ext>
                  </a:extLst>
                </p:cNvPr>
                <p:cNvGrpSpPr/>
                <p:nvPr/>
              </p:nvGrpSpPr>
              <p:grpSpPr>
                <a:xfrm>
                  <a:off x="3068652" y="3461068"/>
                  <a:ext cx="232409" cy="237172"/>
                  <a:chOff x="3068652" y="3461068"/>
                  <a:chExt cx="232409" cy="237172"/>
                </a:xfrm>
              </p:grpSpPr>
              <p:sp>
                <p:nvSpPr>
                  <p:cNvPr id="235" name="Freeform: Shape 234">
                    <a:extLst>
                      <a:ext uri="{FF2B5EF4-FFF2-40B4-BE49-F238E27FC236}">
                        <a16:creationId xmlns:a16="http://schemas.microsoft.com/office/drawing/2014/main" id="{C8029F2D-475E-8860-4CC6-0D3BCB3B0214}"/>
                      </a:ext>
                    </a:extLst>
                  </p:cNvPr>
                  <p:cNvSpPr/>
                  <p:nvPr/>
                </p:nvSpPr>
                <p:spPr>
                  <a:xfrm>
                    <a:off x="3168665" y="3519171"/>
                    <a:ext cx="79057" cy="134302"/>
                  </a:xfrm>
                  <a:custGeom>
                    <a:avLst/>
                    <a:gdLst>
                      <a:gd name="connsiteX0" fmla="*/ 39052 w 79057"/>
                      <a:gd name="connsiteY0" fmla="*/ 134303 h 134302"/>
                      <a:gd name="connsiteX1" fmla="*/ 79057 w 79057"/>
                      <a:gd name="connsiteY1" fmla="*/ 111443 h 134302"/>
                      <a:gd name="connsiteX2" fmla="*/ 39052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39052" y="134303"/>
                        </a:moveTo>
                        <a:lnTo>
                          <a:pt x="79057" y="111443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F9F8F1F3-5B05-105D-9970-C4FCE0019552}"/>
                      </a:ext>
                    </a:extLst>
                  </p:cNvPr>
                  <p:cNvSpPr/>
                  <p:nvPr/>
                </p:nvSpPr>
                <p:spPr>
                  <a:xfrm>
                    <a:off x="3068652" y="3461068"/>
                    <a:ext cx="139064" cy="80962"/>
                  </a:xfrm>
                  <a:custGeom>
                    <a:avLst/>
                    <a:gdLst>
                      <a:gd name="connsiteX0" fmla="*/ 100013 w 139064"/>
                      <a:gd name="connsiteY0" fmla="*/ 80963 h 80962"/>
                      <a:gd name="connsiteX1" fmla="*/ 139065 w 139064"/>
                      <a:gd name="connsiteY1" fmla="*/ 58103 h 80962"/>
                      <a:gd name="connsiteX2" fmla="*/ 39052 w 139064"/>
                      <a:gd name="connsiteY2" fmla="*/ 0 h 80962"/>
                      <a:gd name="connsiteX3" fmla="*/ 0 w 139064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4" h="80962">
                        <a:moveTo>
                          <a:pt x="100013" y="80963"/>
                        </a:moveTo>
                        <a:lnTo>
                          <a:pt x="139065" y="58103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F943C71A-04C0-E0C5-1897-DBBD4BF29147}"/>
                      </a:ext>
                    </a:extLst>
                  </p:cNvPr>
                  <p:cNvSpPr/>
                  <p:nvPr/>
                </p:nvSpPr>
                <p:spPr>
                  <a:xfrm>
                    <a:off x="3207717" y="3630614"/>
                    <a:ext cx="93345" cy="54292"/>
                  </a:xfrm>
                  <a:custGeom>
                    <a:avLst/>
                    <a:gdLst>
                      <a:gd name="connsiteX0" fmla="*/ 53340 w 93345"/>
                      <a:gd name="connsiteY0" fmla="*/ 54292 h 54292"/>
                      <a:gd name="connsiteX1" fmla="*/ 93345 w 93345"/>
                      <a:gd name="connsiteY1" fmla="*/ 31432 h 54292"/>
                      <a:gd name="connsiteX2" fmla="*/ 40005 w 93345"/>
                      <a:gd name="connsiteY2" fmla="*/ 0 h 54292"/>
                      <a:gd name="connsiteX3" fmla="*/ 0 w 93345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345" h="54292">
                        <a:moveTo>
                          <a:pt x="53340" y="54292"/>
                        </a:moveTo>
                        <a:lnTo>
                          <a:pt x="93345" y="31432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497E1B75-BDA8-2563-36BB-C83FD535CF89}"/>
                      </a:ext>
                    </a:extLst>
                  </p:cNvPr>
                  <p:cNvSpPr/>
                  <p:nvPr/>
                </p:nvSpPr>
                <p:spPr>
                  <a:xfrm>
                    <a:off x="3261057" y="3662046"/>
                    <a:ext cx="40004" cy="36194"/>
                  </a:xfrm>
                  <a:custGeom>
                    <a:avLst/>
                    <a:gdLst>
                      <a:gd name="connsiteX0" fmla="*/ 0 w 40004"/>
                      <a:gd name="connsiteY0" fmla="*/ 36195 h 36194"/>
                      <a:gd name="connsiteX1" fmla="*/ 40005 w 40004"/>
                      <a:gd name="connsiteY1" fmla="*/ 13335 h 36194"/>
                      <a:gd name="connsiteX2" fmla="*/ 40005 w 40004"/>
                      <a:gd name="connsiteY2" fmla="*/ 0 h 36194"/>
                      <a:gd name="connsiteX3" fmla="*/ 0 w 40004"/>
                      <a:gd name="connsiteY3" fmla="*/ 22860 h 36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04" h="36194">
                        <a:moveTo>
                          <a:pt x="0" y="36195"/>
                        </a:moveTo>
                        <a:lnTo>
                          <a:pt x="40005" y="13335"/>
                        </a:lnTo>
                        <a:lnTo>
                          <a:pt x="40005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9" name="Freeform: Shape 238">
                    <a:extLst>
                      <a:ext uri="{FF2B5EF4-FFF2-40B4-BE49-F238E27FC236}">
                        <a16:creationId xmlns:a16="http://schemas.microsoft.com/office/drawing/2014/main" id="{BB51174D-17D3-FF0A-8C16-84A54BE03A66}"/>
                      </a:ext>
                    </a:extLst>
                  </p:cNvPr>
                  <p:cNvSpPr/>
                  <p:nvPr/>
                </p:nvSpPr>
                <p:spPr>
                  <a:xfrm>
                    <a:off x="3068652" y="3483928"/>
                    <a:ext cx="192404" cy="214312"/>
                  </a:xfrm>
                  <a:custGeom>
                    <a:avLst/>
                    <a:gdLst>
                      <a:gd name="connsiteX0" fmla="*/ 0 w 192404"/>
                      <a:gd name="connsiteY0" fmla="*/ 0 h 214312"/>
                      <a:gd name="connsiteX1" fmla="*/ 0 w 192404"/>
                      <a:gd name="connsiteY1" fmla="*/ 14288 h 214312"/>
                      <a:gd name="connsiteX2" fmla="*/ 92392 w 192404"/>
                      <a:gd name="connsiteY2" fmla="*/ 67628 h 214312"/>
                      <a:gd name="connsiteX3" fmla="*/ 132397 w 192404"/>
                      <a:gd name="connsiteY3" fmla="*/ 179070 h 214312"/>
                      <a:gd name="connsiteX4" fmla="*/ 192405 w 192404"/>
                      <a:gd name="connsiteY4" fmla="*/ 214313 h 214312"/>
                      <a:gd name="connsiteX5" fmla="*/ 192405 w 192404"/>
                      <a:gd name="connsiteY5" fmla="*/ 200978 h 214312"/>
                      <a:gd name="connsiteX6" fmla="*/ 139065 w 192404"/>
                      <a:gd name="connsiteY6" fmla="*/ 169545 h 214312"/>
                      <a:gd name="connsiteX7" fmla="*/ 100013 w 192404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404" h="214312">
                        <a:moveTo>
                          <a:pt x="0" y="0"/>
                        </a:moveTo>
                        <a:lnTo>
                          <a:pt x="0" y="14288"/>
                        </a:lnTo>
                        <a:lnTo>
                          <a:pt x="92392" y="67628"/>
                        </a:lnTo>
                        <a:lnTo>
                          <a:pt x="132397" y="179070"/>
                        </a:lnTo>
                        <a:lnTo>
                          <a:pt x="192405" y="214313"/>
                        </a:lnTo>
                        <a:lnTo>
                          <a:pt x="192405" y="200978"/>
                        </a:lnTo>
                        <a:lnTo>
                          <a:pt x="139065" y="169545"/>
                        </a:lnTo>
                        <a:lnTo>
                          <a:pt x="10001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3" name="Graphic 4">
                  <a:extLst>
                    <a:ext uri="{FF2B5EF4-FFF2-40B4-BE49-F238E27FC236}">
                      <a16:creationId xmlns:a16="http://schemas.microsoft.com/office/drawing/2014/main" id="{BBACA109-3B50-555C-A3C2-B19D73CEA4E3}"/>
                    </a:ext>
                  </a:extLst>
                </p:cNvPr>
                <p:cNvGrpSpPr/>
                <p:nvPr/>
              </p:nvGrpSpPr>
              <p:grpSpPr>
                <a:xfrm>
                  <a:off x="2920062" y="3545841"/>
                  <a:ext cx="232409" cy="237172"/>
                  <a:chOff x="2920062" y="3545841"/>
                  <a:chExt cx="232409" cy="237172"/>
                </a:xfrm>
              </p:grpSpPr>
              <p:sp>
                <p:nvSpPr>
                  <p:cNvPr id="230" name="Freeform: Shape 229">
                    <a:extLst>
                      <a:ext uri="{FF2B5EF4-FFF2-40B4-BE49-F238E27FC236}">
                        <a16:creationId xmlns:a16="http://schemas.microsoft.com/office/drawing/2014/main" id="{2905B390-26D7-0D5C-94DD-14A477C8B903}"/>
                      </a:ext>
                    </a:extLst>
                  </p:cNvPr>
                  <p:cNvSpPr/>
                  <p:nvPr/>
                </p:nvSpPr>
                <p:spPr>
                  <a:xfrm>
                    <a:off x="3020075" y="3603943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79058 w 79057"/>
                      <a:gd name="connsiteY1" fmla="*/ 111443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79058" y="11144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C50F4517-8544-26CA-39E4-E479A86E3030}"/>
                      </a:ext>
                    </a:extLst>
                  </p:cNvPr>
                  <p:cNvSpPr/>
                  <p:nvPr/>
                </p:nvSpPr>
                <p:spPr>
                  <a:xfrm>
                    <a:off x="2920062" y="3545841"/>
                    <a:ext cx="139065" cy="80962"/>
                  </a:xfrm>
                  <a:custGeom>
                    <a:avLst/>
                    <a:gdLst>
                      <a:gd name="connsiteX0" fmla="*/ 100013 w 139065"/>
                      <a:gd name="connsiteY0" fmla="*/ 80963 h 80962"/>
                      <a:gd name="connsiteX1" fmla="*/ 139065 w 139065"/>
                      <a:gd name="connsiteY1" fmla="*/ 58103 h 80962"/>
                      <a:gd name="connsiteX2" fmla="*/ 39053 w 139065"/>
                      <a:gd name="connsiteY2" fmla="*/ 0 h 80962"/>
                      <a:gd name="connsiteX3" fmla="*/ 0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00013" y="80963"/>
                        </a:moveTo>
                        <a:lnTo>
                          <a:pt x="139065" y="5810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" name="Freeform: Shape 231">
                    <a:extLst>
                      <a:ext uri="{FF2B5EF4-FFF2-40B4-BE49-F238E27FC236}">
                        <a16:creationId xmlns:a16="http://schemas.microsoft.com/office/drawing/2014/main" id="{345CCB2E-96F8-A75A-A326-11E67B06F347}"/>
                      </a:ext>
                    </a:extLst>
                  </p:cNvPr>
                  <p:cNvSpPr/>
                  <p:nvPr/>
                </p:nvSpPr>
                <p:spPr>
                  <a:xfrm>
                    <a:off x="3060079" y="3715386"/>
                    <a:ext cx="92392" cy="53340"/>
                  </a:xfrm>
                  <a:custGeom>
                    <a:avLst/>
                    <a:gdLst>
                      <a:gd name="connsiteX0" fmla="*/ 53340 w 92392"/>
                      <a:gd name="connsiteY0" fmla="*/ 53340 h 53340"/>
                      <a:gd name="connsiteX1" fmla="*/ 92392 w 92392"/>
                      <a:gd name="connsiteY1" fmla="*/ 30480 h 53340"/>
                      <a:gd name="connsiteX2" fmla="*/ 39053 w 92392"/>
                      <a:gd name="connsiteY2" fmla="*/ 0 h 53340"/>
                      <a:gd name="connsiteX3" fmla="*/ 0 w 92392"/>
                      <a:gd name="connsiteY3" fmla="*/ 2286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3340">
                        <a:moveTo>
                          <a:pt x="53340" y="53340"/>
                        </a:moveTo>
                        <a:lnTo>
                          <a:pt x="92392" y="30480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648D3AB8-00B5-388C-7FC2-7F26D7189DB1}"/>
                      </a:ext>
                    </a:extLst>
                  </p:cNvPr>
                  <p:cNvSpPr/>
                  <p:nvPr/>
                </p:nvSpPr>
                <p:spPr>
                  <a:xfrm>
                    <a:off x="3113420" y="3745866"/>
                    <a:ext cx="39052" cy="37147"/>
                  </a:xfrm>
                  <a:custGeom>
                    <a:avLst/>
                    <a:gdLst>
                      <a:gd name="connsiteX0" fmla="*/ 0 w 39052"/>
                      <a:gd name="connsiteY0" fmla="*/ 37148 h 37147"/>
                      <a:gd name="connsiteX1" fmla="*/ 39052 w 39052"/>
                      <a:gd name="connsiteY1" fmla="*/ 14288 h 37147"/>
                      <a:gd name="connsiteX2" fmla="*/ 39052 w 39052"/>
                      <a:gd name="connsiteY2" fmla="*/ 0 h 37147"/>
                      <a:gd name="connsiteX3" fmla="*/ 0 w 39052"/>
                      <a:gd name="connsiteY3" fmla="*/ 2286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7147">
                        <a:moveTo>
                          <a:pt x="0" y="37148"/>
                        </a:moveTo>
                        <a:lnTo>
                          <a:pt x="39052" y="14288"/>
                        </a:lnTo>
                        <a:lnTo>
                          <a:pt x="39052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" name="Freeform: Shape 233">
                    <a:extLst>
                      <a:ext uri="{FF2B5EF4-FFF2-40B4-BE49-F238E27FC236}">
                        <a16:creationId xmlns:a16="http://schemas.microsoft.com/office/drawing/2014/main" id="{19E31E4E-D595-3A04-A52C-D6E494F36610}"/>
                      </a:ext>
                    </a:extLst>
                  </p:cNvPr>
                  <p:cNvSpPr/>
                  <p:nvPr/>
                </p:nvSpPr>
                <p:spPr>
                  <a:xfrm>
                    <a:off x="2920062" y="3568701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3335 h 214312"/>
                      <a:gd name="connsiteX2" fmla="*/ 92392 w 193357"/>
                      <a:gd name="connsiteY2" fmla="*/ 66675 h 214312"/>
                      <a:gd name="connsiteX3" fmla="*/ 132397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025 h 214312"/>
                      <a:gd name="connsiteX6" fmla="*/ 140017 w 193357"/>
                      <a:gd name="connsiteY6" fmla="*/ 169545 h 214312"/>
                      <a:gd name="connsiteX7" fmla="*/ 100013 w 193357"/>
                      <a:gd name="connsiteY7" fmla="*/ 58102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2" y="66675"/>
                        </a:lnTo>
                        <a:lnTo>
                          <a:pt x="132397" y="179070"/>
                        </a:lnTo>
                        <a:lnTo>
                          <a:pt x="193358" y="214313"/>
                        </a:lnTo>
                        <a:lnTo>
                          <a:pt x="193358" y="200025"/>
                        </a:lnTo>
                        <a:lnTo>
                          <a:pt x="140017" y="169545"/>
                        </a:lnTo>
                        <a:lnTo>
                          <a:pt x="100013" y="58102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4" name="Graphic 4">
                  <a:extLst>
                    <a:ext uri="{FF2B5EF4-FFF2-40B4-BE49-F238E27FC236}">
                      <a16:creationId xmlns:a16="http://schemas.microsoft.com/office/drawing/2014/main" id="{B23F1792-8CA0-0C3D-D6EF-DEB8CB6B6099}"/>
                    </a:ext>
                  </a:extLst>
                </p:cNvPr>
                <p:cNvGrpSpPr/>
                <p:nvPr/>
              </p:nvGrpSpPr>
              <p:grpSpPr>
                <a:xfrm>
                  <a:off x="2774329" y="3630614"/>
                  <a:ext cx="232410" cy="237172"/>
                  <a:chOff x="2774329" y="3630614"/>
                  <a:chExt cx="232410" cy="237172"/>
                </a:xfrm>
              </p:grpSpPr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674F478D-FEC1-8EA8-A950-5458E029C93D}"/>
                      </a:ext>
                    </a:extLst>
                  </p:cNvPr>
                  <p:cNvSpPr/>
                  <p:nvPr/>
                </p:nvSpPr>
                <p:spPr>
                  <a:xfrm>
                    <a:off x="2874342" y="3688716"/>
                    <a:ext cx="79057" cy="134302"/>
                  </a:xfrm>
                  <a:custGeom>
                    <a:avLst/>
                    <a:gdLst>
                      <a:gd name="connsiteX0" fmla="*/ 40005 w 79057"/>
                      <a:gd name="connsiteY0" fmla="*/ 134303 h 134302"/>
                      <a:gd name="connsiteX1" fmla="*/ 79058 w 79057"/>
                      <a:gd name="connsiteY1" fmla="*/ 111443 h 134302"/>
                      <a:gd name="connsiteX2" fmla="*/ 39053 w 79057"/>
                      <a:gd name="connsiteY2" fmla="*/ 0 h 134302"/>
                      <a:gd name="connsiteX3" fmla="*/ 0 w 79057"/>
                      <a:gd name="connsiteY3" fmla="*/ 22860 h 134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57" h="134302">
                        <a:moveTo>
                          <a:pt x="40005" y="134303"/>
                        </a:moveTo>
                        <a:lnTo>
                          <a:pt x="79058" y="111443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629A06F7-0CCF-9DA0-7805-4587AD02FB2A}"/>
                      </a:ext>
                    </a:extLst>
                  </p:cNvPr>
                  <p:cNvSpPr/>
                  <p:nvPr/>
                </p:nvSpPr>
                <p:spPr>
                  <a:xfrm>
                    <a:off x="2774329" y="3630614"/>
                    <a:ext cx="139065" cy="80962"/>
                  </a:xfrm>
                  <a:custGeom>
                    <a:avLst/>
                    <a:gdLst>
                      <a:gd name="connsiteX0" fmla="*/ 100013 w 139065"/>
                      <a:gd name="connsiteY0" fmla="*/ 80963 h 80962"/>
                      <a:gd name="connsiteX1" fmla="*/ 139065 w 139065"/>
                      <a:gd name="connsiteY1" fmla="*/ 58102 h 80962"/>
                      <a:gd name="connsiteX2" fmla="*/ 39053 w 139065"/>
                      <a:gd name="connsiteY2" fmla="*/ 0 h 80962"/>
                      <a:gd name="connsiteX3" fmla="*/ 0 w 139065"/>
                      <a:gd name="connsiteY3" fmla="*/ 22860 h 80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5" h="80962">
                        <a:moveTo>
                          <a:pt x="100013" y="80963"/>
                        </a:moveTo>
                        <a:lnTo>
                          <a:pt x="139065" y="5810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DD57837A-1605-5BC5-57B4-2991D072B8E0}"/>
                      </a:ext>
                    </a:extLst>
                  </p:cNvPr>
                  <p:cNvSpPr/>
                  <p:nvPr/>
                </p:nvSpPr>
                <p:spPr>
                  <a:xfrm>
                    <a:off x="2914347" y="3800159"/>
                    <a:ext cx="92392" cy="54292"/>
                  </a:xfrm>
                  <a:custGeom>
                    <a:avLst/>
                    <a:gdLst>
                      <a:gd name="connsiteX0" fmla="*/ 53340 w 92392"/>
                      <a:gd name="connsiteY0" fmla="*/ 54293 h 54292"/>
                      <a:gd name="connsiteX1" fmla="*/ 92393 w 92392"/>
                      <a:gd name="connsiteY1" fmla="*/ 31432 h 54292"/>
                      <a:gd name="connsiteX2" fmla="*/ 39053 w 92392"/>
                      <a:gd name="connsiteY2" fmla="*/ 0 h 54292"/>
                      <a:gd name="connsiteX3" fmla="*/ 0 w 92392"/>
                      <a:gd name="connsiteY3" fmla="*/ 22860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392" h="54292">
                        <a:moveTo>
                          <a:pt x="53340" y="54293"/>
                        </a:moveTo>
                        <a:lnTo>
                          <a:pt x="92393" y="31432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E4E3E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" name="Freeform: Shape 227">
                    <a:extLst>
                      <a:ext uri="{FF2B5EF4-FFF2-40B4-BE49-F238E27FC236}">
                        <a16:creationId xmlns:a16="http://schemas.microsoft.com/office/drawing/2014/main" id="{083D9221-6548-6021-AB5B-571A8C3D2319}"/>
                      </a:ext>
                    </a:extLst>
                  </p:cNvPr>
                  <p:cNvSpPr/>
                  <p:nvPr/>
                </p:nvSpPr>
                <p:spPr>
                  <a:xfrm>
                    <a:off x="2967687" y="3831591"/>
                    <a:ext cx="39052" cy="36195"/>
                  </a:xfrm>
                  <a:custGeom>
                    <a:avLst/>
                    <a:gdLst>
                      <a:gd name="connsiteX0" fmla="*/ 0 w 39052"/>
                      <a:gd name="connsiteY0" fmla="*/ 36195 h 36195"/>
                      <a:gd name="connsiteX1" fmla="*/ 39053 w 39052"/>
                      <a:gd name="connsiteY1" fmla="*/ 13335 h 36195"/>
                      <a:gd name="connsiteX2" fmla="*/ 39053 w 39052"/>
                      <a:gd name="connsiteY2" fmla="*/ 0 h 36195"/>
                      <a:gd name="connsiteX3" fmla="*/ 0 w 39052"/>
                      <a:gd name="connsiteY3" fmla="*/ 22860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52" h="36195">
                        <a:moveTo>
                          <a:pt x="0" y="36195"/>
                        </a:moveTo>
                        <a:lnTo>
                          <a:pt x="39053" y="13335"/>
                        </a:lnTo>
                        <a:lnTo>
                          <a:pt x="39053" y="0"/>
                        </a:lnTo>
                        <a:lnTo>
                          <a:pt x="0" y="22860"/>
                        </a:lnTo>
                        <a:close/>
                      </a:path>
                    </a:pathLst>
                  </a:custGeom>
                  <a:solidFill>
                    <a:srgbClr val="B7B6E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" name="Freeform: Shape 228">
                    <a:extLst>
                      <a:ext uri="{FF2B5EF4-FFF2-40B4-BE49-F238E27FC236}">
                        <a16:creationId xmlns:a16="http://schemas.microsoft.com/office/drawing/2014/main" id="{33915C7B-82B7-EA52-0ED2-818C96871FEF}"/>
                      </a:ext>
                    </a:extLst>
                  </p:cNvPr>
                  <p:cNvSpPr/>
                  <p:nvPr/>
                </p:nvSpPr>
                <p:spPr>
                  <a:xfrm>
                    <a:off x="2774329" y="3653474"/>
                    <a:ext cx="193357" cy="214312"/>
                  </a:xfrm>
                  <a:custGeom>
                    <a:avLst/>
                    <a:gdLst>
                      <a:gd name="connsiteX0" fmla="*/ 0 w 193357"/>
                      <a:gd name="connsiteY0" fmla="*/ 0 h 214312"/>
                      <a:gd name="connsiteX1" fmla="*/ 0 w 193357"/>
                      <a:gd name="connsiteY1" fmla="*/ 13335 h 214312"/>
                      <a:gd name="connsiteX2" fmla="*/ 92392 w 193357"/>
                      <a:gd name="connsiteY2" fmla="*/ 67628 h 214312"/>
                      <a:gd name="connsiteX3" fmla="*/ 132398 w 193357"/>
                      <a:gd name="connsiteY3" fmla="*/ 179070 h 214312"/>
                      <a:gd name="connsiteX4" fmla="*/ 193358 w 193357"/>
                      <a:gd name="connsiteY4" fmla="*/ 214313 h 214312"/>
                      <a:gd name="connsiteX5" fmla="*/ 193358 w 193357"/>
                      <a:gd name="connsiteY5" fmla="*/ 200978 h 214312"/>
                      <a:gd name="connsiteX6" fmla="*/ 140017 w 193357"/>
                      <a:gd name="connsiteY6" fmla="*/ 169545 h 214312"/>
                      <a:gd name="connsiteX7" fmla="*/ 100013 w 193357"/>
                      <a:gd name="connsiteY7" fmla="*/ 58103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357" h="214312">
                        <a:moveTo>
                          <a:pt x="0" y="0"/>
                        </a:moveTo>
                        <a:lnTo>
                          <a:pt x="0" y="13335"/>
                        </a:lnTo>
                        <a:lnTo>
                          <a:pt x="92392" y="67628"/>
                        </a:lnTo>
                        <a:lnTo>
                          <a:pt x="132398" y="179070"/>
                        </a:lnTo>
                        <a:lnTo>
                          <a:pt x="193358" y="214313"/>
                        </a:lnTo>
                        <a:lnTo>
                          <a:pt x="193358" y="200978"/>
                        </a:lnTo>
                        <a:lnTo>
                          <a:pt x="140017" y="169545"/>
                        </a:lnTo>
                        <a:lnTo>
                          <a:pt x="100013" y="58103"/>
                        </a:lnTo>
                        <a:close/>
                      </a:path>
                    </a:pathLst>
                  </a:custGeom>
                  <a:solidFill>
                    <a:srgbClr val="919D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3" name="Graphic 4">
                <a:extLst>
                  <a:ext uri="{FF2B5EF4-FFF2-40B4-BE49-F238E27FC236}">
                    <a16:creationId xmlns:a16="http://schemas.microsoft.com/office/drawing/2014/main" id="{8CAA7035-82CA-AD7A-1983-77CD68630E09}"/>
                  </a:ext>
                </a:extLst>
              </p:cNvPr>
              <p:cNvGrpSpPr/>
              <p:nvPr/>
            </p:nvGrpSpPr>
            <p:grpSpPr>
              <a:xfrm>
                <a:off x="2311415" y="2886711"/>
                <a:ext cx="841057" cy="487679"/>
                <a:chOff x="2311415" y="2886711"/>
                <a:chExt cx="841057" cy="487679"/>
              </a:xfrm>
            </p:grpSpPr>
            <p:grpSp>
              <p:nvGrpSpPr>
                <p:cNvPr id="215" name="Graphic 4">
                  <a:extLst>
                    <a:ext uri="{FF2B5EF4-FFF2-40B4-BE49-F238E27FC236}">
                      <a16:creationId xmlns:a16="http://schemas.microsoft.com/office/drawing/2014/main" id="{6E9EBCA5-C85D-28C9-A176-9BBFABAC96EA}"/>
                    </a:ext>
                  </a:extLst>
                </p:cNvPr>
                <p:cNvGrpSpPr/>
                <p:nvPr/>
              </p:nvGrpSpPr>
              <p:grpSpPr>
                <a:xfrm>
                  <a:off x="2311415" y="2886711"/>
                  <a:ext cx="841057" cy="487679"/>
                  <a:chOff x="2311415" y="2886711"/>
                  <a:chExt cx="841057" cy="487679"/>
                </a:xfrm>
              </p:grpSpPr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016C7AEF-CE60-5E1A-D098-6681346F7644}"/>
                      </a:ext>
                    </a:extLst>
                  </p:cNvPr>
                  <p:cNvSpPr/>
                  <p:nvPr/>
                </p:nvSpPr>
                <p:spPr>
                  <a:xfrm>
                    <a:off x="2311415" y="2886711"/>
                    <a:ext cx="419100" cy="485775"/>
                  </a:xfrm>
                  <a:custGeom>
                    <a:avLst/>
                    <a:gdLst>
                      <a:gd name="connsiteX0" fmla="*/ 0 w 419100"/>
                      <a:gd name="connsiteY0" fmla="*/ 243840 h 485775"/>
                      <a:gd name="connsiteX1" fmla="*/ 31432 w 419100"/>
                      <a:gd name="connsiteY1" fmla="*/ 261938 h 485775"/>
                      <a:gd name="connsiteX2" fmla="*/ 419100 w 419100"/>
                      <a:gd name="connsiteY2" fmla="*/ 485775 h 485775"/>
                      <a:gd name="connsiteX3" fmla="*/ 419100 w 419100"/>
                      <a:gd name="connsiteY3" fmla="*/ 0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9100" h="485775">
                        <a:moveTo>
                          <a:pt x="0" y="243840"/>
                        </a:moveTo>
                        <a:lnTo>
                          <a:pt x="31432" y="261938"/>
                        </a:lnTo>
                        <a:lnTo>
                          <a:pt x="419100" y="485775"/>
                        </a:lnTo>
                        <a:lnTo>
                          <a:pt x="419100" y="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88015567-5258-EC5A-CA96-646DA77592F5}"/>
                      </a:ext>
                    </a:extLst>
                  </p:cNvPr>
                  <p:cNvSpPr/>
                  <p:nvPr/>
                </p:nvSpPr>
                <p:spPr>
                  <a:xfrm>
                    <a:off x="2730515" y="2886711"/>
                    <a:ext cx="421957" cy="487679"/>
                  </a:xfrm>
                  <a:custGeom>
                    <a:avLst/>
                    <a:gdLst>
                      <a:gd name="connsiteX0" fmla="*/ 0 w 421957"/>
                      <a:gd name="connsiteY0" fmla="*/ 0 h 487679"/>
                      <a:gd name="connsiteX1" fmla="*/ 0 w 421957"/>
                      <a:gd name="connsiteY1" fmla="*/ 485775 h 487679"/>
                      <a:gd name="connsiteX2" fmla="*/ 2857 w 421957"/>
                      <a:gd name="connsiteY2" fmla="*/ 487680 h 487679"/>
                      <a:gd name="connsiteX3" fmla="*/ 390525 w 421957"/>
                      <a:gd name="connsiteY3" fmla="*/ 261938 h 487679"/>
                      <a:gd name="connsiteX4" fmla="*/ 421957 w 421957"/>
                      <a:gd name="connsiteY4" fmla="*/ 243840 h 487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957" h="487679">
                        <a:moveTo>
                          <a:pt x="0" y="0"/>
                        </a:moveTo>
                        <a:lnTo>
                          <a:pt x="0" y="485775"/>
                        </a:lnTo>
                        <a:lnTo>
                          <a:pt x="2857" y="487680"/>
                        </a:lnTo>
                        <a:lnTo>
                          <a:pt x="390525" y="261938"/>
                        </a:lnTo>
                        <a:lnTo>
                          <a:pt x="421957" y="24384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17A03A9F-C08C-3574-BF28-2FF2EE62EC42}"/>
                    </a:ext>
                  </a:extLst>
                </p:cNvPr>
                <p:cNvSpPr/>
                <p:nvPr/>
              </p:nvSpPr>
              <p:spPr>
                <a:xfrm>
                  <a:off x="2342847" y="2923859"/>
                  <a:ext cx="778192" cy="450532"/>
                </a:xfrm>
                <a:custGeom>
                  <a:avLst/>
                  <a:gdLst>
                    <a:gd name="connsiteX0" fmla="*/ 778193 w 778192"/>
                    <a:gd name="connsiteY0" fmla="*/ 224790 h 450532"/>
                    <a:gd name="connsiteX1" fmla="*/ 390525 w 778192"/>
                    <a:gd name="connsiteY1" fmla="*/ 450532 h 450532"/>
                    <a:gd name="connsiteX2" fmla="*/ 0 w 778192"/>
                    <a:gd name="connsiteY2" fmla="*/ 224790 h 450532"/>
                    <a:gd name="connsiteX3" fmla="*/ 387668 w 778192"/>
                    <a:gd name="connsiteY3" fmla="*/ 0 h 450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192" h="450532">
                      <a:moveTo>
                        <a:pt x="778193" y="224790"/>
                      </a:moveTo>
                      <a:lnTo>
                        <a:pt x="390525" y="450532"/>
                      </a:lnTo>
                      <a:lnTo>
                        <a:pt x="0" y="224790"/>
                      </a:lnTo>
                      <a:lnTo>
                        <a:pt x="387668" y="0"/>
                      </a:ln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679D63CF-4F7C-C190-F122-AA42208314A5}"/>
                  </a:ext>
                </a:extLst>
              </p:cNvPr>
              <p:cNvSpPr/>
              <p:nvPr/>
            </p:nvSpPr>
            <p:spPr>
              <a:xfrm>
                <a:off x="2342847" y="2923859"/>
                <a:ext cx="778192" cy="450532"/>
              </a:xfrm>
              <a:custGeom>
                <a:avLst/>
                <a:gdLst>
                  <a:gd name="connsiteX0" fmla="*/ 778193 w 778192"/>
                  <a:gd name="connsiteY0" fmla="*/ 224790 h 450532"/>
                  <a:gd name="connsiteX1" fmla="*/ 390525 w 778192"/>
                  <a:gd name="connsiteY1" fmla="*/ 450532 h 450532"/>
                  <a:gd name="connsiteX2" fmla="*/ 0 w 778192"/>
                  <a:gd name="connsiteY2" fmla="*/ 224790 h 450532"/>
                  <a:gd name="connsiteX3" fmla="*/ 387668 w 778192"/>
                  <a:gd name="connsiteY3" fmla="*/ 0 h 45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8192" h="450532">
                    <a:moveTo>
                      <a:pt x="778193" y="224790"/>
                    </a:moveTo>
                    <a:lnTo>
                      <a:pt x="390525" y="450532"/>
                    </a:lnTo>
                    <a:lnTo>
                      <a:pt x="0" y="224790"/>
                    </a:lnTo>
                    <a:lnTo>
                      <a:pt x="387668" y="0"/>
                    </a:ln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5" name="Graphic 4">
                <a:extLst>
                  <a:ext uri="{FF2B5EF4-FFF2-40B4-BE49-F238E27FC236}">
                    <a16:creationId xmlns:a16="http://schemas.microsoft.com/office/drawing/2014/main" id="{7FEEA152-A3AC-2348-A29D-D68CCF1FF812}"/>
                  </a:ext>
                </a:extLst>
              </p:cNvPr>
              <p:cNvGrpSpPr/>
              <p:nvPr/>
            </p:nvGrpSpPr>
            <p:grpSpPr>
              <a:xfrm>
                <a:off x="2537157" y="2996249"/>
                <a:ext cx="403859" cy="305752"/>
                <a:chOff x="2537157" y="2996249"/>
                <a:chExt cx="403859" cy="305752"/>
              </a:xfrm>
            </p:grpSpPr>
            <p:grpSp>
              <p:nvGrpSpPr>
                <p:cNvPr id="194" name="Graphic 4">
                  <a:extLst>
                    <a:ext uri="{FF2B5EF4-FFF2-40B4-BE49-F238E27FC236}">
                      <a16:creationId xmlns:a16="http://schemas.microsoft.com/office/drawing/2014/main" id="{3072304B-0492-CC66-7E06-2AB65DA31A73}"/>
                    </a:ext>
                  </a:extLst>
                </p:cNvPr>
                <p:cNvGrpSpPr/>
                <p:nvPr/>
              </p:nvGrpSpPr>
              <p:grpSpPr>
                <a:xfrm>
                  <a:off x="2689557" y="2996249"/>
                  <a:ext cx="251459" cy="169544"/>
                  <a:chOff x="2689557" y="2996249"/>
                  <a:chExt cx="251459" cy="169544"/>
                </a:xfrm>
              </p:grpSpPr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95F396C4-9F3E-C49C-F93E-BAFD942F0C30}"/>
                      </a:ext>
                    </a:extLst>
                  </p:cNvPr>
                  <p:cNvSpPr/>
                  <p:nvPr/>
                </p:nvSpPr>
                <p:spPr>
                  <a:xfrm>
                    <a:off x="2895297" y="3115311"/>
                    <a:ext cx="45720" cy="50482"/>
                  </a:xfrm>
                  <a:custGeom>
                    <a:avLst/>
                    <a:gdLst>
                      <a:gd name="connsiteX0" fmla="*/ 45720 w 45720"/>
                      <a:gd name="connsiteY0" fmla="*/ 0 h 50482"/>
                      <a:gd name="connsiteX1" fmla="*/ 45720 w 45720"/>
                      <a:gd name="connsiteY1" fmla="*/ 23813 h 50482"/>
                      <a:gd name="connsiteX2" fmla="*/ 0 w 45720"/>
                      <a:gd name="connsiteY2" fmla="*/ 50482 h 50482"/>
                      <a:gd name="connsiteX3" fmla="*/ 0 w 45720"/>
                      <a:gd name="connsiteY3" fmla="*/ 26670 h 50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720" h="50482">
                        <a:moveTo>
                          <a:pt x="45720" y="0"/>
                        </a:moveTo>
                        <a:lnTo>
                          <a:pt x="45720" y="23813"/>
                        </a:lnTo>
                        <a:lnTo>
                          <a:pt x="0" y="50482"/>
                        </a:lnTo>
                        <a:lnTo>
                          <a:pt x="0" y="2667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3D7B6ABE-F68D-7AC4-D4C8-BF5CC0987374}"/>
                      </a:ext>
                    </a:extLst>
                  </p:cNvPr>
                  <p:cNvSpPr/>
                  <p:nvPr/>
                </p:nvSpPr>
                <p:spPr>
                  <a:xfrm>
                    <a:off x="2689557" y="3022918"/>
                    <a:ext cx="205739" cy="142875"/>
                  </a:xfrm>
                  <a:custGeom>
                    <a:avLst/>
                    <a:gdLst>
                      <a:gd name="connsiteX0" fmla="*/ 205740 w 205739"/>
                      <a:gd name="connsiteY0" fmla="*/ 119063 h 142875"/>
                      <a:gd name="connsiteX1" fmla="*/ 205740 w 205739"/>
                      <a:gd name="connsiteY1" fmla="*/ 142875 h 142875"/>
                      <a:gd name="connsiteX2" fmla="*/ 0 w 205739"/>
                      <a:gd name="connsiteY2" fmla="*/ 23813 h 142875"/>
                      <a:gd name="connsiteX3" fmla="*/ 0 w 205739"/>
                      <a:gd name="connsiteY3" fmla="*/ 0 h 142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5739" h="142875">
                        <a:moveTo>
                          <a:pt x="205740" y="119063"/>
                        </a:moveTo>
                        <a:lnTo>
                          <a:pt x="205740" y="142875"/>
                        </a:lnTo>
                        <a:lnTo>
                          <a:pt x="0" y="23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4C3E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9BBBD4C5-54DB-5402-93C6-F005941148D3}"/>
                      </a:ext>
                    </a:extLst>
                  </p:cNvPr>
                  <p:cNvSpPr/>
                  <p:nvPr/>
                </p:nvSpPr>
                <p:spPr>
                  <a:xfrm>
                    <a:off x="2689557" y="2996249"/>
                    <a:ext cx="251459" cy="145732"/>
                  </a:xfrm>
                  <a:custGeom>
                    <a:avLst/>
                    <a:gdLst>
                      <a:gd name="connsiteX0" fmla="*/ 251460 w 251459"/>
                      <a:gd name="connsiteY0" fmla="*/ 119063 h 145732"/>
                      <a:gd name="connsiteX1" fmla="*/ 205740 w 251459"/>
                      <a:gd name="connsiteY1" fmla="*/ 145732 h 145732"/>
                      <a:gd name="connsiteX2" fmla="*/ 0 w 251459"/>
                      <a:gd name="connsiteY2" fmla="*/ 26670 h 145732"/>
                      <a:gd name="connsiteX3" fmla="*/ 45720 w 251459"/>
                      <a:gd name="connsiteY3" fmla="*/ 0 h 145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459" h="145732">
                        <a:moveTo>
                          <a:pt x="251460" y="119063"/>
                        </a:moveTo>
                        <a:lnTo>
                          <a:pt x="205740" y="145732"/>
                        </a:lnTo>
                        <a:lnTo>
                          <a:pt x="0" y="26670"/>
                        </a:lnTo>
                        <a:lnTo>
                          <a:pt x="45720" y="0"/>
                        </a:lnTo>
                        <a:close/>
                      </a:path>
                    </a:pathLst>
                  </a:custGeom>
                  <a:solidFill>
                    <a:srgbClr val="EEEF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" name="Graphic 4">
                  <a:extLst>
                    <a:ext uri="{FF2B5EF4-FFF2-40B4-BE49-F238E27FC236}">
                      <a16:creationId xmlns:a16="http://schemas.microsoft.com/office/drawing/2014/main" id="{16DA9220-9285-A7A0-2A5C-30ECE07784CA}"/>
                    </a:ext>
                  </a:extLst>
                </p:cNvPr>
                <p:cNvGrpSpPr/>
                <p:nvPr/>
              </p:nvGrpSpPr>
              <p:grpSpPr>
                <a:xfrm>
                  <a:off x="2537157" y="3083879"/>
                  <a:ext cx="332422" cy="218122"/>
                  <a:chOff x="2537157" y="3083879"/>
                  <a:chExt cx="332422" cy="218122"/>
                </a:xfrm>
              </p:grpSpPr>
              <p:grpSp>
                <p:nvGrpSpPr>
                  <p:cNvPr id="196" name="Graphic 4">
                    <a:extLst>
                      <a:ext uri="{FF2B5EF4-FFF2-40B4-BE49-F238E27FC236}">
                        <a16:creationId xmlns:a16="http://schemas.microsoft.com/office/drawing/2014/main" id="{7CCB897C-AF15-F47C-545D-1AA57DAB864C}"/>
                      </a:ext>
                    </a:extLst>
                  </p:cNvPr>
                  <p:cNvGrpSpPr/>
                  <p:nvPr/>
                </p:nvGrpSpPr>
                <p:grpSpPr>
                  <a:xfrm>
                    <a:off x="2605737" y="3126741"/>
                    <a:ext cx="106679" cy="51434"/>
                    <a:chOff x="2605737" y="3126741"/>
                    <a:chExt cx="106679" cy="51434"/>
                  </a:xfrm>
                </p:grpSpPr>
                <p:sp>
                  <p:nvSpPr>
                    <p:cNvPr id="210" name="Freeform: Shape 209">
                      <a:extLst>
                        <a:ext uri="{FF2B5EF4-FFF2-40B4-BE49-F238E27FC236}">
                          <a16:creationId xmlns:a16="http://schemas.microsoft.com/office/drawing/2014/main" id="{209B9EF2-B70C-3763-EAAC-37168C1E8F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05737" y="3126741"/>
                      <a:ext cx="106679" cy="51434"/>
                    </a:xfrm>
                    <a:custGeom>
                      <a:avLst/>
                      <a:gdLst>
                        <a:gd name="connsiteX0" fmla="*/ 106680 w 106679"/>
                        <a:gd name="connsiteY0" fmla="*/ 27622 h 51434"/>
                        <a:gd name="connsiteX1" fmla="*/ 106680 w 106679"/>
                        <a:gd name="connsiteY1" fmla="*/ 51435 h 51434"/>
                        <a:gd name="connsiteX2" fmla="*/ 72390 w 106679"/>
                        <a:gd name="connsiteY2" fmla="*/ 41910 h 51434"/>
                        <a:gd name="connsiteX3" fmla="*/ 41910 w 106679"/>
                        <a:gd name="connsiteY3" fmla="*/ 34290 h 51434"/>
                        <a:gd name="connsiteX4" fmla="*/ 17145 w 106679"/>
                        <a:gd name="connsiteY4" fmla="*/ 27622 h 51434"/>
                        <a:gd name="connsiteX5" fmla="*/ 0 w 106679"/>
                        <a:gd name="connsiteY5" fmla="*/ 23813 h 51434"/>
                        <a:gd name="connsiteX6" fmla="*/ 0 w 106679"/>
                        <a:gd name="connsiteY6" fmla="*/ 0 h 51434"/>
                        <a:gd name="connsiteX7" fmla="*/ 17145 w 106679"/>
                        <a:gd name="connsiteY7" fmla="*/ 3810 h 51434"/>
                        <a:gd name="connsiteX8" fmla="*/ 41910 w 106679"/>
                        <a:gd name="connsiteY8" fmla="*/ 10477 h 51434"/>
                        <a:gd name="connsiteX9" fmla="*/ 72390 w 106679"/>
                        <a:gd name="connsiteY9" fmla="*/ 18097 h 51434"/>
                        <a:gd name="connsiteX10" fmla="*/ 106680 w 106679"/>
                        <a:gd name="connsiteY10" fmla="*/ 27622 h 51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679" h="51434">
                          <a:moveTo>
                            <a:pt x="106680" y="27622"/>
                          </a:moveTo>
                          <a:lnTo>
                            <a:pt x="106680" y="51435"/>
                          </a:lnTo>
                          <a:cubicBezTo>
                            <a:pt x="94297" y="47625"/>
                            <a:pt x="82867" y="44767"/>
                            <a:pt x="72390" y="41910"/>
                          </a:cubicBezTo>
                          <a:cubicBezTo>
                            <a:pt x="60960" y="39052"/>
                            <a:pt x="51435" y="36195"/>
                            <a:pt x="41910" y="34290"/>
                          </a:cubicBezTo>
                          <a:cubicBezTo>
                            <a:pt x="32385" y="32385"/>
                            <a:pt x="23813" y="29527"/>
                            <a:pt x="17145" y="27622"/>
                          </a:cubicBezTo>
                          <a:cubicBezTo>
                            <a:pt x="10478" y="25717"/>
                            <a:pt x="4763" y="2476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3810" y="952"/>
                            <a:pt x="9525" y="1905"/>
                            <a:pt x="17145" y="3810"/>
                          </a:cubicBezTo>
                          <a:cubicBezTo>
                            <a:pt x="23813" y="5715"/>
                            <a:pt x="32385" y="7620"/>
                            <a:pt x="41910" y="10477"/>
                          </a:cubicBezTo>
                          <a:cubicBezTo>
                            <a:pt x="51435" y="12383"/>
                            <a:pt x="61913" y="15240"/>
                            <a:pt x="72390" y="18097"/>
                          </a:cubicBezTo>
                          <a:cubicBezTo>
                            <a:pt x="82867" y="20955"/>
                            <a:pt x="94297" y="23813"/>
                            <a:pt x="106680" y="27622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" name="Freeform: Shape 210">
                      <a:extLst>
                        <a:ext uri="{FF2B5EF4-FFF2-40B4-BE49-F238E27FC236}">
                          <a16:creationId xmlns:a16="http://schemas.microsoft.com/office/drawing/2014/main" id="{68992BD9-F514-1AA0-3BC5-5C39A549D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05737" y="3126741"/>
                      <a:ext cx="106679" cy="51434"/>
                    </a:xfrm>
                    <a:custGeom>
                      <a:avLst/>
                      <a:gdLst>
                        <a:gd name="connsiteX0" fmla="*/ 106680 w 106679"/>
                        <a:gd name="connsiteY0" fmla="*/ 27622 h 51434"/>
                        <a:gd name="connsiteX1" fmla="*/ 106680 w 106679"/>
                        <a:gd name="connsiteY1" fmla="*/ 51435 h 51434"/>
                        <a:gd name="connsiteX2" fmla="*/ 72390 w 106679"/>
                        <a:gd name="connsiteY2" fmla="*/ 41910 h 51434"/>
                        <a:gd name="connsiteX3" fmla="*/ 41910 w 106679"/>
                        <a:gd name="connsiteY3" fmla="*/ 34290 h 51434"/>
                        <a:gd name="connsiteX4" fmla="*/ 17145 w 106679"/>
                        <a:gd name="connsiteY4" fmla="*/ 27622 h 51434"/>
                        <a:gd name="connsiteX5" fmla="*/ 0 w 106679"/>
                        <a:gd name="connsiteY5" fmla="*/ 23813 h 51434"/>
                        <a:gd name="connsiteX6" fmla="*/ 0 w 106679"/>
                        <a:gd name="connsiteY6" fmla="*/ 0 h 51434"/>
                        <a:gd name="connsiteX7" fmla="*/ 17145 w 106679"/>
                        <a:gd name="connsiteY7" fmla="*/ 3810 h 51434"/>
                        <a:gd name="connsiteX8" fmla="*/ 41910 w 106679"/>
                        <a:gd name="connsiteY8" fmla="*/ 10477 h 51434"/>
                        <a:gd name="connsiteX9" fmla="*/ 72390 w 106679"/>
                        <a:gd name="connsiteY9" fmla="*/ 18097 h 51434"/>
                        <a:gd name="connsiteX10" fmla="*/ 106680 w 106679"/>
                        <a:gd name="connsiteY10" fmla="*/ 27622 h 51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679" h="51434">
                          <a:moveTo>
                            <a:pt x="106680" y="27622"/>
                          </a:moveTo>
                          <a:lnTo>
                            <a:pt x="106680" y="51435"/>
                          </a:lnTo>
                          <a:cubicBezTo>
                            <a:pt x="94297" y="47625"/>
                            <a:pt x="82867" y="44767"/>
                            <a:pt x="72390" y="41910"/>
                          </a:cubicBezTo>
                          <a:cubicBezTo>
                            <a:pt x="60960" y="39052"/>
                            <a:pt x="51435" y="36195"/>
                            <a:pt x="41910" y="34290"/>
                          </a:cubicBezTo>
                          <a:cubicBezTo>
                            <a:pt x="32385" y="32385"/>
                            <a:pt x="23813" y="29527"/>
                            <a:pt x="17145" y="27622"/>
                          </a:cubicBezTo>
                          <a:cubicBezTo>
                            <a:pt x="10478" y="25717"/>
                            <a:pt x="4763" y="2476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3810" y="952"/>
                            <a:pt x="9525" y="1905"/>
                            <a:pt x="17145" y="3810"/>
                          </a:cubicBezTo>
                          <a:cubicBezTo>
                            <a:pt x="23813" y="5715"/>
                            <a:pt x="32385" y="7620"/>
                            <a:pt x="41910" y="10477"/>
                          </a:cubicBezTo>
                          <a:cubicBezTo>
                            <a:pt x="51435" y="12383"/>
                            <a:pt x="61913" y="15240"/>
                            <a:pt x="72390" y="18097"/>
                          </a:cubicBezTo>
                          <a:cubicBezTo>
                            <a:pt x="82867" y="20955"/>
                            <a:pt x="94297" y="23813"/>
                            <a:pt x="106680" y="27622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7" name="Graphic 4">
                    <a:extLst>
                      <a:ext uri="{FF2B5EF4-FFF2-40B4-BE49-F238E27FC236}">
                        <a16:creationId xmlns:a16="http://schemas.microsoft.com/office/drawing/2014/main" id="{7D3F6ADA-E2B4-D158-EC62-FE13B7FE7062}"/>
                      </a:ext>
                    </a:extLst>
                  </p:cNvPr>
                  <p:cNvGrpSpPr/>
                  <p:nvPr/>
                </p:nvGrpSpPr>
                <p:grpSpPr>
                  <a:xfrm>
                    <a:off x="2760042" y="3168651"/>
                    <a:ext cx="30479" cy="32385"/>
                    <a:chOff x="2760042" y="3168651"/>
                    <a:chExt cx="30479" cy="32385"/>
                  </a:xfrm>
                </p:grpSpPr>
                <p:sp>
                  <p:nvSpPr>
                    <p:cNvPr id="208" name="Freeform: Shape 207">
                      <a:extLst>
                        <a:ext uri="{FF2B5EF4-FFF2-40B4-BE49-F238E27FC236}">
                          <a16:creationId xmlns:a16="http://schemas.microsoft.com/office/drawing/2014/main" id="{F6D9A0BB-53C3-437E-B781-6E03EC25B9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0042" y="3168651"/>
                      <a:ext cx="30479" cy="32385"/>
                    </a:xfrm>
                    <a:custGeom>
                      <a:avLst/>
                      <a:gdLst>
                        <a:gd name="connsiteX0" fmla="*/ 30480 w 30479"/>
                        <a:gd name="connsiteY0" fmla="*/ 8573 h 32385"/>
                        <a:gd name="connsiteX1" fmla="*/ 30480 w 30479"/>
                        <a:gd name="connsiteY1" fmla="*/ 32385 h 32385"/>
                        <a:gd name="connsiteX2" fmla="*/ 0 w 30479"/>
                        <a:gd name="connsiteY2" fmla="*/ 23813 h 32385"/>
                        <a:gd name="connsiteX3" fmla="*/ 0 w 30479"/>
                        <a:gd name="connsiteY3" fmla="*/ 0 h 32385"/>
                        <a:gd name="connsiteX4" fmla="*/ 30480 w 30479"/>
                        <a:gd name="connsiteY4" fmla="*/ 8573 h 32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32385">
                          <a:moveTo>
                            <a:pt x="30480" y="8573"/>
                          </a:moveTo>
                          <a:lnTo>
                            <a:pt x="30480" y="32385"/>
                          </a:lnTo>
                          <a:cubicBezTo>
                            <a:pt x="20003" y="29528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3810"/>
                            <a:pt x="20003" y="5715"/>
                            <a:pt x="30480" y="8573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" name="Freeform: Shape 208">
                      <a:extLst>
                        <a:ext uri="{FF2B5EF4-FFF2-40B4-BE49-F238E27FC236}">
                          <a16:creationId xmlns:a16="http://schemas.microsoft.com/office/drawing/2014/main" id="{982299B5-820A-C163-533A-9430FD627B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0042" y="3168651"/>
                      <a:ext cx="30479" cy="32385"/>
                    </a:xfrm>
                    <a:custGeom>
                      <a:avLst/>
                      <a:gdLst>
                        <a:gd name="connsiteX0" fmla="*/ 30480 w 30479"/>
                        <a:gd name="connsiteY0" fmla="*/ 8573 h 32385"/>
                        <a:gd name="connsiteX1" fmla="*/ 30480 w 30479"/>
                        <a:gd name="connsiteY1" fmla="*/ 32385 h 32385"/>
                        <a:gd name="connsiteX2" fmla="*/ 0 w 30479"/>
                        <a:gd name="connsiteY2" fmla="*/ 23813 h 32385"/>
                        <a:gd name="connsiteX3" fmla="*/ 0 w 30479"/>
                        <a:gd name="connsiteY3" fmla="*/ 0 h 32385"/>
                        <a:gd name="connsiteX4" fmla="*/ 30480 w 30479"/>
                        <a:gd name="connsiteY4" fmla="*/ 8573 h 32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32385">
                          <a:moveTo>
                            <a:pt x="30480" y="8573"/>
                          </a:moveTo>
                          <a:lnTo>
                            <a:pt x="30480" y="32385"/>
                          </a:lnTo>
                          <a:cubicBezTo>
                            <a:pt x="20003" y="29528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3810"/>
                            <a:pt x="20003" y="5715"/>
                            <a:pt x="30480" y="8573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98" name="Graphic 4">
                    <a:extLst>
                      <a:ext uri="{FF2B5EF4-FFF2-40B4-BE49-F238E27FC236}">
                        <a16:creationId xmlns:a16="http://schemas.microsoft.com/office/drawing/2014/main" id="{61115281-08B4-D898-C8E9-61925DB06EC0}"/>
                      </a:ext>
                    </a:extLst>
                  </p:cNvPr>
                  <p:cNvGrpSpPr/>
                  <p:nvPr/>
                </p:nvGrpSpPr>
                <p:grpSpPr>
                  <a:xfrm>
                    <a:off x="2790522" y="3177224"/>
                    <a:ext cx="29527" cy="32384"/>
                    <a:chOff x="2790522" y="3177224"/>
                    <a:chExt cx="29527" cy="32384"/>
                  </a:xfrm>
                </p:grpSpPr>
                <p:sp>
                  <p:nvSpPr>
                    <p:cNvPr id="206" name="Freeform: Shape 205">
                      <a:extLst>
                        <a:ext uri="{FF2B5EF4-FFF2-40B4-BE49-F238E27FC236}">
                          <a16:creationId xmlns:a16="http://schemas.microsoft.com/office/drawing/2014/main" id="{880D8A46-05F5-484D-A37A-02C084C76F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0522" y="3177224"/>
                      <a:ext cx="29527" cy="32384"/>
                    </a:xfrm>
                    <a:custGeom>
                      <a:avLst/>
                      <a:gdLst>
                        <a:gd name="connsiteX0" fmla="*/ 29528 w 29527"/>
                        <a:gd name="connsiteY0" fmla="*/ 8572 h 32384"/>
                        <a:gd name="connsiteX1" fmla="*/ 29528 w 29527"/>
                        <a:gd name="connsiteY1" fmla="*/ 32385 h 32384"/>
                        <a:gd name="connsiteX2" fmla="*/ 0 w 29527"/>
                        <a:gd name="connsiteY2" fmla="*/ 23813 h 32384"/>
                        <a:gd name="connsiteX3" fmla="*/ 0 w 29527"/>
                        <a:gd name="connsiteY3" fmla="*/ 0 h 32384"/>
                        <a:gd name="connsiteX4" fmla="*/ 29528 w 29527"/>
                        <a:gd name="connsiteY4" fmla="*/ 8572 h 32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27" h="32384">
                          <a:moveTo>
                            <a:pt x="29528" y="8572"/>
                          </a:moveTo>
                          <a:lnTo>
                            <a:pt x="29528" y="32385"/>
                          </a:lnTo>
                          <a:cubicBezTo>
                            <a:pt x="20003" y="29527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2857"/>
                            <a:pt x="20003" y="5715"/>
                            <a:pt x="29528" y="8572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7" name="Freeform: Shape 206">
                      <a:extLst>
                        <a:ext uri="{FF2B5EF4-FFF2-40B4-BE49-F238E27FC236}">
                          <a16:creationId xmlns:a16="http://schemas.microsoft.com/office/drawing/2014/main" id="{89496403-381B-CE7A-1CC5-53995A59A5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0522" y="3177224"/>
                      <a:ext cx="29527" cy="32384"/>
                    </a:xfrm>
                    <a:custGeom>
                      <a:avLst/>
                      <a:gdLst>
                        <a:gd name="connsiteX0" fmla="*/ 29528 w 29527"/>
                        <a:gd name="connsiteY0" fmla="*/ 8572 h 32384"/>
                        <a:gd name="connsiteX1" fmla="*/ 29528 w 29527"/>
                        <a:gd name="connsiteY1" fmla="*/ 32385 h 32384"/>
                        <a:gd name="connsiteX2" fmla="*/ 0 w 29527"/>
                        <a:gd name="connsiteY2" fmla="*/ 23813 h 32384"/>
                        <a:gd name="connsiteX3" fmla="*/ 0 w 29527"/>
                        <a:gd name="connsiteY3" fmla="*/ 0 h 32384"/>
                        <a:gd name="connsiteX4" fmla="*/ 29528 w 29527"/>
                        <a:gd name="connsiteY4" fmla="*/ 8572 h 32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27" h="32384">
                          <a:moveTo>
                            <a:pt x="29528" y="8572"/>
                          </a:moveTo>
                          <a:lnTo>
                            <a:pt x="29528" y="32385"/>
                          </a:lnTo>
                          <a:cubicBezTo>
                            <a:pt x="20003" y="29527"/>
                            <a:pt x="10478" y="26670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10478" y="2857"/>
                            <a:pt x="20003" y="5715"/>
                            <a:pt x="29528" y="8572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6FD63752-90A2-0230-FC2D-FD8E928173E4}"/>
                      </a:ext>
                    </a:extLst>
                  </p:cNvPr>
                  <p:cNvSpPr/>
                  <p:nvPr/>
                </p:nvSpPr>
                <p:spPr>
                  <a:xfrm>
                    <a:off x="2820050" y="3157221"/>
                    <a:ext cx="49529" cy="52387"/>
                  </a:xfrm>
                  <a:custGeom>
                    <a:avLst/>
                    <a:gdLst>
                      <a:gd name="connsiteX0" fmla="*/ 49530 w 49529"/>
                      <a:gd name="connsiteY0" fmla="*/ 0 h 52387"/>
                      <a:gd name="connsiteX1" fmla="*/ 48578 w 49529"/>
                      <a:gd name="connsiteY1" fmla="*/ 23813 h 52387"/>
                      <a:gd name="connsiteX2" fmla="*/ 0 w 49529"/>
                      <a:gd name="connsiteY2" fmla="*/ 52388 h 52387"/>
                      <a:gd name="connsiteX3" fmla="*/ 0 w 49529"/>
                      <a:gd name="connsiteY3" fmla="*/ 28575 h 52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29" h="52387">
                        <a:moveTo>
                          <a:pt x="49530" y="0"/>
                        </a:moveTo>
                        <a:lnTo>
                          <a:pt x="48578" y="23813"/>
                        </a:lnTo>
                        <a:lnTo>
                          <a:pt x="0" y="52388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0BA7FA2E-9880-C7DF-842E-328D9524CF18}"/>
                      </a:ext>
                    </a:extLst>
                  </p:cNvPr>
                  <p:cNvSpPr/>
                  <p:nvPr/>
                </p:nvSpPr>
                <p:spPr>
                  <a:xfrm>
                    <a:off x="2680032" y="3169604"/>
                    <a:ext cx="80009" cy="69532"/>
                  </a:xfrm>
                  <a:custGeom>
                    <a:avLst/>
                    <a:gdLst>
                      <a:gd name="connsiteX0" fmla="*/ 80010 w 80009"/>
                      <a:gd name="connsiteY0" fmla="*/ 0 h 69532"/>
                      <a:gd name="connsiteX1" fmla="*/ 80010 w 80009"/>
                      <a:gd name="connsiteY1" fmla="*/ 22860 h 69532"/>
                      <a:gd name="connsiteX2" fmla="*/ 0 w 80009"/>
                      <a:gd name="connsiteY2" fmla="*/ 69533 h 69532"/>
                      <a:gd name="connsiteX3" fmla="*/ 0 w 80009"/>
                      <a:gd name="connsiteY3" fmla="*/ 45720 h 69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09" h="69532">
                        <a:moveTo>
                          <a:pt x="80010" y="0"/>
                        </a:moveTo>
                        <a:lnTo>
                          <a:pt x="80010" y="22860"/>
                        </a:lnTo>
                        <a:lnTo>
                          <a:pt x="0" y="69533"/>
                        </a:lnTo>
                        <a:lnTo>
                          <a:pt x="0" y="45720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01" name="Graphic 4">
                    <a:extLst>
                      <a:ext uri="{FF2B5EF4-FFF2-40B4-BE49-F238E27FC236}">
                        <a16:creationId xmlns:a16="http://schemas.microsoft.com/office/drawing/2014/main" id="{F4D3F6D8-8AD3-6510-E732-E59B13D83BD5}"/>
                      </a:ext>
                    </a:extLst>
                  </p:cNvPr>
                  <p:cNvGrpSpPr/>
                  <p:nvPr/>
                </p:nvGrpSpPr>
                <p:grpSpPr>
                  <a:xfrm>
                    <a:off x="2537157" y="3110549"/>
                    <a:ext cx="124777" cy="191452"/>
                    <a:chOff x="2537157" y="3110549"/>
                    <a:chExt cx="124777" cy="191452"/>
                  </a:xfrm>
                </p:grpSpPr>
                <p:sp>
                  <p:nvSpPr>
                    <p:cNvPr id="204" name="Freeform: Shape 203">
                      <a:extLst>
                        <a:ext uri="{FF2B5EF4-FFF2-40B4-BE49-F238E27FC236}">
                          <a16:creationId xmlns:a16="http://schemas.microsoft.com/office/drawing/2014/main" id="{8D67549D-9503-DA31-31AF-89FA53A79D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7157" y="3110549"/>
                      <a:ext cx="124777" cy="191452"/>
                    </a:xfrm>
                    <a:custGeom>
                      <a:avLst/>
                      <a:gdLst>
                        <a:gd name="connsiteX0" fmla="*/ 124777 w 124777"/>
                        <a:gd name="connsiteY0" fmla="*/ 167640 h 191452"/>
                        <a:gd name="connsiteX1" fmla="*/ 124777 w 124777"/>
                        <a:gd name="connsiteY1" fmla="*/ 191453 h 191452"/>
                        <a:gd name="connsiteX2" fmla="*/ 84772 w 124777"/>
                        <a:gd name="connsiteY2" fmla="*/ 142875 h 191452"/>
                        <a:gd name="connsiteX3" fmla="*/ 51435 w 124777"/>
                        <a:gd name="connsiteY3" fmla="*/ 100013 h 191452"/>
                        <a:gd name="connsiteX4" fmla="*/ 23813 w 124777"/>
                        <a:gd name="connsiteY4" fmla="*/ 60960 h 191452"/>
                        <a:gd name="connsiteX5" fmla="*/ 0 w 124777"/>
                        <a:gd name="connsiteY5" fmla="*/ 23813 h 191452"/>
                        <a:gd name="connsiteX6" fmla="*/ 0 w 124777"/>
                        <a:gd name="connsiteY6" fmla="*/ 0 h 191452"/>
                        <a:gd name="connsiteX7" fmla="*/ 23813 w 124777"/>
                        <a:gd name="connsiteY7" fmla="*/ 37147 h 191452"/>
                        <a:gd name="connsiteX8" fmla="*/ 51435 w 124777"/>
                        <a:gd name="connsiteY8" fmla="*/ 76200 h 191452"/>
                        <a:gd name="connsiteX9" fmla="*/ 84772 w 124777"/>
                        <a:gd name="connsiteY9" fmla="*/ 119063 h 191452"/>
                        <a:gd name="connsiteX10" fmla="*/ 124777 w 124777"/>
                        <a:gd name="connsiteY10" fmla="*/ 167640 h 191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777" h="191452">
                          <a:moveTo>
                            <a:pt x="124777" y="167640"/>
                          </a:moveTo>
                          <a:lnTo>
                            <a:pt x="124777" y="191453"/>
                          </a:lnTo>
                          <a:cubicBezTo>
                            <a:pt x="110490" y="174307"/>
                            <a:pt x="97155" y="158115"/>
                            <a:pt x="84772" y="142875"/>
                          </a:cubicBezTo>
                          <a:cubicBezTo>
                            <a:pt x="73342" y="127635"/>
                            <a:pt x="61913" y="114300"/>
                            <a:pt x="51435" y="100013"/>
                          </a:cubicBezTo>
                          <a:cubicBezTo>
                            <a:pt x="40958" y="86677"/>
                            <a:pt x="32385" y="73342"/>
                            <a:pt x="23813" y="60960"/>
                          </a:cubicBezTo>
                          <a:cubicBezTo>
                            <a:pt x="15240" y="48577"/>
                            <a:pt x="7620" y="3619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7620" y="12382"/>
                            <a:pt x="15240" y="24765"/>
                            <a:pt x="23813" y="37147"/>
                          </a:cubicBezTo>
                          <a:cubicBezTo>
                            <a:pt x="32385" y="49530"/>
                            <a:pt x="41910" y="62865"/>
                            <a:pt x="51435" y="76200"/>
                          </a:cubicBezTo>
                          <a:cubicBezTo>
                            <a:pt x="60960" y="89535"/>
                            <a:pt x="72390" y="103822"/>
                            <a:pt x="84772" y="119063"/>
                          </a:cubicBezTo>
                          <a:cubicBezTo>
                            <a:pt x="97155" y="134302"/>
                            <a:pt x="110490" y="149542"/>
                            <a:pt x="124777" y="167640"/>
                          </a:cubicBezTo>
                          <a:close/>
                        </a:path>
                      </a:pathLst>
                    </a:custGeom>
                    <a:solidFill>
                      <a:srgbClr val="1393F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5" name="Freeform: Shape 204">
                      <a:extLst>
                        <a:ext uri="{FF2B5EF4-FFF2-40B4-BE49-F238E27FC236}">
                          <a16:creationId xmlns:a16="http://schemas.microsoft.com/office/drawing/2014/main" id="{A8F6C57F-0A39-0760-1473-77C036EB20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7157" y="3110549"/>
                      <a:ext cx="124777" cy="191452"/>
                    </a:xfrm>
                    <a:custGeom>
                      <a:avLst/>
                      <a:gdLst>
                        <a:gd name="connsiteX0" fmla="*/ 124777 w 124777"/>
                        <a:gd name="connsiteY0" fmla="*/ 167640 h 191452"/>
                        <a:gd name="connsiteX1" fmla="*/ 124777 w 124777"/>
                        <a:gd name="connsiteY1" fmla="*/ 191453 h 191452"/>
                        <a:gd name="connsiteX2" fmla="*/ 84772 w 124777"/>
                        <a:gd name="connsiteY2" fmla="*/ 142875 h 191452"/>
                        <a:gd name="connsiteX3" fmla="*/ 51435 w 124777"/>
                        <a:gd name="connsiteY3" fmla="*/ 100013 h 191452"/>
                        <a:gd name="connsiteX4" fmla="*/ 23813 w 124777"/>
                        <a:gd name="connsiteY4" fmla="*/ 60960 h 191452"/>
                        <a:gd name="connsiteX5" fmla="*/ 0 w 124777"/>
                        <a:gd name="connsiteY5" fmla="*/ 23813 h 191452"/>
                        <a:gd name="connsiteX6" fmla="*/ 0 w 124777"/>
                        <a:gd name="connsiteY6" fmla="*/ 0 h 191452"/>
                        <a:gd name="connsiteX7" fmla="*/ 23813 w 124777"/>
                        <a:gd name="connsiteY7" fmla="*/ 37147 h 191452"/>
                        <a:gd name="connsiteX8" fmla="*/ 51435 w 124777"/>
                        <a:gd name="connsiteY8" fmla="*/ 76200 h 191452"/>
                        <a:gd name="connsiteX9" fmla="*/ 84772 w 124777"/>
                        <a:gd name="connsiteY9" fmla="*/ 119063 h 191452"/>
                        <a:gd name="connsiteX10" fmla="*/ 124777 w 124777"/>
                        <a:gd name="connsiteY10" fmla="*/ 167640 h 191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777" h="191452">
                          <a:moveTo>
                            <a:pt x="124777" y="167640"/>
                          </a:moveTo>
                          <a:lnTo>
                            <a:pt x="124777" y="191453"/>
                          </a:lnTo>
                          <a:cubicBezTo>
                            <a:pt x="110490" y="174307"/>
                            <a:pt x="97155" y="158115"/>
                            <a:pt x="84772" y="142875"/>
                          </a:cubicBezTo>
                          <a:cubicBezTo>
                            <a:pt x="73342" y="127635"/>
                            <a:pt x="61913" y="114300"/>
                            <a:pt x="51435" y="100013"/>
                          </a:cubicBezTo>
                          <a:cubicBezTo>
                            <a:pt x="40958" y="86677"/>
                            <a:pt x="32385" y="73342"/>
                            <a:pt x="23813" y="60960"/>
                          </a:cubicBezTo>
                          <a:cubicBezTo>
                            <a:pt x="15240" y="48577"/>
                            <a:pt x="7620" y="36195"/>
                            <a:pt x="0" y="23813"/>
                          </a:cubicBezTo>
                          <a:lnTo>
                            <a:pt x="0" y="0"/>
                          </a:lnTo>
                          <a:cubicBezTo>
                            <a:pt x="7620" y="12382"/>
                            <a:pt x="15240" y="24765"/>
                            <a:pt x="23813" y="37147"/>
                          </a:cubicBezTo>
                          <a:cubicBezTo>
                            <a:pt x="32385" y="49530"/>
                            <a:pt x="41910" y="62865"/>
                            <a:pt x="51435" y="76200"/>
                          </a:cubicBezTo>
                          <a:cubicBezTo>
                            <a:pt x="60960" y="89535"/>
                            <a:pt x="72390" y="103822"/>
                            <a:pt x="84772" y="119063"/>
                          </a:cubicBezTo>
                          <a:cubicBezTo>
                            <a:pt x="97155" y="134302"/>
                            <a:pt x="110490" y="149542"/>
                            <a:pt x="124777" y="167640"/>
                          </a:cubicBezTo>
                          <a:close/>
                        </a:path>
                      </a:pathLst>
                    </a:custGeom>
                    <a:solidFill>
                      <a:srgbClr val="C4C3E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4F5BA5E1-CA2C-281C-E871-96BD0B8D2B14}"/>
                      </a:ext>
                    </a:extLst>
                  </p:cNvPr>
                  <p:cNvSpPr/>
                  <p:nvPr/>
                </p:nvSpPr>
                <p:spPr>
                  <a:xfrm>
                    <a:off x="2661934" y="3249613"/>
                    <a:ext cx="47625" cy="51435"/>
                  </a:xfrm>
                  <a:custGeom>
                    <a:avLst/>
                    <a:gdLst>
                      <a:gd name="connsiteX0" fmla="*/ 47625 w 47625"/>
                      <a:gd name="connsiteY0" fmla="*/ 0 h 51435"/>
                      <a:gd name="connsiteX1" fmla="*/ 47625 w 47625"/>
                      <a:gd name="connsiteY1" fmla="*/ 23813 h 51435"/>
                      <a:gd name="connsiteX2" fmla="*/ 0 w 47625"/>
                      <a:gd name="connsiteY2" fmla="*/ 51435 h 51435"/>
                      <a:gd name="connsiteX3" fmla="*/ 0 w 47625"/>
                      <a:gd name="connsiteY3" fmla="*/ 28575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5" h="51435">
                        <a:moveTo>
                          <a:pt x="47625" y="0"/>
                        </a:moveTo>
                        <a:lnTo>
                          <a:pt x="47625" y="23813"/>
                        </a:lnTo>
                        <a:lnTo>
                          <a:pt x="0" y="51435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solidFill>
                    <a:srgbClr val="D4D5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D441F3DA-3C08-2F1F-1740-C50EAF466859}"/>
                      </a:ext>
                    </a:extLst>
                  </p:cNvPr>
                  <p:cNvSpPr/>
                  <p:nvPr/>
                </p:nvSpPr>
                <p:spPr>
                  <a:xfrm>
                    <a:off x="2537157" y="3083879"/>
                    <a:ext cx="331470" cy="193357"/>
                  </a:xfrm>
                  <a:custGeom>
                    <a:avLst/>
                    <a:gdLst>
                      <a:gd name="connsiteX0" fmla="*/ 253365 w 331470"/>
                      <a:gd name="connsiteY0" fmla="*/ 93345 h 193357"/>
                      <a:gd name="connsiteX1" fmla="*/ 222885 w 331470"/>
                      <a:gd name="connsiteY1" fmla="*/ 84772 h 193357"/>
                      <a:gd name="connsiteX2" fmla="*/ 142875 w 331470"/>
                      <a:gd name="connsiteY2" fmla="*/ 131445 h 193357"/>
                      <a:gd name="connsiteX3" fmla="*/ 158115 w 331470"/>
                      <a:gd name="connsiteY3" fmla="*/ 148590 h 193357"/>
                      <a:gd name="connsiteX4" fmla="*/ 172402 w 331470"/>
                      <a:gd name="connsiteY4" fmla="*/ 165735 h 193357"/>
                      <a:gd name="connsiteX5" fmla="*/ 124777 w 331470"/>
                      <a:gd name="connsiteY5" fmla="*/ 193358 h 193357"/>
                      <a:gd name="connsiteX6" fmla="*/ 84772 w 331470"/>
                      <a:gd name="connsiteY6" fmla="*/ 144780 h 193357"/>
                      <a:gd name="connsiteX7" fmla="*/ 51435 w 331470"/>
                      <a:gd name="connsiteY7" fmla="*/ 101917 h 193357"/>
                      <a:gd name="connsiteX8" fmla="*/ 23813 w 331470"/>
                      <a:gd name="connsiteY8" fmla="*/ 62865 h 193357"/>
                      <a:gd name="connsiteX9" fmla="*/ 0 w 331470"/>
                      <a:gd name="connsiteY9" fmla="*/ 25717 h 193357"/>
                      <a:gd name="connsiteX10" fmla="*/ 43815 w 331470"/>
                      <a:gd name="connsiteY10" fmla="*/ 0 h 193357"/>
                      <a:gd name="connsiteX11" fmla="*/ 107633 w 331470"/>
                      <a:gd name="connsiteY11" fmla="*/ 13335 h 193357"/>
                      <a:gd name="connsiteX12" fmla="*/ 174308 w 331470"/>
                      <a:gd name="connsiteY12" fmla="*/ 29527 h 193357"/>
                      <a:gd name="connsiteX13" fmla="*/ 247650 w 331470"/>
                      <a:gd name="connsiteY13" fmla="*/ 48577 h 193357"/>
                      <a:gd name="connsiteX14" fmla="*/ 331470 w 331470"/>
                      <a:gd name="connsiteY14" fmla="*/ 71438 h 193357"/>
                      <a:gd name="connsiteX15" fmla="*/ 281940 w 331470"/>
                      <a:gd name="connsiteY15" fmla="*/ 100013 h 193357"/>
                      <a:gd name="connsiteX16" fmla="*/ 253365 w 331470"/>
                      <a:gd name="connsiteY16" fmla="*/ 93345 h 193357"/>
                      <a:gd name="connsiteX17" fmla="*/ 117158 w 331470"/>
                      <a:gd name="connsiteY17" fmla="*/ 104775 h 193357"/>
                      <a:gd name="connsiteX18" fmla="*/ 175260 w 331470"/>
                      <a:gd name="connsiteY18" fmla="*/ 70485 h 193357"/>
                      <a:gd name="connsiteX19" fmla="*/ 140970 w 331470"/>
                      <a:gd name="connsiteY19" fmla="*/ 60960 h 193357"/>
                      <a:gd name="connsiteX20" fmla="*/ 110490 w 331470"/>
                      <a:gd name="connsiteY20" fmla="*/ 53340 h 193357"/>
                      <a:gd name="connsiteX21" fmla="*/ 85725 w 331470"/>
                      <a:gd name="connsiteY21" fmla="*/ 46672 h 193357"/>
                      <a:gd name="connsiteX22" fmla="*/ 68580 w 331470"/>
                      <a:gd name="connsiteY22" fmla="*/ 42863 h 193357"/>
                      <a:gd name="connsiteX23" fmla="*/ 76200 w 331470"/>
                      <a:gd name="connsiteY23" fmla="*/ 52388 h 193357"/>
                      <a:gd name="connsiteX24" fmla="*/ 87630 w 331470"/>
                      <a:gd name="connsiteY24" fmla="*/ 66675 h 193357"/>
                      <a:gd name="connsiteX25" fmla="*/ 100965 w 331470"/>
                      <a:gd name="connsiteY25" fmla="*/ 84772 h 193357"/>
                      <a:gd name="connsiteX26" fmla="*/ 117158 w 331470"/>
                      <a:gd name="connsiteY26" fmla="*/ 104775 h 193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31470" h="193357">
                        <a:moveTo>
                          <a:pt x="253365" y="93345"/>
                        </a:moveTo>
                        <a:cubicBezTo>
                          <a:pt x="242888" y="90488"/>
                          <a:pt x="233363" y="87630"/>
                          <a:pt x="222885" y="84772"/>
                        </a:cubicBezTo>
                        <a:lnTo>
                          <a:pt x="142875" y="131445"/>
                        </a:lnTo>
                        <a:cubicBezTo>
                          <a:pt x="147638" y="137160"/>
                          <a:pt x="152400" y="142875"/>
                          <a:pt x="158115" y="148590"/>
                        </a:cubicBezTo>
                        <a:cubicBezTo>
                          <a:pt x="162877" y="154305"/>
                          <a:pt x="167640" y="160020"/>
                          <a:pt x="172402" y="165735"/>
                        </a:cubicBezTo>
                        <a:lnTo>
                          <a:pt x="124777" y="193358"/>
                        </a:lnTo>
                        <a:cubicBezTo>
                          <a:pt x="110490" y="176213"/>
                          <a:pt x="97155" y="160020"/>
                          <a:pt x="84772" y="144780"/>
                        </a:cubicBezTo>
                        <a:cubicBezTo>
                          <a:pt x="73342" y="129540"/>
                          <a:pt x="61913" y="116205"/>
                          <a:pt x="51435" y="101917"/>
                        </a:cubicBezTo>
                        <a:cubicBezTo>
                          <a:pt x="40958" y="88583"/>
                          <a:pt x="32385" y="75247"/>
                          <a:pt x="23813" y="62865"/>
                        </a:cubicBezTo>
                        <a:cubicBezTo>
                          <a:pt x="15240" y="50483"/>
                          <a:pt x="7620" y="38100"/>
                          <a:pt x="0" y="25717"/>
                        </a:cubicBezTo>
                        <a:lnTo>
                          <a:pt x="43815" y="0"/>
                        </a:lnTo>
                        <a:cubicBezTo>
                          <a:pt x="64770" y="4763"/>
                          <a:pt x="85725" y="8572"/>
                          <a:pt x="107633" y="13335"/>
                        </a:cubicBezTo>
                        <a:cubicBezTo>
                          <a:pt x="129540" y="18097"/>
                          <a:pt x="151447" y="23813"/>
                          <a:pt x="174308" y="29527"/>
                        </a:cubicBezTo>
                        <a:cubicBezTo>
                          <a:pt x="197167" y="35242"/>
                          <a:pt x="221933" y="41910"/>
                          <a:pt x="247650" y="48577"/>
                        </a:cubicBezTo>
                        <a:cubicBezTo>
                          <a:pt x="273367" y="55245"/>
                          <a:pt x="300990" y="62865"/>
                          <a:pt x="331470" y="71438"/>
                        </a:cubicBezTo>
                        <a:lnTo>
                          <a:pt x="281940" y="100013"/>
                        </a:lnTo>
                        <a:cubicBezTo>
                          <a:pt x="273367" y="99060"/>
                          <a:pt x="263842" y="96202"/>
                          <a:pt x="253365" y="93345"/>
                        </a:cubicBezTo>
                        <a:close/>
                        <a:moveTo>
                          <a:pt x="117158" y="104775"/>
                        </a:moveTo>
                        <a:lnTo>
                          <a:pt x="175260" y="70485"/>
                        </a:lnTo>
                        <a:cubicBezTo>
                          <a:pt x="162877" y="67627"/>
                          <a:pt x="151447" y="63817"/>
                          <a:pt x="140970" y="60960"/>
                        </a:cubicBezTo>
                        <a:cubicBezTo>
                          <a:pt x="129540" y="58102"/>
                          <a:pt x="120015" y="55245"/>
                          <a:pt x="110490" y="53340"/>
                        </a:cubicBezTo>
                        <a:cubicBezTo>
                          <a:pt x="100965" y="51435"/>
                          <a:pt x="92392" y="48577"/>
                          <a:pt x="85725" y="46672"/>
                        </a:cubicBezTo>
                        <a:cubicBezTo>
                          <a:pt x="79058" y="44767"/>
                          <a:pt x="73342" y="43815"/>
                          <a:pt x="68580" y="42863"/>
                        </a:cubicBezTo>
                        <a:cubicBezTo>
                          <a:pt x="70485" y="44767"/>
                          <a:pt x="73342" y="48577"/>
                          <a:pt x="76200" y="52388"/>
                        </a:cubicBezTo>
                        <a:cubicBezTo>
                          <a:pt x="79058" y="56197"/>
                          <a:pt x="82867" y="60960"/>
                          <a:pt x="87630" y="66675"/>
                        </a:cubicBezTo>
                        <a:cubicBezTo>
                          <a:pt x="91440" y="72390"/>
                          <a:pt x="96202" y="78105"/>
                          <a:pt x="100965" y="84772"/>
                        </a:cubicBezTo>
                        <a:cubicBezTo>
                          <a:pt x="105727" y="90488"/>
                          <a:pt x="111442" y="97155"/>
                          <a:pt x="117158" y="104775"/>
                        </a:cubicBezTo>
                        <a:close/>
                      </a:path>
                    </a:pathLst>
                  </a:custGeom>
                  <a:solidFill>
                    <a:srgbClr val="EEEFF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CD88A36-28A9-3A61-B750-98C13205838B}"/>
                  </a:ext>
                </a:extLst>
              </p:cNvPr>
              <p:cNvSpPr/>
              <p:nvPr/>
            </p:nvSpPr>
            <p:spPr>
              <a:xfrm>
                <a:off x="1342722" y="2500949"/>
                <a:ext cx="2779395" cy="1609725"/>
              </a:xfrm>
              <a:custGeom>
                <a:avLst/>
                <a:gdLst>
                  <a:gd name="connsiteX0" fmla="*/ 1393508 w 2779395"/>
                  <a:gd name="connsiteY0" fmla="*/ 1609725 h 1609725"/>
                  <a:gd name="connsiteX1" fmla="*/ 0 w 2779395"/>
                  <a:gd name="connsiteY1" fmla="*/ 804863 h 1609725"/>
                  <a:gd name="connsiteX2" fmla="*/ 1384935 w 2779395"/>
                  <a:gd name="connsiteY2" fmla="*/ 0 h 1609725"/>
                  <a:gd name="connsiteX3" fmla="*/ 2779395 w 2779395"/>
                  <a:gd name="connsiteY3" fmla="*/ 804863 h 1609725"/>
                  <a:gd name="connsiteX4" fmla="*/ 1393508 w 2779395"/>
                  <a:gd name="connsiteY4" fmla="*/ 1609725 h 1609725"/>
                  <a:gd name="connsiteX5" fmla="*/ 36195 w 2779395"/>
                  <a:gd name="connsiteY5" fmla="*/ 804863 h 1609725"/>
                  <a:gd name="connsiteX6" fmla="*/ 1393508 w 2779395"/>
                  <a:gd name="connsiteY6" fmla="*/ 1588770 h 1609725"/>
                  <a:gd name="connsiteX7" fmla="*/ 2741295 w 2779395"/>
                  <a:gd name="connsiteY7" fmla="*/ 805815 h 1609725"/>
                  <a:gd name="connsiteX8" fmla="*/ 1383983 w 2779395"/>
                  <a:gd name="connsiteY8" fmla="*/ 21907 h 1609725"/>
                  <a:gd name="connsiteX9" fmla="*/ 36195 w 2779395"/>
                  <a:gd name="connsiteY9" fmla="*/ 804863 h 160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79395" h="1609725">
                    <a:moveTo>
                      <a:pt x="1393508" y="1609725"/>
                    </a:moveTo>
                    <a:lnTo>
                      <a:pt x="0" y="804863"/>
                    </a:lnTo>
                    <a:lnTo>
                      <a:pt x="1384935" y="0"/>
                    </a:lnTo>
                    <a:lnTo>
                      <a:pt x="2779395" y="804863"/>
                    </a:lnTo>
                    <a:lnTo>
                      <a:pt x="1393508" y="1609725"/>
                    </a:lnTo>
                    <a:close/>
                    <a:moveTo>
                      <a:pt x="36195" y="804863"/>
                    </a:moveTo>
                    <a:lnTo>
                      <a:pt x="1393508" y="1588770"/>
                    </a:lnTo>
                    <a:lnTo>
                      <a:pt x="2741295" y="805815"/>
                    </a:lnTo>
                    <a:lnTo>
                      <a:pt x="1383983" y="21907"/>
                    </a:lnTo>
                    <a:lnTo>
                      <a:pt x="36195" y="804863"/>
                    </a:lnTo>
                    <a:close/>
                  </a:path>
                </a:pathLst>
              </a:custGeom>
              <a:solidFill>
                <a:srgbClr val="05D4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7" name="Graphic 4">
                <a:extLst>
                  <a:ext uri="{FF2B5EF4-FFF2-40B4-BE49-F238E27FC236}">
                    <a16:creationId xmlns:a16="http://schemas.microsoft.com/office/drawing/2014/main" id="{FEF1C5EA-EEC5-EBA1-045E-2A446AD6B7B7}"/>
                  </a:ext>
                </a:extLst>
              </p:cNvPr>
              <p:cNvGrpSpPr/>
              <p:nvPr/>
            </p:nvGrpSpPr>
            <p:grpSpPr>
              <a:xfrm>
                <a:off x="934814" y="2238297"/>
                <a:ext cx="3439953" cy="2124551"/>
                <a:chOff x="934814" y="2238297"/>
                <a:chExt cx="3439953" cy="2124551"/>
              </a:xfrm>
              <a:solidFill>
                <a:srgbClr val="05D4F5"/>
              </a:solidFill>
            </p:grpSpPr>
            <p:grpSp>
              <p:nvGrpSpPr>
                <p:cNvPr id="108" name="Graphic 4">
                  <a:extLst>
                    <a:ext uri="{FF2B5EF4-FFF2-40B4-BE49-F238E27FC236}">
                      <a16:creationId xmlns:a16="http://schemas.microsoft.com/office/drawing/2014/main" id="{6DC065C4-A396-DB12-5406-CD00A7C2F0B6}"/>
                    </a:ext>
                  </a:extLst>
                </p:cNvPr>
                <p:cNvGrpSpPr/>
                <p:nvPr/>
              </p:nvGrpSpPr>
              <p:grpSpPr>
                <a:xfrm>
                  <a:off x="934814" y="3407014"/>
                  <a:ext cx="1641395" cy="927258"/>
                  <a:chOff x="934814" y="3407014"/>
                  <a:chExt cx="1641395" cy="927258"/>
                </a:xfrm>
                <a:solidFill>
                  <a:srgbClr val="05D4F5"/>
                </a:solidFill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B0E79FEE-C9C5-64EC-A4D0-103358763CC1}"/>
                      </a:ext>
                    </a:extLst>
                  </p:cNvPr>
                  <p:cNvSpPr/>
                  <p:nvPr/>
                </p:nvSpPr>
                <p:spPr>
                  <a:xfrm>
                    <a:off x="963057" y="3407014"/>
                    <a:ext cx="595882" cy="227409"/>
                  </a:xfrm>
                  <a:custGeom>
                    <a:avLst/>
                    <a:gdLst>
                      <a:gd name="connsiteX0" fmla="*/ 595882 w 595882"/>
                      <a:gd name="connsiteY0" fmla="*/ 12144 h 227409"/>
                      <a:gd name="connsiteX1" fmla="*/ 493012 w 595882"/>
                      <a:gd name="connsiteY1" fmla="*/ 71199 h 227409"/>
                      <a:gd name="connsiteX2" fmla="*/ 488250 w 595882"/>
                      <a:gd name="connsiteY2" fmla="*/ 71199 h 227409"/>
                      <a:gd name="connsiteX3" fmla="*/ 382522 w 595882"/>
                      <a:gd name="connsiteY3" fmla="*/ 10239 h 227409"/>
                      <a:gd name="connsiteX4" fmla="*/ 39622 w 595882"/>
                      <a:gd name="connsiteY4" fmla="*/ 208359 h 227409"/>
                      <a:gd name="connsiteX5" fmla="*/ 7237 w 595882"/>
                      <a:gd name="connsiteY5" fmla="*/ 226457 h 227409"/>
                      <a:gd name="connsiteX6" fmla="*/ 4380 w 595882"/>
                      <a:gd name="connsiteY6" fmla="*/ 227409 h 227409"/>
                      <a:gd name="connsiteX7" fmla="*/ 570 w 595882"/>
                      <a:gd name="connsiteY7" fmla="*/ 224552 h 227409"/>
                      <a:gd name="connsiteX8" fmla="*/ 2475 w 595882"/>
                      <a:gd name="connsiteY8" fmla="*/ 217884 h 227409"/>
                      <a:gd name="connsiteX9" fmla="*/ 29145 w 595882"/>
                      <a:gd name="connsiteY9" fmla="*/ 202644 h 227409"/>
                      <a:gd name="connsiteX10" fmla="*/ 379665 w 595882"/>
                      <a:gd name="connsiteY10" fmla="*/ 714 h 227409"/>
                      <a:gd name="connsiteX11" fmla="*/ 384427 w 595882"/>
                      <a:gd name="connsiteY11" fmla="*/ 714 h 227409"/>
                      <a:gd name="connsiteX12" fmla="*/ 490155 w 595882"/>
                      <a:gd name="connsiteY12" fmla="*/ 61674 h 227409"/>
                      <a:gd name="connsiteX13" fmla="*/ 586357 w 595882"/>
                      <a:gd name="connsiteY13" fmla="*/ 6429 h 227409"/>
                      <a:gd name="connsiteX14" fmla="*/ 595882 w 595882"/>
                      <a:gd name="connsiteY14" fmla="*/ 12144 h 227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95882" h="227409">
                        <a:moveTo>
                          <a:pt x="595882" y="12144"/>
                        </a:moveTo>
                        <a:lnTo>
                          <a:pt x="493012" y="71199"/>
                        </a:lnTo>
                        <a:cubicBezTo>
                          <a:pt x="491107" y="72152"/>
                          <a:pt x="489202" y="72152"/>
                          <a:pt x="488250" y="71199"/>
                        </a:cubicBezTo>
                        <a:lnTo>
                          <a:pt x="382522" y="10239"/>
                        </a:lnTo>
                        <a:lnTo>
                          <a:pt x="39622" y="208359"/>
                        </a:lnTo>
                        <a:lnTo>
                          <a:pt x="7237" y="226457"/>
                        </a:lnTo>
                        <a:cubicBezTo>
                          <a:pt x="6285" y="226457"/>
                          <a:pt x="5332" y="227409"/>
                          <a:pt x="4380" y="227409"/>
                        </a:cubicBezTo>
                        <a:cubicBezTo>
                          <a:pt x="2475" y="227409"/>
                          <a:pt x="1522" y="226457"/>
                          <a:pt x="570" y="224552"/>
                        </a:cubicBezTo>
                        <a:cubicBezTo>
                          <a:pt x="-383" y="222647"/>
                          <a:pt x="-383" y="218837"/>
                          <a:pt x="2475" y="217884"/>
                        </a:cubicBezTo>
                        <a:lnTo>
                          <a:pt x="29145" y="202644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86357" y="6429"/>
                        </a:lnTo>
                        <a:lnTo>
                          <a:pt x="595882" y="1214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1ECF09E7-90AD-B997-33FE-B1BFC3CC7FBF}"/>
                      </a:ext>
                    </a:extLst>
                  </p:cNvPr>
                  <p:cNvSpPr/>
                  <p:nvPr/>
                </p:nvSpPr>
                <p:spPr>
                  <a:xfrm>
                    <a:off x="1786970" y="3882312"/>
                    <a:ext cx="602549" cy="228361"/>
                  </a:xfrm>
                  <a:custGeom>
                    <a:avLst/>
                    <a:gdLst>
                      <a:gd name="connsiteX0" fmla="*/ 602550 w 602549"/>
                      <a:gd name="connsiteY0" fmla="*/ 7382 h 228361"/>
                      <a:gd name="connsiteX1" fmla="*/ 586357 w 602549"/>
                      <a:gd name="connsiteY1" fmla="*/ 16907 h 228361"/>
                      <a:gd name="connsiteX2" fmla="*/ 493012 w 602549"/>
                      <a:gd name="connsiteY2" fmla="*/ 71199 h 228361"/>
                      <a:gd name="connsiteX3" fmla="*/ 488250 w 602549"/>
                      <a:gd name="connsiteY3" fmla="*/ 71199 h 228361"/>
                      <a:gd name="connsiteX4" fmla="*/ 382522 w 602549"/>
                      <a:gd name="connsiteY4" fmla="*/ 10239 h 228361"/>
                      <a:gd name="connsiteX5" fmla="*/ 249172 w 602549"/>
                      <a:gd name="connsiteY5" fmla="*/ 87392 h 228361"/>
                      <a:gd name="connsiteX6" fmla="*/ 239647 w 602549"/>
                      <a:gd name="connsiteY6" fmla="*/ 93107 h 228361"/>
                      <a:gd name="connsiteX7" fmla="*/ 36765 w 602549"/>
                      <a:gd name="connsiteY7" fmla="*/ 210264 h 228361"/>
                      <a:gd name="connsiteX8" fmla="*/ 7237 w 602549"/>
                      <a:gd name="connsiteY8" fmla="*/ 227409 h 228361"/>
                      <a:gd name="connsiteX9" fmla="*/ 4380 w 602549"/>
                      <a:gd name="connsiteY9" fmla="*/ 228362 h 228361"/>
                      <a:gd name="connsiteX10" fmla="*/ 570 w 602549"/>
                      <a:gd name="connsiteY10" fmla="*/ 225504 h 228361"/>
                      <a:gd name="connsiteX11" fmla="*/ 2475 w 602549"/>
                      <a:gd name="connsiteY11" fmla="*/ 218837 h 228361"/>
                      <a:gd name="connsiteX12" fmla="*/ 28192 w 602549"/>
                      <a:gd name="connsiteY12" fmla="*/ 203597 h 228361"/>
                      <a:gd name="connsiteX13" fmla="*/ 229170 w 602549"/>
                      <a:gd name="connsiteY13" fmla="*/ 87392 h 228361"/>
                      <a:gd name="connsiteX14" fmla="*/ 238695 w 602549"/>
                      <a:gd name="connsiteY14" fmla="*/ 81677 h 228361"/>
                      <a:gd name="connsiteX15" fmla="*/ 379665 w 602549"/>
                      <a:gd name="connsiteY15" fmla="*/ 714 h 228361"/>
                      <a:gd name="connsiteX16" fmla="*/ 384427 w 602549"/>
                      <a:gd name="connsiteY16" fmla="*/ 714 h 228361"/>
                      <a:gd name="connsiteX17" fmla="*/ 490155 w 602549"/>
                      <a:gd name="connsiteY17" fmla="*/ 61674 h 228361"/>
                      <a:gd name="connsiteX18" fmla="*/ 576832 w 602549"/>
                      <a:gd name="connsiteY18" fmla="*/ 12144 h 228361"/>
                      <a:gd name="connsiteX19" fmla="*/ 593025 w 602549"/>
                      <a:gd name="connsiteY19" fmla="*/ 2619 h 228361"/>
                      <a:gd name="connsiteX20" fmla="*/ 602550 w 602549"/>
                      <a:gd name="connsiteY20" fmla="*/ 7382 h 228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602549" h="228361">
                        <a:moveTo>
                          <a:pt x="602550" y="7382"/>
                        </a:moveTo>
                        <a:lnTo>
                          <a:pt x="586357" y="16907"/>
                        </a:lnTo>
                        <a:lnTo>
                          <a:pt x="493012" y="71199"/>
                        </a:lnTo>
                        <a:cubicBezTo>
                          <a:pt x="491107" y="72152"/>
                          <a:pt x="489202" y="72152"/>
                          <a:pt x="488250" y="71199"/>
                        </a:cubicBezTo>
                        <a:lnTo>
                          <a:pt x="382522" y="10239"/>
                        </a:lnTo>
                        <a:lnTo>
                          <a:pt x="249172" y="87392"/>
                        </a:lnTo>
                        <a:lnTo>
                          <a:pt x="239647" y="93107"/>
                        </a:lnTo>
                        <a:lnTo>
                          <a:pt x="36765" y="210264"/>
                        </a:lnTo>
                        <a:lnTo>
                          <a:pt x="7237" y="227409"/>
                        </a:lnTo>
                        <a:cubicBezTo>
                          <a:pt x="6285" y="227409"/>
                          <a:pt x="5332" y="228362"/>
                          <a:pt x="4380" y="228362"/>
                        </a:cubicBezTo>
                        <a:cubicBezTo>
                          <a:pt x="2475" y="228362"/>
                          <a:pt x="1522" y="227409"/>
                          <a:pt x="570" y="225504"/>
                        </a:cubicBezTo>
                        <a:cubicBezTo>
                          <a:pt x="-383" y="223599"/>
                          <a:pt x="-383" y="219789"/>
                          <a:pt x="2475" y="218837"/>
                        </a:cubicBezTo>
                        <a:lnTo>
                          <a:pt x="28192" y="203597"/>
                        </a:lnTo>
                        <a:lnTo>
                          <a:pt x="229170" y="87392"/>
                        </a:lnTo>
                        <a:lnTo>
                          <a:pt x="238695" y="81677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76832" y="12144"/>
                        </a:lnTo>
                        <a:lnTo>
                          <a:pt x="593025" y="2619"/>
                        </a:lnTo>
                        <a:lnTo>
                          <a:pt x="602550" y="7382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AAB9F604-31D1-F2F4-37AC-4239844F5821}"/>
                      </a:ext>
                    </a:extLst>
                  </p:cNvPr>
                  <p:cNvSpPr/>
                  <p:nvPr/>
                </p:nvSpPr>
                <p:spPr>
                  <a:xfrm>
                    <a:off x="1468835" y="3694669"/>
                    <a:ext cx="599692" cy="228361"/>
                  </a:xfrm>
                  <a:custGeom>
                    <a:avLst/>
                    <a:gdLst>
                      <a:gd name="connsiteX0" fmla="*/ 599692 w 599692"/>
                      <a:gd name="connsiteY0" fmla="*/ 10239 h 228361"/>
                      <a:gd name="connsiteX1" fmla="*/ 583500 w 599692"/>
                      <a:gd name="connsiteY1" fmla="*/ 19764 h 228361"/>
                      <a:gd name="connsiteX2" fmla="*/ 492060 w 599692"/>
                      <a:gd name="connsiteY2" fmla="*/ 72152 h 228361"/>
                      <a:gd name="connsiteX3" fmla="*/ 487297 w 599692"/>
                      <a:gd name="connsiteY3" fmla="*/ 72152 h 228361"/>
                      <a:gd name="connsiteX4" fmla="*/ 381570 w 599692"/>
                      <a:gd name="connsiteY4" fmla="*/ 11192 h 228361"/>
                      <a:gd name="connsiteX5" fmla="*/ 246315 w 599692"/>
                      <a:gd name="connsiteY5" fmla="*/ 89297 h 228361"/>
                      <a:gd name="connsiteX6" fmla="*/ 236790 w 599692"/>
                      <a:gd name="connsiteY6" fmla="*/ 95012 h 228361"/>
                      <a:gd name="connsiteX7" fmla="*/ 41527 w 599692"/>
                      <a:gd name="connsiteY7" fmla="*/ 207407 h 228361"/>
                      <a:gd name="connsiteX8" fmla="*/ 7237 w 599692"/>
                      <a:gd name="connsiteY8" fmla="*/ 227409 h 228361"/>
                      <a:gd name="connsiteX9" fmla="*/ 4380 w 599692"/>
                      <a:gd name="connsiteY9" fmla="*/ 228362 h 228361"/>
                      <a:gd name="connsiteX10" fmla="*/ 570 w 599692"/>
                      <a:gd name="connsiteY10" fmla="*/ 225504 h 228361"/>
                      <a:gd name="connsiteX11" fmla="*/ 2475 w 599692"/>
                      <a:gd name="connsiteY11" fmla="*/ 218837 h 228361"/>
                      <a:gd name="connsiteX12" fmla="*/ 33907 w 599692"/>
                      <a:gd name="connsiteY12" fmla="*/ 200739 h 228361"/>
                      <a:gd name="connsiteX13" fmla="*/ 227265 w 599692"/>
                      <a:gd name="connsiteY13" fmla="*/ 89297 h 228361"/>
                      <a:gd name="connsiteX14" fmla="*/ 236790 w 599692"/>
                      <a:gd name="connsiteY14" fmla="*/ 83582 h 228361"/>
                      <a:gd name="connsiteX15" fmla="*/ 379665 w 599692"/>
                      <a:gd name="connsiteY15" fmla="*/ 714 h 228361"/>
                      <a:gd name="connsiteX16" fmla="*/ 384427 w 599692"/>
                      <a:gd name="connsiteY16" fmla="*/ 714 h 228361"/>
                      <a:gd name="connsiteX17" fmla="*/ 490155 w 599692"/>
                      <a:gd name="connsiteY17" fmla="*/ 61674 h 228361"/>
                      <a:gd name="connsiteX18" fmla="*/ 573975 w 599692"/>
                      <a:gd name="connsiteY18" fmla="*/ 13097 h 228361"/>
                      <a:gd name="connsiteX19" fmla="*/ 590167 w 599692"/>
                      <a:gd name="connsiteY19" fmla="*/ 3572 h 228361"/>
                      <a:gd name="connsiteX20" fmla="*/ 599692 w 599692"/>
                      <a:gd name="connsiteY20" fmla="*/ 10239 h 228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99692" h="228361">
                        <a:moveTo>
                          <a:pt x="599692" y="10239"/>
                        </a:moveTo>
                        <a:lnTo>
                          <a:pt x="583500" y="19764"/>
                        </a:lnTo>
                        <a:lnTo>
                          <a:pt x="492060" y="72152"/>
                        </a:lnTo>
                        <a:cubicBezTo>
                          <a:pt x="490155" y="73104"/>
                          <a:pt x="488250" y="73104"/>
                          <a:pt x="487297" y="72152"/>
                        </a:cubicBezTo>
                        <a:lnTo>
                          <a:pt x="381570" y="11192"/>
                        </a:lnTo>
                        <a:lnTo>
                          <a:pt x="246315" y="89297"/>
                        </a:lnTo>
                        <a:lnTo>
                          <a:pt x="236790" y="95012"/>
                        </a:lnTo>
                        <a:lnTo>
                          <a:pt x="41527" y="207407"/>
                        </a:lnTo>
                        <a:lnTo>
                          <a:pt x="7237" y="227409"/>
                        </a:lnTo>
                        <a:cubicBezTo>
                          <a:pt x="6285" y="227409"/>
                          <a:pt x="5332" y="228362"/>
                          <a:pt x="4380" y="228362"/>
                        </a:cubicBezTo>
                        <a:cubicBezTo>
                          <a:pt x="2475" y="228362"/>
                          <a:pt x="1522" y="227409"/>
                          <a:pt x="570" y="225504"/>
                        </a:cubicBezTo>
                        <a:cubicBezTo>
                          <a:pt x="-383" y="223599"/>
                          <a:pt x="-383" y="219789"/>
                          <a:pt x="2475" y="218837"/>
                        </a:cubicBezTo>
                        <a:lnTo>
                          <a:pt x="33907" y="200739"/>
                        </a:lnTo>
                        <a:lnTo>
                          <a:pt x="227265" y="89297"/>
                        </a:lnTo>
                        <a:lnTo>
                          <a:pt x="236790" y="83582"/>
                        </a:lnTo>
                        <a:lnTo>
                          <a:pt x="379665" y="714"/>
                        </a:lnTo>
                        <a:cubicBezTo>
                          <a:pt x="381570" y="-238"/>
                          <a:pt x="383475" y="-238"/>
                          <a:pt x="384427" y="714"/>
                        </a:cubicBezTo>
                        <a:lnTo>
                          <a:pt x="490155" y="61674"/>
                        </a:lnTo>
                        <a:lnTo>
                          <a:pt x="573975" y="13097"/>
                        </a:lnTo>
                        <a:lnTo>
                          <a:pt x="590167" y="3572"/>
                        </a:lnTo>
                        <a:lnTo>
                          <a:pt x="599692" y="1023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94A4818A-8DB6-3C7E-EE92-5D38F0A3FA1E}"/>
                      </a:ext>
                    </a:extLst>
                  </p:cNvPr>
                  <p:cNvSpPr/>
                  <p:nvPr/>
                </p:nvSpPr>
                <p:spPr>
                  <a:xfrm>
                    <a:off x="1419305" y="3551556"/>
                    <a:ext cx="393952" cy="230505"/>
                  </a:xfrm>
                  <a:custGeom>
                    <a:avLst/>
                    <a:gdLst>
                      <a:gd name="connsiteX0" fmla="*/ 393952 w 393952"/>
                      <a:gd name="connsiteY0" fmla="*/ 5715 h 230505"/>
                      <a:gd name="connsiteX1" fmla="*/ 377760 w 393952"/>
                      <a:gd name="connsiteY1" fmla="*/ 15240 h 230505"/>
                      <a:gd name="connsiteX2" fmla="*/ 32955 w 393952"/>
                      <a:gd name="connsiteY2" fmla="*/ 214313 h 230505"/>
                      <a:gd name="connsiteX3" fmla="*/ 7237 w 393952"/>
                      <a:gd name="connsiteY3" fmla="*/ 229553 h 230505"/>
                      <a:gd name="connsiteX4" fmla="*/ 4380 w 393952"/>
                      <a:gd name="connsiteY4" fmla="*/ 230505 h 230505"/>
                      <a:gd name="connsiteX5" fmla="*/ 570 w 393952"/>
                      <a:gd name="connsiteY5" fmla="*/ 227647 h 230505"/>
                      <a:gd name="connsiteX6" fmla="*/ 2475 w 393952"/>
                      <a:gd name="connsiteY6" fmla="*/ 220980 h 230505"/>
                      <a:gd name="connsiteX7" fmla="*/ 24382 w 393952"/>
                      <a:gd name="connsiteY7" fmla="*/ 208597 h 230505"/>
                      <a:gd name="connsiteX8" fmla="*/ 368235 w 393952"/>
                      <a:gd name="connsiteY8" fmla="*/ 9525 h 230505"/>
                      <a:gd name="connsiteX9" fmla="*/ 384427 w 393952"/>
                      <a:gd name="connsiteY9" fmla="*/ 0 h 230505"/>
                      <a:gd name="connsiteX10" fmla="*/ 393952 w 393952"/>
                      <a:gd name="connsiteY10" fmla="*/ 5715 h 230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3952" h="230505">
                        <a:moveTo>
                          <a:pt x="393952" y="5715"/>
                        </a:moveTo>
                        <a:lnTo>
                          <a:pt x="377760" y="15240"/>
                        </a:lnTo>
                        <a:lnTo>
                          <a:pt x="32955" y="214313"/>
                        </a:lnTo>
                        <a:lnTo>
                          <a:pt x="7237" y="229553"/>
                        </a:lnTo>
                        <a:cubicBezTo>
                          <a:pt x="6285" y="229553"/>
                          <a:pt x="5332" y="230505"/>
                          <a:pt x="4380" y="230505"/>
                        </a:cubicBezTo>
                        <a:cubicBezTo>
                          <a:pt x="2475" y="230505"/>
                          <a:pt x="1522" y="229553"/>
                          <a:pt x="570" y="227647"/>
                        </a:cubicBezTo>
                        <a:cubicBezTo>
                          <a:pt x="-383" y="225743"/>
                          <a:pt x="-383" y="221933"/>
                          <a:pt x="2475" y="220980"/>
                        </a:cubicBezTo>
                        <a:lnTo>
                          <a:pt x="24382" y="208597"/>
                        </a:lnTo>
                        <a:lnTo>
                          <a:pt x="368235" y="9525"/>
                        </a:lnTo>
                        <a:lnTo>
                          <a:pt x="384427" y="0"/>
                        </a:lnTo>
                        <a:lnTo>
                          <a:pt x="39395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38E6B711-0B4A-3370-2A6B-014A62149F3F}"/>
                      </a:ext>
                    </a:extLst>
                  </p:cNvPr>
                  <p:cNvSpPr/>
                  <p:nvPr/>
                </p:nvSpPr>
                <p:spPr>
                  <a:xfrm>
                    <a:off x="2117487" y="3952559"/>
                    <a:ext cx="390142" cy="227647"/>
                  </a:xfrm>
                  <a:custGeom>
                    <a:avLst/>
                    <a:gdLst>
                      <a:gd name="connsiteX0" fmla="*/ 390142 w 390142"/>
                      <a:gd name="connsiteY0" fmla="*/ 5715 h 227647"/>
                      <a:gd name="connsiteX1" fmla="*/ 373950 w 390142"/>
                      <a:gd name="connsiteY1" fmla="*/ 15240 h 227647"/>
                      <a:gd name="connsiteX2" fmla="*/ 33907 w 390142"/>
                      <a:gd name="connsiteY2" fmla="*/ 211455 h 227647"/>
                      <a:gd name="connsiteX3" fmla="*/ 7237 w 390142"/>
                      <a:gd name="connsiteY3" fmla="*/ 226695 h 227647"/>
                      <a:gd name="connsiteX4" fmla="*/ 4380 w 390142"/>
                      <a:gd name="connsiteY4" fmla="*/ 227647 h 227647"/>
                      <a:gd name="connsiteX5" fmla="*/ 570 w 390142"/>
                      <a:gd name="connsiteY5" fmla="*/ 224790 h 227647"/>
                      <a:gd name="connsiteX6" fmla="*/ 2475 w 390142"/>
                      <a:gd name="connsiteY6" fmla="*/ 218122 h 227647"/>
                      <a:gd name="connsiteX7" fmla="*/ 23430 w 390142"/>
                      <a:gd name="connsiteY7" fmla="*/ 205740 h 227647"/>
                      <a:gd name="connsiteX8" fmla="*/ 363472 w 390142"/>
                      <a:gd name="connsiteY8" fmla="*/ 9525 h 227647"/>
                      <a:gd name="connsiteX9" fmla="*/ 379665 w 390142"/>
                      <a:gd name="connsiteY9" fmla="*/ 0 h 227647"/>
                      <a:gd name="connsiteX10" fmla="*/ 390142 w 390142"/>
                      <a:gd name="connsiteY10" fmla="*/ 5715 h 227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0142" h="227647">
                        <a:moveTo>
                          <a:pt x="390142" y="5715"/>
                        </a:moveTo>
                        <a:lnTo>
                          <a:pt x="373950" y="15240"/>
                        </a:lnTo>
                        <a:lnTo>
                          <a:pt x="33907" y="211455"/>
                        </a:lnTo>
                        <a:lnTo>
                          <a:pt x="7237" y="226695"/>
                        </a:lnTo>
                        <a:cubicBezTo>
                          <a:pt x="6285" y="226695"/>
                          <a:pt x="5332" y="227647"/>
                          <a:pt x="4380" y="227647"/>
                        </a:cubicBezTo>
                        <a:cubicBezTo>
                          <a:pt x="2475" y="227647"/>
                          <a:pt x="1522" y="226695"/>
                          <a:pt x="570" y="224790"/>
                        </a:cubicBezTo>
                        <a:cubicBezTo>
                          <a:pt x="-383" y="222885"/>
                          <a:pt x="-383" y="219075"/>
                          <a:pt x="2475" y="218122"/>
                        </a:cubicBezTo>
                        <a:lnTo>
                          <a:pt x="23430" y="205740"/>
                        </a:lnTo>
                        <a:lnTo>
                          <a:pt x="363472" y="9525"/>
                        </a:lnTo>
                        <a:lnTo>
                          <a:pt x="379665" y="0"/>
                        </a:lnTo>
                        <a:lnTo>
                          <a:pt x="39014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06B19F5B-0E84-2EFF-0608-F8BFD45F8E5E}"/>
                      </a:ext>
                    </a:extLst>
                  </p:cNvPr>
                  <p:cNvSpPr/>
                  <p:nvPr/>
                </p:nvSpPr>
                <p:spPr>
                  <a:xfrm>
                    <a:off x="1785065" y="3762059"/>
                    <a:ext cx="393952" cy="230505"/>
                  </a:xfrm>
                  <a:custGeom>
                    <a:avLst/>
                    <a:gdLst>
                      <a:gd name="connsiteX0" fmla="*/ 393952 w 393952"/>
                      <a:gd name="connsiteY0" fmla="*/ 5715 h 230505"/>
                      <a:gd name="connsiteX1" fmla="*/ 377760 w 393952"/>
                      <a:gd name="connsiteY1" fmla="*/ 15240 h 230505"/>
                      <a:gd name="connsiteX2" fmla="*/ 148207 w 393952"/>
                      <a:gd name="connsiteY2" fmla="*/ 147638 h 230505"/>
                      <a:gd name="connsiteX3" fmla="*/ 138682 w 393952"/>
                      <a:gd name="connsiteY3" fmla="*/ 153353 h 230505"/>
                      <a:gd name="connsiteX4" fmla="*/ 34860 w 393952"/>
                      <a:gd name="connsiteY4" fmla="*/ 213360 h 230505"/>
                      <a:gd name="connsiteX5" fmla="*/ 34860 w 393952"/>
                      <a:gd name="connsiteY5" fmla="*/ 213360 h 230505"/>
                      <a:gd name="connsiteX6" fmla="*/ 7237 w 393952"/>
                      <a:gd name="connsiteY6" fmla="*/ 229553 h 230505"/>
                      <a:gd name="connsiteX7" fmla="*/ 4380 w 393952"/>
                      <a:gd name="connsiteY7" fmla="*/ 230505 h 230505"/>
                      <a:gd name="connsiteX8" fmla="*/ 570 w 393952"/>
                      <a:gd name="connsiteY8" fmla="*/ 227647 h 230505"/>
                      <a:gd name="connsiteX9" fmla="*/ 2475 w 393952"/>
                      <a:gd name="connsiteY9" fmla="*/ 220980 h 230505"/>
                      <a:gd name="connsiteX10" fmla="*/ 25335 w 393952"/>
                      <a:gd name="connsiteY10" fmla="*/ 207645 h 230505"/>
                      <a:gd name="connsiteX11" fmla="*/ 129157 w 393952"/>
                      <a:gd name="connsiteY11" fmla="*/ 147638 h 230505"/>
                      <a:gd name="connsiteX12" fmla="*/ 138682 w 393952"/>
                      <a:gd name="connsiteY12" fmla="*/ 141922 h 230505"/>
                      <a:gd name="connsiteX13" fmla="*/ 368235 w 393952"/>
                      <a:gd name="connsiteY13" fmla="*/ 9525 h 230505"/>
                      <a:gd name="connsiteX14" fmla="*/ 384427 w 393952"/>
                      <a:gd name="connsiteY14" fmla="*/ 0 h 230505"/>
                      <a:gd name="connsiteX15" fmla="*/ 393952 w 393952"/>
                      <a:gd name="connsiteY15" fmla="*/ 5715 h 230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93952" h="230505">
                        <a:moveTo>
                          <a:pt x="393952" y="5715"/>
                        </a:moveTo>
                        <a:lnTo>
                          <a:pt x="377760" y="15240"/>
                        </a:lnTo>
                        <a:lnTo>
                          <a:pt x="148207" y="147638"/>
                        </a:lnTo>
                        <a:lnTo>
                          <a:pt x="138682" y="153353"/>
                        </a:lnTo>
                        <a:lnTo>
                          <a:pt x="34860" y="213360"/>
                        </a:lnTo>
                        <a:cubicBezTo>
                          <a:pt x="34860" y="213360"/>
                          <a:pt x="34860" y="213360"/>
                          <a:pt x="34860" y="213360"/>
                        </a:cubicBezTo>
                        <a:lnTo>
                          <a:pt x="7237" y="229553"/>
                        </a:lnTo>
                        <a:cubicBezTo>
                          <a:pt x="6285" y="229553"/>
                          <a:pt x="5332" y="230505"/>
                          <a:pt x="4380" y="230505"/>
                        </a:cubicBezTo>
                        <a:cubicBezTo>
                          <a:pt x="2475" y="230505"/>
                          <a:pt x="1522" y="229553"/>
                          <a:pt x="570" y="227647"/>
                        </a:cubicBezTo>
                        <a:cubicBezTo>
                          <a:pt x="-383" y="225743"/>
                          <a:pt x="-383" y="221932"/>
                          <a:pt x="2475" y="220980"/>
                        </a:cubicBezTo>
                        <a:lnTo>
                          <a:pt x="25335" y="207645"/>
                        </a:lnTo>
                        <a:lnTo>
                          <a:pt x="129157" y="147638"/>
                        </a:lnTo>
                        <a:lnTo>
                          <a:pt x="138682" y="141922"/>
                        </a:lnTo>
                        <a:lnTo>
                          <a:pt x="368235" y="9525"/>
                        </a:lnTo>
                        <a:lnTo>
                          <a:pt x="384427" y="0"/>
                        </a:lnTo>
                        <a:lnTo>
                          <a:pt x="393952" y="571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967CB028-A1A0-D7E0-0DC5-9E6F561246A7}"/>
                      </a:ext>
                    </a:extLst>
                  </p:cNvPr>
                  <p:cNvSpPr/>
                  <p:nvPr/>
                </p:nvSpPr>
                <p:spPr>
                  <a:xfrm>
                    <a:off x="1610375" y="3586799"/>
                    <a:ext cx="562927" cy="557212"/>
                  </a:xfrm>
                  <a:custGeom>
                    <a:avLst/>
                    <a:gdLst>
                      <a:gd name="connsiteX0" fmla="*/ 562928 w 562927"/>
                      <a:gd name="connsiteY0" fmla="*/ 461963 h 557212"/>
                      <a:gd name="connsiteX1" fmla="*/ 434340 w 562927"/>
                      <a:gd name="connsiteY1" fmla="*/ 537210 h 557212"/>
                      <a:gd name="connsiteX2" fmla="*/ 398145 w 562927"/>
                      <a:gd name="connsiteY2" fmla="*/ 557213 h 557212"/>
                      <a:gd name="connsiteX3" fmla="*/ 393383 w 562927"/>
                      <a:gd name="connsiteY3" fmla="*/ 548640 h 557212"/>
                      <a:gd name="connsiteX4" fmla="*/ 425767 w 562927"/>
                      <a:gd name="connsiteY4" fmla="*/ 530542 h 557212"/>
                      <a:gd name="connsiteX5" fmla="*/ 543878 w 562927"/>
                      <a:gd name="connsiteY5" fmla="*/ 461963 h 557212"/>
                      <a:gd name="connsiteX6" fmla="*/ 415290 w 562927"/>
                      <a:gd name="connsiteY6" fmla="*/ 388620 h 557212"/>
                      <a:gd name="connsiteX7" fmla="*/ 405765 w 562927"/>
                      <a:gd name="connsiteY7" fmla="*/ 382905 h 557212"/>
                      <a:gd name="connsiteX8" fmla="*/ 312420 w 562927"/>
                      <a:gd name="connsiteY8" fmla="*/ 328613 h 557212"/>
                      <a:gd name="connsiteX9" fmla="*/ 302895 w 562927"/>
                      <a:gd name="connsiteY9" fmla="*/ 322897 h 557212"/>
                      <a:gd name="connsiteX10" fmla="*/ 94298 w 562927"/>
                      <a:gd name="connsiteY10" fmla="*/ 202882 h 557212"/>
                      <a:gd name="connsiteX11" fmla="*/ 84773 w 562927"/>
                      <a:gd name="connsiteY11" fmla="*/ 197167 h 557212"/>
                      <a:gd name="connsiteX12" fmla="*/ 0 w 562927"/>
                      <a:gd name="connsiteY12" fmla="*/ 148590 h 557212"/>
                      <a:gd name="connsiteX13" fmla="*/ 238125 w 562927"/>
                      <a:gd name="connsiteY13" fmla="*/ 9525 h 557212"/>
                      <a:gd name="connsiteX14" fmla="*/ 254317 w 562927"/>
                      <a:gd name="connsiteY14" fmla="*/ 0 h 557212"/>
                      <a:gd name="connsiteX15" fmla="*/ 263842 w 562927"/>
                      <a:gd name="connsiteY15" fmla="*/ 5715 h 557212"/>
                      <a:gd name="connsiteX16" fmla="*/ 247650 w 562927"/>
                      <a:gd name="connsiteY16" fmla="*/ 15240 h 557212"/>
                      <a:gd name="connsiteX17" fmla="*/ 20002 w 562927"/>
                      <a:gd name="connsiteY17" fmla="*/ 148590 h 557212"/>
                      <a:gd name="connsiteX18" fmla="*/ 94298 w 562927"/>
                      <a:gd name="connsiteY18" fmla="*/ 191453 h 557212"/>
                      <a:gd name="connsiteX19" fmla="*/ 104775 w 562927"/>
                      <a:gd name="connsiteY19" fmla="*/ 197167 h 557212"/>
                      <a:gd name="connsiteX20" fmla="*/ 312420 w 562927"/>
                      <a:gd name="connsiteY20" fmla="*/ 318135 h 557212"/>
                      <a:gd name="connsiteX21" fmla="*/ 321945 w 562927"/>
                      <a:gd name="connsiteY21" fmla="*/ 322897 h 557212"/>
                      <a:gd name="connsiteX22" fmla="*/ 415290 w 562927"/>
                      <a:gd name="connsiteY22" fmla="*/ 377190 h 557212"/>
                      <a:gd name="connsiteX23" fmla="*/ 424815 w 562927"/>
                      <a:gd name="connsiteY23" fmla="*/ 382905 h 557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62927" h="557212">
                        <a:moveTo>
                          <a:pt x="562928" y="461963"/>
                        </a:moveTo>
                        <a:lnTo>
                          <a:pt x="434340" y="537210"/>
                        </a:lnTo>
                        <a:lnTo>
                          <a:pt x="398145" y="557213"/>
                        </a:lnTo>
                        <a:lnTo>
                          <a:pt x="393383" y="548640"/>
                        </a:lnTo>
                        <a:lnTo>
                          <a:pt x="425767" y="530542"/>
                        </a:lnTo>
                        <a:lnTo>
                          <a:pt x="543878" y="461963"/>
                        </a:lnTo>
                        <a:lnTo>
                          <a:pt x="415290" y="388620"/>
                        </a:lnTo>
                        <a:lnTo>
                          <a:pt x="405765" y="382905"/>
                        </a:lnTo>
                        <a:lnTo>
                          <a:pt x="312420" y="328613"/>
                        </a:lnTo>
                        <a:lnTo>
                          <a:pt x="302895" y="322897"/>
                        </a:lnTo>
                        <a:lnTo>
                          <a:pt x="94298" y="202882"/>
                        </a:lnTo>
                        <a:lnTo>
                          <a:pt x="84773" y="197167"/>
                        </a:lnTo>
                        <a:lnTo>
                          <a:pt x="0" y="148590"/>
                        </a:lnTo>
                        <a:lnTo>
                          <a:pt x="238125" y="9525"/>
                        </a:lnTo>
                        <a:lnTo>
                          <a:pt x="254317" y="0"/>
                        </a:lnTo>
                        <a:lnTo>
                          <a:pt x="263842" y="5715"/>
                        </a:lnTo>
                        <a:lnTo>
                          <a:pt x="247650" y="15240"/>
                        </a:lnTo>
                        <a:lnTo>
                          <a:pt x="20002" y="148590"/>
                        </a:lnTo>
                        <a:lnTo>
                          <a:pt x="94298" y="191453"/>
                        </a:lnTo>
                        <a:lnTo>
                          <a:pt x="104775" y="197167"/>
                        </a:lnTo>
                        <a:lnTo>
                          <a:pt x="312420" y="318135"/>
                        </a:lnTo>
                        <a:lnTo>
                          <a:pt x="321945" y="322897"/>
                        </a:lnTo>
                        <a:lnTo>
                          <a:pt x="415290" y="377190"/>
                        </a:lnTo>
                        <a:lnTo>
                          <a:pt x="424815" y="382905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199DE093-4EDC-EA65-17EA-36480C6C7C02}"/>
                      </a:ext>
                    </a:extLst>
                  </p:cNvPr>
                  <p:cNvSpPr/>
                  <p:nvPr/>
                </p:nvSpPr>
                <p:spPr>
                  <a:xfrm>
                    <a:off x="934814" y="360703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182" name="Graphic 4">
                    <a:extLst>
                      <a:ext uri="{FF2B5EF4-FFF2-40B4-BE49-F238E27FC236}">
                        <a16:creationId xmlns:a16="http://schemas.microsoft.com/office/drawing/2014/main" id="{379EF8CA-19C8-97AC-7DC5-184FCD8169BA}"/>
                      </a:ext>
                    </a:extLst>
                  </p:cNvPr>
                  <p:cNvGrpSpPr/>
                  <p:nvPr/>
                </p:nvGrpSpPr>
                <p:grpSpPr>
                  <a:xfrm>
                    <a:off x="1271046" y="3455353"/>
                    <a:ext cx="376475" cy="351234"/>
                    <a:chOff x="1271046" y="3455353"/>
                    <a:chExt cx="376475" cy="351234"/>
                  </a:xfrm>
                  <a:solidFill>
                    <a:srgbClr val="05D4F5"/>
                  </a:solidFill>
                </p:grpSpPr>
                <p:sp>
                  <p:nvSpPr>
                    <p:cNvPr id="192" name="Freeform: Shape 191">
                      <a:extLst>
                        <a:ext uri="{FF2B5EF4-FFF2-40B4-BE49-F238E27FC236}">
                          <a16:creationId xmlns:a16="http://schemas.microsoft.com/office/drawing/2014/main" id="{1E47EC6A-59F2-BE4C-9D4F-7D4E06730C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05005" y="3455353"/>
                      <a:ext cx="342517" cy="333375"/>
                    </a:xfrm>
                    <a:custGeom>
                      <a:avLst/>
                      <a:gdLst>
                        <a:gd name="connsiteX0" fmla="*/ 332040 w 342517"/>
                        <a:gd name="connsiteY0" fmla="*/ 142875 h 333375"/>
                        <a:gd name="connsiteX1" fmla="*/ 329182 w 342517"/>
                        <a:gd name="connsiteY1" fmla="*/ 146685 h 333375"/>
                        <a:gd name="connsiteX2" fmla="*/ 33907 w 342517"/>
                        <a:gd name="connsiteY2" fmla="*/ 317183 h 333375"/>
                        <a:gd name="connsiteX3" fmla="*/ 7237 w 342517"/>
                        <a:gd name="connsiteY3" fmla="*/ 332423 h 333375"/>
                        <a:gd name="connsiteX4" fmla="*/ 4380 w 342517"/>
                        <a:gd name="connsiteY4" fmla="*/ 333375 h 333375"/>
                        <a:gd name="connsiteX5" fmla="*/ 570 w 342517"/>
                        <a:gd name="connsiteY5" fmla="*/ 330518 h 333375"/>
                        <a:gd name="connsiteX6" fmla="*/ 2475 w 342517"/>
                        <a:gd name="connsiteY6" fmla="*/ 323850 h 333375"/>
                        <a:gd name="connsiteX7" fmla="*/ 25335 w 342517"/>
                        <a:gd name="connsiteY7" fmla="*/ 310515 h 333375"/>
                        <a:gd name="connsiteX8" fmla="*/ 317752 w 342517"/>
                        <a:gd name="connsiteY8" fmla="*/ 141923 h 333375"/>
                        <a:gd name="connsiteX9" fmla="*/ 209167 w 342517"/>
                        <a:gd name="connsiteY9" fmla="*/ 79058 h 333375"/>
                        <a:gd name="connsiteX10" fmla="*/ 206310 w 342517"/>
                        <a:gd name="connsiteY10" fmla="*/ 75248 h 333375"/>
                        <a:gd name="connsiteX11" fmla="*/ 209167 w 342517"/>
                        <a:gd name="connsiteY11" fmla="*/ 71438 h 333375"/>
                        <a:gd name="connsiteX12" fmla="*/ 316800 w 342517"/>
                        <a:gd name="connsiteY12" fmla="*/ 9525 h 333375"/>
                        <a:gd name="connsiteX13" fmla="*/ 332992 w 342517"/>
                        <a:gd name="connsiteY13" fmla="*/ 0 h 333375"/>
                        <a:gd name="connsiteX14" fmla="*/ 342517 w 342517"/>
                        <a:gd name="connsiteY14" fmla="*/ 5715 h 333375"/>
                        <a:gd name="connsiteX15" fmla="*/ 326325 w 342517"/>
                        <a:gd name="connsiteY15" fmla="*/ 15240 h 333375"/>
                        <a:gd name="connsiteX16" fmla="*/ 221550 w 342517"/>
                        <a:gd name="connsiteY16" fmla="*/ 76200 h 333375"/>
                        <a:gd name="connsiteX17" fmla="*/ 330135 w 342517"/>
                        <a:gd name="connsiteY17" fmla="*/ 139065 h 333375"/>
                        <a:gd name="connsiteX18" fmla="*/ 332040 w 342517"/>
                        <a:gd name="connsiteY18" fmla="*/ 142875 h 333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42517" h="333375">
                          <a:moveTo>
                            <a:pt x="332040" y="142875"/>
                          </a:moveTo>
                          <a:cubicBezTo>
                            <a:pt x="332040" y="144780"/>
                            <a:pt x="331087" y="146685"/>
                            <a:pt x="329182" y="146685"/>
                          </a:cubicBezTo>
                          <a:lnTo>
                            <a:pt x="33907" y="317183"/>
                          </a:lnTo>
                          <a:lnTo>
                            <a:pt x="7237" y="332423"/>
                          </a:lnTo>
                          <a:cubicBezTo>
                            <a:pt x="6285" y="332423"/>
                            <a:pt x="5332" y="333375"/>
                            <a:pt x="4380" y="333375"/>
                          </a:cubicBezTo>
                          <a:cubicBezTo>
                            <a:pt x="2475" y="333375"/>
                            <a:pt x="1522" y="332423"/>
                            <a:pt x="570" y="330518"/>
                          </a:cubicBezTo>
                          <a:cubicBezTo>
                            <a:pt x="-383" y="328613"/>
                            <a:pt x="-383" y="324803"/>
                            <a:pt x="2475" y="323850"/>
                          </a:cubicBezTo>
                          <a:lnTo>
                            <a:pt x="25335" y="310515"/>
                          </a:lnTo>
                          <a:lnTo>
                            <a:pt x="317752" y="141923"/>
                          </a:lnTo>
                          <a:lnTo>
                            <a:pt x="209167" y="79058"/>
                          </a:lnTo>
                          <a:cubicBezTo>
                            <a:pt x="207262" y="78105"/>
                            <a:pt x="206310" y="76200"/>
                            <a:pt x="206310" y="75248"/>
                          </a:cubicBezTo>
                          <a:cubicBezTo>
                            <a:pt x="206310" y="73343"/>
                            <a:pt x="207262" y="71438"/>
                            <a:pt x="209167" y="71438"/>
                          </a:cubicBezTo>
                          <a:lnTo>
                            <a:pt x="316800" y="9525"/>
                          </a:lnTo>
                          <a:lnTo>
                            <a:pt x="332992" y="0"/>
                          </a:lnTo>
                          <a:lnTo>
                            <a:pt x="342517" y="5715"/>
                          </a:lnTo>
                          <a:lnTo>
                            <a:pt x="326325" y="15240"/>
                          </a:lnTo>
                          <a:lnTo>
                            <a:pt x="221550" y="76200"/>
                          </a:lnTo>
                          <a:lnTo>
                            <a:pt x="330135" y="139065"/>
                          </a:lnTo>
                          <a:cubicBezTo>
                            <a:pt x="331087" y="140018"/>
                            <a:pt x="332040" y="141923"/>
                            <a:pt x="332040" y="142875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3" name="Freeform: Shape 192">
                      <a:extLst>
                        <a:ext uri="{FF2B5EF4-FFF2-40B4-BE49-F238E27FC236}">
                          <a16:creationId xmlns:a16="http://schemas.microsoft.com/office/drawing/2014/main" id="{73E26204-62DD-FE99-0449-96C9C74D0B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71046" y="3763249"/>
                      <a:ext cx="73818" cy="43338"/>
                    </a:xfrm>
                    <a:custGeom>
                      <a:avLst/>
                      <a:gdLst>
                        <a:gd name="connsiteX0" fmla="*/ 63103 w 73818"/>
                        <a:gd name="connsiteY0" fmla="*/ 6429 h 43338"/>
                        <a:gd name="connsiteX1" fmla="*/ 63103 w 73818"/>
                        <a:gd name="connsiteY1" fmla="*/ 36909 h 43338"/>
                        <a:gd name="connsiteX2" fmla="*/ 10716 w 73818"/>
                        <a:gd name="connsiteY2" fmla="*/ 36909 h 43338"/>
                        <a:gd name="connsiteX3" fmla="*/ 10716 w 73818"/>
                        <a:gd name="connsiteY3" fmla="*/ 6429 h 43338"/>
                        <a:gd name="connsiteX4" fmla="*/ 63103 w 73818"/>
                        <a:gd name="connsiteY4" fmla="*/ 6429 h 433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3818" h="43338">
                          <a:moveTo>
                            <a:pt x="63103" y="6429"/>
                          </a:moveTo>
                          <a:cubicBezTo>
                            <a:pt x="77391" y="15002"/>
                            <a:pt x="77391" y="28337"/>
                            <a:pt x="63103" y="36909"/>
                          </a:cubicBezTo>
                          <a:cubicBezTo>
                            <a:pt x="48816" y="45482"/>
                            <a:pt x="25003" y="45482"/>
                            <a:pt x="10716" y="36909"/>
                          </a:cubicBezTo>
                          <a:cubicBezTo>
                            <a:pt x="-3572" y="28337"/>
                            <a:pt x="-3572" y="15002"/>
                            <a:pt x="10716" y="6429"/>
                          </a:cubicBezTo>
                          <a:cubicBezTo>
                            <a:pt x="25003" y="-2143"/>
                            <a:pt x="48816" y="-2143"/>
                            <a:pt x="63103" y="6429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3" name="Graphic 4">
                    <a:extLst>
                      <a:ext uri="{FF2B5EF4-FFF2-40B4-BE49-F238E27FC236}">
                        <a16:creationId xmlns:a16="http://schemas.microsoft.com/office/drawing/2014/main" id="{4BBBF53A-76F3-FBD7-83E6-DB57AEC1EDC6}"/>
                      </a:ext>
                    </a:extLst>
                  </p:cNvPr>
                  <p:cNvGrpSpPr/>
                  <p:nvPr/>
                </p:nvGrpSpPr>
                <p:grpSpPr>
                  <a:xfrm>
                    <a:off x="2213069" y="3990659"/>
                    <a:ext cx="363140" cy="343614"/>
                    <a:chOff x="2213069" y="3990659"/>
                    <a:chExt cx="363140" cy="343614"/>
                  </a:xfrm>
                  <a:solidFill>
                    <a:srgbClr val="05D4F5"/>
                  </a:solidFill>
                </p:grpSpPr>
                <p:sp>
                  <p:nvSpPr>
                    <p:cNvPr id="190" name="Freeform: Shape 189">
                      <a:extLst>
                        <a:ext uri="{FF2B5EF4-FFF2-40B4-BE49-F238E27FC236}">
                          <a16:creationId xmlns:a16="http://schemas.microsoft.com/office/drawing/2014/main" id="{B10BAA79-AB6B-9A14-AAFF-DD17ADD9D8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9407" y="3990659"/>
                      <a:ext cx="336802" cy="330517"/>
                    </a:xfrm>
                    <a:custGeom>
                      <a:avLst/>
                      <a:gdLst>
                        <a:gd name="connsiteX0" fmla="*/ 332040 w 336802"/>
                        <a:gd name="connsiteY0" fmla="*/ 140018 h 330517"/>
                        <a:gd name="connsiteX1" fmla="*/ 329182 w 336802"/>
                        <a:gd name="connsiteY1" fmla="*/ 143828 h 330517"/>
                        <a:gd name="connsiteX2" fmla="*/ 41527 w 336802"/>
                        <a:gd name="connsiteY2" fmla="*/ 309563 h 330517"/>
                        <a:gd name="connsiteX3" fmla="*/ 7237 w 336802"/>
                        <a:gd name="connsiteY3" fmla="*/ 329565 h 330517"/>
                        <a:gd name="connsiteX4" fmla="*/ 4380 w 336802"/>
                        <a:gd name="connsiteY4" fmla="*/ 330518 h 330517"/>
                        <a:gd name="connsiteX5" fmla="*/ 570 w 336802"/>
                        <a:gd name="connsiteY5" fmla="*/ 327660 h 330517"/>
                        <a:gd name="connsiteX6" fmla="*/ 2475 w 336802"/>
                        <a:gd name="connsiteY6" fmla="*/ 320993 h 330517"/>
                        <a:gd name="connsiteX7" fmla="*/ 32955 w 336802"/>
                        <a:gd name="connsiteY7" fmla="*/ 303847 h 330517"/>
                        <a:gd name="connsiteX8" fmla="*/ 317752 w 336802"/>
                        <a:gd name="connsiteY8" fmla="*/ 139065 h 330517"/>
                        <a:gd name="connsiteX9" fmla="*/ 209167 w 336802"/>
                        <a:gd name="connsiteY9" fmla="*/ 76200 h 330517"/>
                        <a:gd name="connsiteX10" fmla="*/ 206310 w 336802"/>
                        <a:gd name="connsiteY10" fmla="*/ 72390 h 330517"/>
                        <a:gd name="connsiteX11" fmla="*/ 209167 w 336802"/>
                        <a:gd name="connsiteY11" fmla="*/ 68580 h 330517"/>
                        <a:gd name="connsiteX12" fmla="*/ 311085 w 336802"/>
                        <a:gd name="connsiteY12" fmla="*/ 9525 h 330517"/>
                        <a:gd name="connsiteX13" fmla="*/ 327277 w 336802"/>
                        <a:gd name="connsiteY13" fmla="*/ 0 h 330517"/>
                        <a:gd name="connsiteX14" fmla="*/ 336802 w 336802"/>
                        <a:gd name="connsiteY14" fmla="*/ 5715 h 330517"/>
                        <a:gd name="connsiteX15" fmla="*/ 320610 w 336802"/>
                        <a:gd name="connsiteY15" fmla="*/ 15240 h 330517"/>
                        <a:gd name="connsiteX16" fmla="*/ 221550 w 336802"/>
                        <a:gd name="connsiteY16" fmla="*/ 72390 h 330517"/>
                        <a:gd name="connsiteX17" fmla="*/ 330135 w 336802"/>
                        <a:gd name="connsiteY17" fmla="*/ 135255 h 330517"/>
                        <a:gd name="connsiteX18" fmla="*/ 332040 w 336802"/>
                        <a:gd name="connsiteY18" fmla="*/ 140018 h 330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36802" h="330517">
                          <a:moveTo>
                            <a:pt x="332040" y="140018"/>
                          </a:moveTo>
                          <a:cubicBezTo>
                            <a:pt x="332040" y="141922"/>
                            <a:pt x="331087" y="143828"/>
                            <a:pt x="329182" y="143828"/>
                          </a:cubicBezTo>
                          <a:lnTo>
                            <a:pt x="41527" y="309563"/>
                          </a:lnTo>
                          <a:lnTo>
                            <a:pt x="7237" y="329565"/>
                          </a:lnTo>
                          <a:cubicBezTo>
                            <a:pt x="6285" y="329565"/>
                            <a:pt x="5332" y="330518"/>
                            <a:pt x="4380" y="330518"/>
                          </a:cubicBezTo>
                          <a:cubicBezTo>
                            <a:pt x="2475" y="330518"/>
                            <a:pt x="1522" y="329565"/>
                            <a:pt x="570" y="327660"/>
                          </a:cubicBezTo>
                          <a:cubicBezTo>
                            <a:pt x="-383" y="325755"/>
                            <a:pt x="-383" y="321945"/>
                            <a:pt x="2475" y="320993"/>
                          </a:cubicBezTo>
                          <a:lnTo>
                            <a:pt x="32955" y="303847"/>
                          </a:lnTo>
                          <a:lnTo>
                            <a:pt x="317752" y="139065"/>
                          </a:lnTo>
                          <a:lnTo>
                            <a:pt x="209167" y="76200"/>
                          </a:lnTo>
                          <a:cubicBezTo>
                            <a:pt x="207262" y="75247"/>
                            <a:pt x="206310" y="73343"/>
                            <a:pt x="206310" y="72390"/>
                          </a:cubicBezTo>
                          <a:cubicBezTo>
                            <a:pt x="206310" y="70485"/>
                            <a:pt x="207262" y="68580"/>
                            <a:pt x="209167" y="68580"/>
                          </a:cubicBezTo>
                          <a:lnTo>
                            <a:pt x="311085" y="9525"/>
                          </a:lnTo>
                          <a:lnTo>
                            <a:pt x="327277" y="0"/>
                          </a:lnTo>
                          <a:lnTo>
                            <a:pt x="336802" y="5715"/>
                          </a:lnTo>
                          <a:lnTo>
                            <a:pt x="320610" y="15240"/>
                          </a:lnTo>
                          <a:lnTo>
                            <a:pt x="221550" y="72390"/>
                          </a:lnTo>
                          <a:lnTo>
                            <a:pt x="330135" y="135255"/>
                          </a:lnTo>
                          <a:cubicBezTo>
                            <a:pt x="331087" y="137160"/>
                            <a:pt x="332040" y="139065"/>
                            <a:pt x="332040" y="140018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1" name="Freeform: Shape 190">
                      <a:extLst>
                        <a:ext uri="{FF2B5EF4-FFF2-40B4-BE49-F238E27FC236}">
                          <a16:creationId xmlns:a16="http://schemas.microsoft.com/office/drawing/2014/main" id="{4B7F7A94-93D6-6FAE-1105-4188916A07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13069" y="4290934"/>
                      <a:ext cx="73818" cy="43338"/>
                    </a:xfrm>
                    <a:custGeom>
                      <a:avLst/>
                      <a:gdLst>
                        <a:gd name="connsiteX0" fmla="*/ 63103 w 73818"/>
                        <a:gd name="connsiteY0" fmla="*/ 6430 h 43338"/>
                        <a:gd name="connsiteX1" fmla="*/ 63103 w 73818"/>
                        <a:gd name="connsiteY1" fmla="*/ 36909 h 43338"/>
                        <a:gd name="connsiteX2" fmla="*/ 10716 w 73818"/>
                        <a:gd name="connsiteY2" fmla="*/ 36909 h 43338"/>
                        <a:gd name="connsiteX3" fmla="*/ 10716 w 73818"/>
                        <a:gd name="connsiteY3" fmla="*/ 6430 h 43338"/>
                        <a:gd name="connsiteX4" fmla="*/ 63103 w 73818"/>
                        <a:gd name="connsiteY4" fmla="*/ 6430 h 433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3818" h="43338">
                          <a:moveTo>
                            <a:pt x="63103" y="6430"/>
                          </a:moveTo>
                          <a:cubicBezTo>
                            <a:pt x="77391" y="15002"/>
                            <a:pt x="77391" y="28337"/>
                            <a:pt x="63103" y="36909"/>
                          </a:cubicBezTo>
                          <a:cubicBezTo>
                            <a:pt x="48816" y="45482"/>
                            <a:pt x="25003" y="45482"/>
                            <a:pt x="10716" y="36909"/>
                          </a:cubicBezTo>
                          <a:cubicBezTo>
                            <a:pt x="-3572" y="28337"/>
                            <a:pt x="-3572" y="15002"/>
                            <a:pt x="10716" y="6430"/>
                          </a:cubicBezTo>
                          <a:cubicBezTo>
                            <a:pt x="25003" y="-2143"/>
                            <a:pt x="47863" y="-2143"/>
                            <a:pt x="63103" y="643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77E785E0-A54F-291D-B73F-8A77432AD04A}"/>
                      </a:ext>
                    </a:extLst>
                  </p:cNvPr>
                  <p:cNvSpPr/>
                  <p:nvPr/>
                </p:nvSpPr>
                <p:spPr>
                  <a:xfrm>
                    <a:off x="1383441" y="3755391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7"/>
                          <a:pt x="77391" y="27623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3"/>
                          <a:pt x="-3572" y="14287"/>
                          <a:pt x="10716" y="5715"/>
                        </a:cubicBezTo>
                        <a:cubicBezTo>
                          <a:pt x="25003" y="-1905"/>
                          <a:pt x="48816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76D539EE-1DBB-B706-6FB9-7C9AF6F9A42D}"/>
                      </a:ext>
                    </a:extLst>
                  </p:cNvPr>
                  <p:cNvSpPr/>
                  <p:nvPr/>
                </p:nvSpPr>
                <p:spPr>
                  <a:xfrm>
                    <a:off x="1439639" y="388897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B548D125-AFA1-8931-CD08-388F8D0E6028}"/>
                      </a:ext>
                    </a:extLst>
                  </p:cNvPr>
                  <p:cNvSpPr/>
                  <p:nvPr/>
                </p:nvSpPr>
                <p:spPr>
                  <a:xfrm>
                    <a:off x="1751106" y="396613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7" name="Freeform: Shape 186">
                    <a:extLst>
                      <a:ext uri="{FF2B5EF4-FFF2-40B4-BE49-F238E27FC236}">
                        <a16:creationId xmlns:a16="http://schemas.microsoft.com/office/drawing/2014/main" id="{2D81A96F-435F-2544-B7CD-E1A74F6DC765}"/>
                      </a:ext>
                    </a:extLst>
                  </p:cNvPr>
                  <p:cNvSpPr/>
                  <p:nvPr/>
                </p:nvSpPr>
                <p:spPr>
                  <a:xfrm>
                    <a:off x="1752059" y="407947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5A29A2CE-1455-CED5-70FE-452618EBCEEA}"/>
                      </a:ext>
                    </a:extLst>
                  </p:cNvPr>
                  <p:cNvSpPr/>
                  <p:nvPr/>
                </p:nvSpPr>
                <p:spPr>
                  <a:xfrm>
                    <a:off x="1974944" y="4111864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19052CA8-93B7-7043-D25C-90181B3F788B}"/>
                      </a:ext>
                    </a:extLst>
                  </p:cNvPr>
                  <p:cNvSpPr/>
                  <p:nvPr/>
                </p:nvSpPr>
                <p:spPr>
                  <a:xfrm>
                    <a:off x="2084481" y="415472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9" name="Graphic 4">
                  <a:extLst>
                    <a:ext uri="{FF2B5EF4-FFF2-40B4-BE49-F238E27FC236}">
                      <a16:creationId xmlns:a16="http://schemas.microsoft.com/office/drawing/2014/main" id="{12534E64-40DF-7FF1-93C9-2410B996C9C8}"/>
                    </a:ext>
                  </a:extLst>
                </p:cNvPr>
                <p:cNvGrpSpPr/>
                <p:nvPr/>
              </p:nvGrpSpPr>
              <p:grpSpPr>
                <a:xfrm>
                  <a:off x="2855292" y="3373439"/>
                  <a:ext cx="1519475" cy="989409"/>
                  <a:chOff x="2855292" y="3373439"/>
                  <a:chExt cx="1519475" cy="989409"/>
                </a:xfrm>
                <a:solidFill>
                  <a:srgbClr val="05D4F5"/>
                </a:solidFill>
              </p:grpSpPr>
              <p:sp>
                <p:nvSpPr>
                  <p:cNvPr id="154" name="Freeform: Shape 153">
                    <a:extLst>
                      <a:ext uri="{FF2B5EF4-FFF2-40B4-BE49-F238E27FC236}">
                        <a16:creationId xmlns:a16="http://schemas.microsoft.com/office/drawing/2014/main" id="{B8F46B52-6594-8783-BC61-4889E64A9AA0}"/>
                      </a:ext>
                    </a:extLst>
                  </p:cNvPr>
                  <p:cNvSpPr/>
                  <p:nvPr/>
                </p:nvSpPr>
                <p:spPr>
                  <a:xfrm>
                    <a:off x="3863990" y="3429636"/>
                    <a:ext cx="334701" cy="329565"/>
                  </a:xfrm>
                  <a:custGeom>
                    <a:avLst/>
                    <a:gdLst>
                      <a:gd name="connsiteX0" fmla="*/ 334328 w 334701"/>
                      <a:gd name="connsiteY0" fmla="*/ 326707 h 329565"/>
                      <a:gd name="connsiteX1" fmla="*/ 330517 w 334701"/>
                      <a:gd name="connsiteY1" fmla="*/ 329565 h 329565"/>
                      <a:gd name="connsiteX2" fmla="*/ 327660 w 334701"/>
                      <a:gd name="connsiteY2" fmla="*/ 328613 h 329565"/>
                      <a:gd name="connsiteX3" fmla="*/ 298132 w 334701"/>
                      <a:gd name="connsiteY3" fmla="*/ 311467 h 329565"/>
                      <a:gd name="connsiteX4" fmla="*/ 4763 w 334701"/>
                      <a:gd name="connsiteY4" fmla="*/ 141922 h 329565"/>
                      <a:gd name="connsiteX5" fmla="*/ 1905 w 334701"/>
                      <a:gd name="connsiteY5" fmla="*/ 138113 h 329565"/>
                      <a:gd name="connsiteX6" fmla="*/ 4763 w 334701"/>
                      <a:gd name="connsiteY6" fmla="*/ 134303 h 329565"/>
                      <a:gd name="connsiteX7" fmla="*/ 113347 w 334701"/>
                      <a:gd name="connsiteY7" fmla="*/ 71438 h 329565"/>
                      <a:gd name="connsiteX8" fmla="*/ 16192 w 334701"/>
                      <a:gd name="connsiteY8" fmla="*/ 15240 h 329565"/>
                      <a:gd name="connsiteX9" fmla="*/ 0 w 334701"/>
                      <a:gd name="connsiteY9" fmla="*/ 5715 h 329565"/>
                      <a:gd name="connsiteX10" fmla="*/ 9525 w 334701"/>
                      <a:gd name="connsiteY10" fmla="*/ 0 h 329565"/>
                      <a:gd name="connsiteX11" fmla="*/ 25717 w 334701"/>
                      <a:gd name="connsiteY11" fmla="*/ 9525 h 329565"/>
                      <a:gd name="connsiteX12" fmla="*/ 125730 w 334701"/>
                      <a:gd name="connsiteY12" fmla="*/ 67628 h 329565"/>
                      <a:gd name="connsiteX13" fmla="*/ 128588 w 334701"/>
                      <a:gd name="connsiteY13" fmla="*/ 71438 h 329565"/>
                      <a:gd name="connsiteX14" fmla="*/ 125730 w 334701"/>
                      <a:gd name="connsiteY14" fmla="*/ 75247 h 329565"/>
                      <a:gd name="connsiteX15" fmla="*/ 17145 w 334701"/>
                      <a:gd name="connsiteY15" fmla="*/ 138113 h 329565"/>
                      <a:gd name="connsiteX16" fmla="*/ 308610 w 334701"/>
                      <a:gd name="connsiteY16" fmla="*/ 306705 h 329565"/>
                      <a:gd name="connsiteX17" fmla="*/ 332422 w 334701"/>
                      <a:gd name="connsiteY17" fmla="*/ 320040 h 329565"/>
                      <a:gd name="connsiteX18" fmla="*/ 334328 w 334701"/>
                      <a:gd name="connsiteY18" fmla="*/ 326707 h 329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34701" h="329565">
                        <a:moveTo>
                          <a:pt x="334328" y="326707"/>
                        </a:moveTo>
                        <a:cubicBezTo>
                          <a:pt x="333375" y="328613"/>
                          <a:pt x="331470" y="329565"/>
                          <a:pt x="330517" y="329565"/>
                        </a:cubicBezTo>
                        <a:cubicBezTo>
                          <a:pt x="329565" y="329565"/>
                          <a:pt x="328613" y="329565"/>
                          <a:pt x="327660" y="328613"/>
                        </a:cubicBezTo>
                        <a:lnTo>
                          <a:pt x="298132" y="311467"/>
                        </a:lnTo>
                        <a:lnTo>
                          <a:pt x="4763" y="141922"/>
                        </a:lnTo>
                        <a:cubicBezTo>
                          <a:pt x="2857" y="140970"/>
                          <a:pt x="1905" y="139065"/>
                          <a:pt x="1905" y="138113"/>
                        </a:cubicBezTo>
                        <a:cubicBezTo>
                          <a:pt x="1905" y="136207"/>
                          <a:pt x="2857" y="134303"/>
                          <a:pt x="4763" y="134303"/>
                        </a:cubicBezTo>
                        <a:lnTo>
                          <a:pt x="113347" y="71438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25730" y="67628"/>
                        </a:lnTo>
                        <a:cubicBezTo>
                          <a:pt x="127635" y="68580"/>
                          <a:pt x="128588" y="70485"/>
                          <a:pt x="128588" y="71438"/>
                        </a:cubicBezTo>
                        <a:cubicBezTo>
                          <a:pt x="128588" y="73342"/>
                          <a:pt x="127635" y="75247"/>
                          <a:pt x="125730" y="75247"/>
                        </a:cubicBezTo>
                        <a:lnTo>
                          <a:pt x="17145" y="138113"/>
                        </a:lnTo>
                        <a:lnTo>
                          <a:pt x="308610" y="306705"/>
                        </a:lnTo>
                        <a:lnTo>
                          <a:pt x="332422" y="320040"/>
                        </a:lnTo>
                        <a:cubicBezTo>
                          <a:pt x="334328" y="320992"/>
                          <a:pt x="335280" y="323850"/>
                          <a:pt x="334328" y="3267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E801AD7B-E5AE-B24A-B2E3-7ED22943C33F}"/>
                      </a:ext>
                    </a:extLst>
                  </p:cNvPr>
                  <p:cNvSpPr/>
                  <p:nvPr/>
                </p:nvSpPr>
                <p:spPr>
                  <a:xfrm>
                    <a:off x="2855292" y="4016376"/>
                    <a:ext cx="332461" cy="327659"/>
                  </a:xfrm>
                  <a:custGeom>
                    <a:avLst/>
                    <a:gdLst>
                      <a:gd name="connsiteX0" fmla="*/ 331470 w 332461"/>
                      <a:gd name="connsiteY0" fmla="*/ 324802 h 327659"/>
                      <a:gd name="connsiteX1" fmla="*/ 327660 w 332461"/>
                      <a:gd name="connsiteY1" fmla="*/ 327660 h 327659"/>
                      <a:gd name="connsiteX2" fmla="*/ 324803 w 332461"/>
                      <a:gd name="connsiteY2" fmla="*/ 326707 h 327659"/>
                      <a:gd name="connsiteX3" fmla="*/ 296228 w 332461"/>
                      <a:gd name="connsiteY3" fmla="*/ 310515 h 327659"/>
                      <a:gd name="connsiteX4" fmla="*/ 2858 w 332461"/>
                      <a:gd name="connsiteY4" fmla="*/ 140970 h 327659"/>
                      <a:gd name="connsiteX5" fmla="*/ 0 w 332461"/>
                      <a:gd name="connsiteY5" fmla="*/ 137160 h 327659"/>
                      <a:gd name="connsiteX6" fmla="*/ 2858 w 332461"/>
                      <a:gd name="connsiteY6" fmla="*/ 133350 h 327659"/>
                      <a:gd name="connsiteX7" fmla="*/ 111442 w 332461"/>
                      <a:gd name="connsiteY7" fmla="*/ 70485 h 327659"/>
                      <a:gd name="connsiteX8" fmla="*/ 16192 w 332461"/>
                      <a:gd name="connsiteY8" fmla="*/ 15240 h 327659"/>
                      <a:gd name="connsiteX9" fmla="*/ 0 w 332461"/>
                      <a:gd name="connsiteY9" fmla="*/ 5715 h 327659"/>
                      <a:gd name="connsiteX10" fmla="*/ 9525 w 332461"/>
                      <a:gd name="connsiteY10" fmla="*/ 0 h 327659"/>
                      <a:gd name="connsiteX11" fmla="*/ 25717 w 332461"/>
                      <a:gd name="connsiteY11" fmla="*/ 9525 h 327659"/>
                      <a:gd name="connsiteX12" fmla="*/ 123825 w 332461"/>
                      <a:gd name="connsiteY12" fmla="*/ 65722 h 327659"/>
                      <a:gd name="connsiteX13" fmla="*/ 126683 w 332461"/>
                      <a:gd name="connsiteY13" fmla="*/ 69532 h 327659"/>
                      <a:gd name="connsiteX14" fmla="*/ 123825 w 332461"/>
                      <a:gd name="connsiteY14" fmla="*/ 73342 h 327659"/>
                      <a:gd name="connsiteX15" fmla="*/ 15240 w 332461"/>
                      <a:gd name="connsiteY15" fmla="*/ 136207 h 327659"/>
                      <a:gd name="connsiteX16" fmla="*/ 307658 w 332461"/>
                      <a:gd name="connsiteY16" fmla="*/ 304800 h 327659"/>
                      <a:gd name="connsiteX17" fmla="*/ 329565 w 332461"/>
                      <a:gd name="connsiteY17" fmla="*/ 318135 h 327659"/>
                      <a:gd name="connsiteX18" fmla="*/ 331470 w 332461"/>
                      <a:gd name="connsiteY18" fmla="*/ 324802 h 327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32461" h="327659">
                        <a:moveTo>
                          <a:pt x="331470" y="324802"/>
                        </a:moveTo>
                        <a:cubicBezTo>
                          <a:pt x="330517" y="326707"/>
                          <a:pt x="328613" y="327660"/>
                          <a:pt x="327660" y="327660"/>
                        </a:cubicBezTo>
                        <a:cubicBezTo>
                          <a:pt x="326708" y="327660"/>
                          <a:pt x="325755" y="327660"/>
                          <a:pt x="324803" y="326707"/>
                        </a:cubicBezTo>
                        <a:lnTo>
                          <a:pt x="296228" y="310515"/>
                        </a:lnTo>
                        <a:lnTo>
                          <a:pt x="2858" y="140970"/>
                        </a:lnTo>
                        <a:cubicBezTo>
                          <a:pt x="953" y="140017"/>
                          <a:pt x="0" y="138113"/>
                          <a:pt x="0" y="137160"/>
                        </a:cubicBezTo>
                        <a:cubicBezTo>
                          <a:pt x="0" y="135255"/>
                          <a:pt x="953" y="133350"/>
                          <a:pt x="2858" y="133350"/>
                        </a:cubicBezTo>
                        <a:lnTo>
                          <a:pt x="111442" y="7048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23825" y="65722"/>
                        </a:lnTo>
                        <a:cubicBezTo>
                          <a:pt x="125730" y="66675"/>
                          <a:pt x="126683" y="68580"/>
                          <a:pt x="126683" y="69532"/>
                        </a:cubicBezTo>
                        <a:cubicBezTo>
                          <a:pt x="126683" y="71438"/>
                          <a:pt x="125730" y="73342"/>
                          <a:pt x="123825" y="73342"/>
                        </a:cubicBezTo>
                        <a:lnTo>
                          <a:pt x="15240" y="136207"/>
                        </a:lnTo>
                        <a:lnTo>
                          <a:pt x="307658" y="304800"/>
                        </a:lnTo>
                        <a:lnTo>
                          <a:pt x="329565" y="318135"/>
                        </a:lnTo>
                        <a:cubicBezTo>
                          <a:pt x="332423" y="320040"/>
                          <a:pt x="333375" y="322897"/>
                          <a:pt x="331470" y="32480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DA7EDF95-B258-55F6-BE3D-378CB840C429}"/>
                      </a:ext>
                    </a:extLst>
                  </p:cNvPr>
                  <p:cNvSpPr/>
                  <p:nvPr/>
                </p:nvSpPr>
                <p:spPr>
                  <a:xfrm>
                    <a:off x="3349640" y="3728721"/>
                    <a:ext cx="336589" cy="300990"/>
                  </a:xfrm>
                  <a:custGeom>
                    <a:avLst/>
                    <a:gdLst>
                      <a:gd name="connsiteX0" fmla="*/ 336232 w 336589"/>
                      <a:gd name="connsiteY0" fmla="*/ 298132 h 300990"/>
                      <a:gd name="connsiteX1" fmla="*/ 332422 w 336589"/>
                      <a:gd name="connsiteY1" fmla="*/ 300990 h 300990"/>
                      <a:gd name="connsiteX2" fmla="*/ 329565 w 336589"/>
                      <a:gd name="connsiteY2" fmla="*/ 300038 h 300990"/>
                      <a:gd name="connsiteX3" fmla="*/ 302895 w 336589"/>
                      <a:gd name="connsiteY3" fmla="*/ 284797 h 300990"/>
                      <a:gd name="connsiteX4" fmla="*/ 80010 w 336589"/>
                      <a:gd name="connsiteY4" fmla="*/ 156210 h 300990"/>
                      <a:gd name="connsiteX5" fmla="*/ 77153 w 336589"/>
                      <a:gd name="connsiteY5" fmla="*/ 152400 h 300990"/>
                      <a:gd name="connsiteX6" fmla="*/ 80010 w 336589"/>
                      <a:gd name="connsiteY6" fmla="*/ 148590 h 300990"/>
                      <a:gd name="connsiteX7" fmla="*/ 161925 w 336589"/>
                      <a:gd name="connsiteY7" fmla="*/ 100965 h 300990"/>
                      <a:gd name="connsiteX8" fmla="*/ 87630 w 336589"/>
                      <a:gd name="connsiteY8" fmla="*/ 57150 h 300990"/>
                      <a:gd name="connsiteX9" fmla="*/ 78105 w 336589"/>
                      <a:gd name="connsiteY9" fmla="*/ 51435 h 300990"/>
                      <a:gd name="connsiteX10" fmla="*/ 16192 w 336589"/>
                      <a:gd name="connsiteY10" fmla="*/ 15240 h 300990"/>
                      <a:gd name="connsiteX11" fmla="*/ 0 w 336589"/>
                      <a:gd name="connsiteY11" fmla="*/ 5715 h 300990"/>
                      <a:gd name="connsiteX12" fmla="*/ 9525 w 336589"/>
                      <a:gd name="connsiteY12" fmla="*/ 0 h 300990"/>
                      <a:gd name="connsiteX13" fmla="*/ 25717 w 336589"/>
                      <a:gd name="connsiteY13" fmla="*/ 9525 h 300990"/>
                      <a:gd name="connsiteX14" fmla="*/ 87630 w 336589"/>
                      <a:gd name="connsiteY14" fmla="*/ 45720 h 300990"/>
                      <a:gd name="connsiteX15" fmla="*/ 97155 w 336589"/>
                      <a:gd name="connsiteY15" fmla="*/ 51435 h 300990"/>
                      <a:gd name="connsiteX16" fmla="*/ 173355 w 336589"/>
                      <a:gd name="connsiteY16" fmla="*/ 96203 h 300990"/>
                      <a:gd name="connsiteX17" fmla="*/ 176213 w 336589"/>
                      <a:gd name="connsiteY17" fmla="*/ 100013 h 300990"/>
                      <a:gd name="connsiteX18" fmla="*/ 173355 w 336589"/>
                      <a:gd name="connsiteY18" fmla="*/ 103822 h 300990"/>
                      <a:gd name="connsiteX19" fmla="*/ 91440 w 336589"/>
                      <a:gd name="connsiteY19" fmla="*/ 151447 h 300990"/>
                      <a:gd name="connsiteX20" fmla="*/ 314325 w 336589"/>
                      <a:gd name="connsiteY20" fmla="*/ 280035 h 300990"/>
                      <a:gd name="connsiteX21" fmla="*/ 314325 w 336589"/>
                      <a:gd name="connsiteY21" fmla="*/ 280035 h 300990"/>
                      <a:gd name="connsiteX22" fmla="*/ 333375 w 336589"/>
                      <a:gd name="connsiteY22" fmla="*/ 290513 h 300990"/>
                      <a:gd name="connsiteX23" fmla="*/ 336232 w 336589"/>
                      <a:gd name="connsiteY23" fmla="*/ 298132 h 30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6589" h="300990">
                        <a:moveTo>
                          <a:pt x="336232" y="298132"/>
                        </a:moveTo>
                        <a:cubicBezTo>
                          <a:pt x="335280" y="300038"/>
                          <a:pt x="333375" y="300990"/>
                          <a:pt x="332422" y="300990"/>
                        </a:cubicBezTo>
                        <a:cubicBezTo>
                          <a:pt x="331470" y="300990"/>
                          <a:pt x="330517" y="300990"/>
                          <a:pt x="329565" y="300038"/>
                        </a:cubicBezTo>
                        <a:lnTo>
                          <a:pt x="302895" y="284797"/>
                        </a:lnTo>
                        <a:lnTo>
                          <a:pt x="80010" y="156210"/>
                        </a:lnTo>
                        <a:cubicBezTo>
                          <a:pt x="78105" y="155257"/>
                          <a:pt x="77153" y="153353"/>
                          <a:pt x="77153" y="152400"/>
                        </a:cubicBezTo>
                        <a:cubicBezTo>
                          <a:pt x="77153" y="150495"/>
                          <a:pt x="78105" y="148590"/>
                          <a:pt x="80010" y="148590"/>
                        </a:cubicBezTo>
                        <a:lnTo>
                          <a:pt x="161925" y="100965"/>
                        </a:lnTo>
                        <a:lnTo>
                          <a:pt x="87630" y="57150"/>
                        </a:lnTo>
                        <a:lnTo>
                          <a:pt x="78105" y="5143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87630" y="45720"/>
                        </a:lnTo>
                        <a:lnTo>
                          <a:pt x="97155" y="51435"/>
                        </a:lnTo>
                        <a:lnTo>
                          <a:pt x="173355" y="96203"/>
                        </a:lnTo>
                        <a:cubicBezTo>
                          <a:pt x="175260" y="97155"/>
                          <a:pt x="176213" y="99060"/>
                          <a:pt x="176213" y="100013"/>
                        </a:cubicBezTo>
                        <a:cubicBezTo>
                          <a:pt x="176213" y="101918"/>
                          <a:pt x="175260" y="103822"/>
                          <a:pt x="173355" y="103822"/>
                        </a:cubicBezTo>
                        <a:lnTo>
                          <a:pt x="91440" y="151447"/>
                        </a:lnTo>
                        <a:lnTo>
                          <a:pt x="314325" y="280035"/>
                        </a:lnTo>
                        <a:cubicBezTo>
                          <a:pt x="314325" y="280035"/>
                          <a:pt x="314325" y="280035"/>
                          <a:pt x="314325" y="280035"/>
                        </a:cubicBezTo>
                        <a:lnTo>
                          <a:pt x="333375" y="290513"/>
                        </a:lnTo>
                        <a:cubicBezTo>
                          <a:pt x="336232" y="293370"/>
                          <a:pt x="337185" y="296228"/>
                          <a:pt x="336232" y="29813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0E51C5BB-4C5D-599B-4EEC-D0CA79095F95}"/>
                      </a:ext>
                    </a:extLst>
                  </p:cNvPr>
                  <p:cNvSpPr/>
                  <p:nvPr/>
                </p:nvSpPr>
                <p:spPr>
                  <a:xfrm>
                    <a:off x="3626817" y="3567749"/>
                    <a:ext cx="462953" cy="449579"/>
                  </a:xfrm>
                  <a:custGeom>
                    <a:avLst/>
                    <a:gdLst>
                      <a:gd name="connsiteX0" fmla="*/ 461963 w 462953"/>
                      <a:gd name="connsiteY0" fmla="*/ 446722 h 449579"/>
                      <a:gd name="connsiteX1" fmla="*/ 458152 w 462953"/>
                      <a:gd name="connsiteY1" fmla="*/ 449580 h 449579"/>
                      <a:gd name="connsiteX2" fmla="*/ 455295 w 462953"/>
                      <a:gd name="connsiteY2" fmla="*/ 448628 h 449579"/>
                      <a:gd name="connsiteX3" fmla="*/ 426720 w 462953"/>
                      <a:gd name="connsiteY3" fmla="*/ 432435 h 449579"/>
                      <a:gd name="connsiteX4" fmla="*/ 21907 w 462953"/>
                      <a:gd name="connsiteY4" fmla="*/ 198120 h 449579"/>
                      <a:gd name="connsiteX5" fmla="*/ 19050 w 462953"/>
                      <a:gd name="connsiteY5" fmla="*/ 194310 h 449579"/>
                      <a:gd name="connsiteX6" fmla="*/ 21907 w 462953"/>
                      <a:gd name="connsiteY6" fmla="*/ 190500 h 449579"/>
                      <a:gd name="connsiteX7" fmla="*/ 170497 w 462953"/>
                      <a:gd name="connsiteY7" fmla="*/ 104775 h 449579"/>
                      <a:gd name="connsiteX8" fmla="*/ 16192 w 462953"/>
                      <a:gd name="connsiteY8" fmla="*/ 15240 h 449579"/>
                      <a:gd name="connsiteX9" fmla="*/ 0 w 462953"/>
                      <a:gd name="connsiteY9" fmla="*/ 5715 h 449579"/>
                      <a:gd name="connsiteX10" fmla="*/ 9525 w 462953"/>
                      <a:gd name="connsiteY10" fmla="*/ 0 h 449579"/>
                      <a:gd name="connsiteX11" fmla="*/ 25717 w 462953"/>
                      <a:gd name="connsiteY11" fmla="*/ 9525 h 449579"/>
                      <a:gd name="connsiteX12" fmla="*/ 182880 w 462953"/>
                      <a:gd name="connsiteY12" fmla="*/ 100013 h 449579"/>
                      <a:gd name="connsiteX13" fmla="*/ 185738 w 462953"/>
                      <a:gd name="connsiteY13" fmla="*/ 103822 h 449579"/>
                      <a:gd name="connsiteX14" fmla="*/ 182880 w 462953"/>
                      <a:gd name="connsiteY14" fmla="*/ 107632 h 449579"/>
                      <a:gd name="connsiteX15" fmla="*/ 34290 w 462953"/>
                      <a:gd name="connsiteY15" fmla="*/ 193357 h 449579"/>
                      <a:gd name="connsiteX16" fmla="*/ 438150 w 462953"/>
                      <a:gd name="connsiteY16" fmla="*/ 426720 h 449579"/>
                      <a:gd name="connsiteX17" fmla="*/ 460057 w 462953"/>
                      <a:gd name="connsiteY17" fmla="*/ 440055 h 449579"/>
                      <a:gd name="connsiteX18" fmla="*/ 461963 w 462953"/>
                      <a:gd name="connsiteY18" fmla="*/ 446722 h 449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62953" h="449579">
                        <a:moveTo>
                          <a:pt x="461963" y="446722"/>
                        </a:moveTo>
                        <a:cubicBezTo>
                          <a:pt x="461010" y="448628"/>
                          <a:pt x="459105" y="449580"/>
                          <a:pt x="458152" y="449580"/>
                        </a:cubicBezTo>
                        <a:cubicBezTo>
                          <a:pt x="457200" y="449580"/>
                          <a:pt x="456247" y="449580"/>
                          <a:pt x="455295" y="448628"/>
                        </a:cubicBezTo>
                        <a:lnTo>
                          <a:pt x="426720" y="432435"/>
                        </a:lnTo>
                        <a:lnTo>
                          <a:pt x="21907" y="198120"/>
                        </a:lnTo>
                        <a:cubicBezTo>
                          <a:pt x="20002" y="197167"/>
                          <a:pt x="19050" y="195263"/>
                          <a:pt x="19050" y="194310"/>
                        </a:cubicBezTo>
                        <a:cubicBezTo>
                          <a:pt x="19050" y="192405"/>
                          <a:pt x="20002" y="190500"/>
                          <a:pt x="21907" y="190500"/>
                        </a:cubicBezTo>
                        <a:lnTo>
                          <a:pt x="170497" y="10477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82880" y="100013"/>
                        </a:lnTo>
                        <a:cubicBezTo>
                          <a:pt x="184785" y="100965"/>
                          <a:pt x="185738" y="102870"/>
                          <a:pt x="185738" y="103822"/>
                        </a:cubicBezTo>
                        <a:cubicBezTo>
                          <a:pt x="185738" y="105728"/>
                          <a:pt x="184785" y="107632"/>
                          <a:pt x="182880" y="107632"/>
                        </a:cubicBezTo>
                        <a:lnTo>
                          <a:pt x="34290" y="193357"/>
                        </a:lnTo>
                        <a:lnTo>
                          <a:pt x="438150" y="426720"/>
                        </a:lnTo>
                        <a:lnTo>
                          <a:pt x="460057" y="440055"/>
                        </a:lnTo>
                        <a:cubicBezTo>
                          <a:pt x="462915" y="441007"/>
                          <a:pt x="463867" y="443865"/>
                          <a:pt x="461963" y="44672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8" name="Freeform: Shape 157">
                    <a:extLst>
                      <a:ext uri="{FF2B5EF4-FFF2-40B4-BE49-F238E27FC236}">
                        <a16:creationId xmlns:a16="http://schemas.microsoft.com/office/drawing/2014/main" id="{33F9A36A-8636-74A0-E7C8-01E37B1FED98}"/>
                      </a:ext>
                    </a:extLst>
                  </p:cNvPr>
                  <p:cNvSpPr/>
                  <p:nvPr/>
                </p:nvSpPr>
                <p:spPr>
                  <a:xfrm>
                    <a:off x="2988642" y="3937318"/>
                    <a:ext cx="666171" cy="201930"/>
                  </a:xfrm>
                  <a:custGeom>
                    <a:avLst/>
                    <a:gdLst>
                      <a:gd name="connsiteX0" fmla="*/ 665798 w 666171"/>
                      <a:gd name="connsiteY0" fmla="*/ 199072 h 201930"/>
                      <a:gd name="connsiteX1" fmla="*/ 661988 w 666171"/>
                      <a:gd name="connsiteY1" fmla="*/ 201930 h 201930"/>
                      <a:gd name="connsiteX2" fmla="*/ 659130 w 666171"/>
                      <a:gd name="connsiteY2" fmla="*/ 200978 h 201930"/>
                      <a:gd name="connsiteX3" fmla="*/ 634365 w 666171"/>
                      <a:gd name="connsiteY3" fmla="*/ 186690 h 201930"/>
                      <a:gd name="connsiteX4" fmla="*/ 347663 w 666171"/>
                      <a:gd name="connsiteY4" fmla="*/ 20955 h 201930"/>
                      <a:gd name="connsiteX5" fmla="*/ 189548 w 666171"/>
                      <a:gd name="connsiteY5" fmla="*/ 112395 h 201930"/>
                      <a:gd name="connsiteX6" fmla="*/ 184785 w 666171"/>
                      <a:gd name="connsiteY6" fmla="*/ 112395 h 201930"/>
                      <a:gd name="connsiteX7" fmla="*/ 16192 w 666171"/>
                      <a:gd name="connsiteY7" fmla="*/ 15240 h 201930"/>
                      <a:gd name="connsiteX8" fmla="*/ 0 w 666171"/>
                      <a:gd name="connsiteY8" fmla="*/ 5715 h 201930"/>
                      <a:gd name="connsiteX9" fmla="*/ 9525 w 666171"/>
                      <a:gd name="connsiteY9" fmla="*/ 0 h 201930"/>
                      <a:gd name="connsiteX10" fmla="*/ 25717 w 666171"/>
                      <a:gd name="connsiteY10" fmla="*/ 9525 h 201930"/>
                      <a:gd name="connsiteX11" fmla="*/ 186690 w 666171"/>
                      <a:gd name="connsiteY11" fmla="*/ 101918 h 201930"/>
                      <a:gd name="connsiteX12" fmla="*/ 344805 w 666171"/>
                      <a:gd name="connsiteY12" fmla="*/ 10478 h 201930"/>
                      <a:gd name="connsiteX13" fmla="*/ 349567 w 666171"/>
                      <a:gd name="connsiteY13" fmla="*/ 10478 h 201930"/>
                      <a:gd name="connsiteX14" fmla="*/ 643890 w 666171"/>
                      <a:gd name="connsiteY14" fmla="*/ 180022 h 201930"/>
                      <a:gd name="connsiteX15" fmla="*/ 663893 w 666171"/>
                      <a:gd name="connsiteY15" fmla="*/ 191453 h 201930"/>
                      <a:gd name="connsiteX16" fmla="*/ 665798 w 666171"/>
                      <a:gd name="connsiteY16" fmla="*/ 199072 h 20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66171" h="201930">
                        <a:moveTo>
                          <a:pt x="665798" y="199072"/>
                        </a:moveTo>
                        <a:cubicBezTo>
                          <a:pt x="664845" y="200978"/>
                          <a:pt x="662940" y="201930"/>
                          <a:pt x="661988" y="201930"/>
                        </a:cubicBezTo>
                        <a:cubicBezTo>
                          <a:pt x="661035" y="201930"/>
                          <a:pt x="660083" y="201930"/>
                          <a:pt x="659130" y="200978"/>
                        </a:cubicBezTo>
                        <a:lnTo>
                          <a:pt x="634365" y="186690"/>
                        </a:lnTo>
                        <a:lnTo>
                          <a:pt x="347663" y="20955"/>
                        </a:lnTo>
                        <a:lnTo>
                          <a:pt x="189548" y="112395"/>
                        </a:lnTo>
                        <a:cubicBezTo>
                          <a:pt x="187642" y="113347"/>
                          <a:pt x="185738" y="113347"/>
                          <a:pt x="184785" y="112395"/>
                        </a:cubicBez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186690" y="101918"/>
                        </a:lnTo>
                        <a:lnTo>
                          <a:pt x="344805" y="10478"/>
                        </a:lnTo>
                        <a:cubicBezTo>
                          <a:pt x="346710" y="9525"/>
                          <a:pt x="348615" y="9525"/>
                          <a:pt x="349567" y="10478"/>
                        </a:cubicBezTo>
                        <a:lnTo>
                          <a:pt x="643890" y="180022"/>
                        </a:lnTo>
                        <a:lnTo>
                          <a:pt x="663893" y="191453"/>
                        </a:lnTo>
                        <a:cubicBezTo>
                          <a:pt x="665798" y="193358"/>
                          <a:pt x="666750" y="196215"/>
                          <a:pt x="665798" y="19907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id="{460027D3-43AD-477C-189E-94285223C66D}"/>
                      </a:ext>
                    </a:extLst>
                  </p:cNvPr>
                  <p:cNvSpPr/>
                  <p:nvPr/>
                </p:nvSpPr>
                <p:spPr>
                  <a:xfrm>
                    <a:off x="3699207" y="3524886"/>
                    <a:ext cx="386119" cy="225742"/>
                  </a:xfrm>
                  <a:custGeom>
                    <a:avLst/>
                    <a:gdLst>
                      <a:gd name="connsiteX0" fmla="*/ 385763 w 386119"/>
                      <a:gd name="connsiteY0" fmla="*/ 222885 h 225742"/>
                      <a:gd name="connsiteX1" fmla="*/ 381953 w 386119"/>
                      <a:gd name="connsiteY1" fmla="*/ 225742 h 225742"/>
                      <a:gd name="connsiteX2" fmla="*/ 379095 w 386119"/>
                      <a:gd name="connsiteY2" fmla="*/ 224790 h 225742"/>
                      <a:gd name="connsiteX3" fmla="*/ 351473 w 386119"/>
                      <a:gd name="connsiteY3" fmla="*/ 208597 h 225742"/>
                      <a:gd name="connsiteX4" fmla="*/ 16193 w 386119"/>
                      <a:gd name="connsiteY4" fmla="*/ 15240 h 225742"/>
                      <a:gd name="connsiteX5" fmla="*/ 0 w 386119"/>
                      <a:gd name="connsiteY5" fmla="*/ 5715 h 225742"/>
                      <a:gd name="connsiteX6" fmla="*/ 9525 w 386119"/>
                      <a:gd name="connsiteY6" fmla="*/ 0 h 225742"/>
                      <a:gd name="connsiteX7" fmla="*/ 25718 w 386119"/>
                      <a:gd name="connsiteY7" fmla="*/ 9525 h 225742"/>
                      <a:gd name="connsiteX8" fmla="*/ 360998 w 386119"/>
                      <a:gd name="connsiteY8" fmla="*/ 202882 h 225742"/>
                      <a:gd name="connsiteX9" fmla="*/ 382905 w 386119"/>
                      <a:gd name="connsiteY9" fmla="*/ 216217 h 225742"/>
                      <a:gd name="connsiteX10" fmla="*/ 385763 w 386119"/>
                      <a:gd name="connsiteY10" fmla="*/ 222885 h 225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6119" h="225742">
                        <a:moveTo>
                          <a:pt x="385763" y="222885"/>
                        </a:moveTo>
                        <a:cubicBezTo>
                          <a:pt x="384810" y="224790"/>
                          <a:pt x="382905" y="225742"/>
                          <a:pt x="381953" y="225742"/>
                        </a:cubicBezTo>
                        <a:cubicBezTo>
                          <a:pt x="381000" y="225742"/>
                          <a:pt x="380048" y="225742"/>
                          <a:pt x="379095" y="224790"/>
                        </a:cubicBezTo>
                        <a:lnTo>
                          <a:pt x="351473" y="208597"/>
                        </a:lnTo>
                        <a:lnTo>
                          <a:pt x="16193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8" y="9525"/>
                        </a:lnTo>
                        <a:lnTo>
                          <a:pt x="360998" y="202882"/>
                        </a:lnTo>
                        <a:lnTo>
                          <a:pt x="382905" y="216217"/>
                        </a:lnTo>
                        <a:cubicBezTo>
                          <a:pt x="385763" y="217170"/>
                          <a:pt x="386715" y="220028"/>
                          <a:pt x="385763" y="22288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8A486812-1D5D-A305-7F8A-DF3056F68FF8}"/>
                      </a:ext>
                    </a:extLst>
                  </p:cNvPr>
                  <p:cNvSpPr/>
                  <p:nvPr/>
                </p:nvSpPr>
                <p:spPr>
                  <a:xfrm>
                    <a:off x="3959240" y="3373439"/>
                    <a:ext cx="384848" cy="225742"/>
                  </a:xfrm>
                  <a:custGeom>
                    <a:avLst/>
                    <a:gdLst>
                      <a:gd name="connsiteX0" fmla="*/ 383857 w 384848"/>
                      <a:gd name="connsiteY0" fmla="*/ 222885 h 225742"/>
                      <a:gd name="connsiteX1" fmla="*/ 380047 w 384848"/>
                      <a:gd name="connsiteY1" fmla="*/ 225742 h 225742"/>
                      <a:gd name="connsiteX2" fmla="*/ 377190 w 384848"/>
                      <a:gd name="connsiteY2" fmla="*/ 224790 h 225742"/>
                      <a:gd name="connsiteX3" fmla="*/ 346710 w 384848"/>
                      <a:gd name="connsiteY3" fmla="*/ 206692 h 225742"/>
                      <a:gd name="connsiteX4" fmla="*/ 16192 w 384848"/>
                      <a:gd name="connsiteY4" fmla="*/ 15240 h 225742"/>
                      <a:gd name="connsiteX5" fmla="*/ 0 w 384848"/>
                      <a:gd name="connsiteY5" fmla="*/ 5715 h 225742"/>
                      <a:gd name="connsiteX6" fmla="*/ 9525 w 384848"/>
                      <a:gd name="connsiteY6" fmla="*/ 0 h 225742"/>
                      <a:gd name="connsiteX7" fmla="*/ 25717 w 384848"/>
                      <a:gd name="connsiteY7" fmla="*/ 9525 h 225742"/>
                      <a:gd name="connsiteX8" fmla="*/ 356235 w 384848"/>
                      <a:gd name="connsiteY8" fmla="*/ 200025 h 225742"/>
                      <a:gd name="connsiteX9" fmla="*/ 381953 w 384848"/>
                      <a:gd name="connsiteY9" fmla="*/ 215265 h 225742"/>
                      <a:gd name="connsiteX10" fmla="*/ 383857 w 384848"/>
                      <a:gd name="connsiteY10" fmla="*/ 222885 h 225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4848" h="225742">
                        <a:moveTo>
                          <a:pt x="383857" y="222885"/>
                        </a:moveTo>
                        <a:cubicBezTo>
                          <a:pt x="382905" y="224790"/>
                          <a:pt x="381000" y="225742"/>
                          <a:pt x="380047" y="225742"/>
                        </a:cubicBezTo>
                        <a:cubicBezTo>
                          <a:pt x="379095" y="225742"/>
                          <a:pt x="378142" y="225742"/>
                          <a:pt x="377190" y="224790"/>
                        </a:cubicBezTo>
                        <a:lnTo>
                          <a:pt x="346710" y="206692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356235" y="200025"/>
                        </a:lnTo>
                        <a:lnTo>
                          <a:pt x="381953" y="215265"/>
                        </a:lnTo>
                        <a:cubicBezTo>
                          <a:pt x="384810" y="217170"/>
                          <a:pt x="385763" y="220027"/>
                          <a:pt x="383857" y="22288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84CA6C35-B2BB-61E7-C6AF-6FE7151DDCB0}"/>
                      </a:ext>
                    </a:extLst>
                  </p:cNvPr>
                  <p:cNvSpPr/>
                  <p:nvPr/>
                </p:nvSpPr>
                <p:spPr>
                  <a:xfrm>
                    <a:off x="3402027" y="3698241"/>
                    <a:ext cx="382326" cy="222885"/>
                  </a:xfrm>
                  <a:custGeom>
                    <a:avLst/>
                    <a:gdLst>
                      <a:gd name="connsiteX0" fmla="*/ 381953 w 382326"/>
                      <a:gd name="connsiteY0" fmla="*/ 220028 h 222885"/>
                      <a:gd name="connsiteX1" fmla="*/ 378142 w 382326"/>
                      <a:gd name="connsiteY1" fmla="*/ 222885 h 222885"/>
                      <a:gd name="connsiteX2" fmla="*/ 375285 w 382326"/>
                      <a:gd name="connsiteY2" fmla="*/ 221933 h 222885"/>
                      <a:gd name="connsiteX3" fmla="*/ 344805 w 382326"/>
                      <a:gd name="connsiteY3" fmla="*/ 204788 h 222885"/>
                      <a:gd name="connsiteX4" fmla="*/ 88582 w 382326"/>
                      <a:gd name="connsiteY4" fmla="*/ 57150 h 222885"/>
                      <a:gd name="connsiteX5" fmla="*/ 79057 w 382326"/>
                      <a:gd name="connsiteY5" fmla="*/ 51435 h 222885"/>
                      <a:gd name="connsiteX6" fmla="*/ 16192 w 382326"/>
                      <a:gd name="connsiteY6" fmla="*/ 15240 h 222885"/>
                      <a:gd name="connsiteX7" fmla="*/ 0 w 382326"/>
                      <a:gd name="connsiteY7" fmla="*/ 5715 h 222885"/>
                      <a:gd name="connsiteX8" fmla="*/ 9525 w 382326"/>
                      <a:gd name="connsiteY8" fmla="*/ 0 h 222885"/>
                      <a:gd name="connsiteX9" fmla="*/ 25717 w 382326"/>
                      <a:gd name="connsiteY9" fmla="*/ 9525 h 222885"/>
                      <a:gd name="connsiteX10" fmla="*/ 88582 w 382326"/>
                      <a:gd name="connsiteY10" fmla="*/ 45720 h 222885"/>
                      <a:gd name="connsiteX11" fmla="*/ 98107 w 382326"/>
                      <a:gd name="connsiteY11" fmla="*/ 51435 h 222885"/>
                      <a:gd name="connsiteX12" fmla="*/ 353378 w 382326"/>
                      <a:gd name="connsiteY12" fmla="*/ 199073 h 222885"/>
                      <a:gd name="connsiteX13" fmla="*/ 380047 w 382326"/>
                      <a:gd name="connsiteY13" fmla="*/ 214313 h 222885"/>
                      <a:gd name="connsiteX14" fmla="*/ 381953 w 382326"/>
                      <a:gd name="connsiteY14" fmla="*/ 220028 h 222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2326" h="222885">
                        <a:moveTo>
                          <a:pt x="381953" y="220028"/>
                        </a:moveTo>
                        <a:cubicBezTo>
                          <a:pt x="381000" y="221933"/>
                          <a:pt x="379095" y="222885"/>
                          <a:pt x="378142" y="222885"/>
                        </a:cubicBezTo>
                        <a:cubicBezTo>
                          <a:pt x="377190" y="222885"/>
                          <a:pt x="376238" y="222885"/>
                          <a:pt x="375285" y="221933"/>
                        </a:cubicBezTo>
                        <a:lnTo>
                          <a:pt x="344805" y="204788"/>
                        </a:lnTo>
                        <a:lnTo>
                          <a:pt x="88582" y="57150"/>
                        </a:lnTo>
                        <a:lnTo>
                          <a:pt x="79057" y="51435"/>
                        </a:lnTo>
                        <a:lnTo>
                          <a:pt x="16192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7" y="9525"/>
                        </a:lnTo>
                        <a:lnTo>
                          <a:pt x="88582" y="45720"/>
                        </a:lnTo>
                        <a:lnTo>
                          <a:pt x="98107" y="51435"/>
                        </a:lnTo>
                        <a:lnTo>
                          <a:pt x="353378" y="199073"/>
                        </a:lnTo>
                        <a:lnTo>
                          <a:pt x="380047" y="214313"/>
                        </a:lnTo>
                        <a:cubicBezTo>
                          <a:pt x="381953" y="215265"/>
                          <a:pt x="382905" y="218123"/>
                          <a:pt x="381953" y="220028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495E10A1-D58B-1920-4153-97C0E5E90156}"/>
                      </a:ext>
                    </a:extLst>
                  </p:cNvPr>
                  <p:cNvSpPr/>
                  <p:nvPr/>
                </p:nvSpPr>
                <p:spPr>
                  <a:xfrm>
                    <a:off x="2914347" y="3981134"/>
                    <a:ext cx="384810" cy="223837"/>
                  </a:xfrm>
                  <a:custGeom>
                    <a:avLst/>
                    <a:gdLst>
                      <a:gd name="connsiteX0" fmla="*/ 383858 w 384810"/>
                      <a:gd name="connsiteY0" fmla="*/ 220980 h 223837"/>
                      <a:gd name="connsiteX1" fmla="*/ 380048 w 384810"/>
                      <a:gd name="connsiteY1" fmla="*/ 223838 h 223837"/>
                      <a:gd name="connsiteX2" fmla="*/ 377190 w 384810"/>
                      <a:gd name="connsiteY2" fmla="*/ 222885 h 223837"/>
                      <a:gd name="connsiteX3" fmla="*/ 348615 w 384810"/>
                      <a:gd name="connsiteY3" fmla="*/ 206693 h 223837"/>
                      <a:gd name="connsiteX4" fmla="*/ 348615 w 384810"/>
                      <a:gd name="connsiteY4" fmla="*/ 206693 h 223837"/>
                      <a:gd name="connsiteX5" fmla="*/ 16193 w 384810"/>
                      <a:gd name="connsiteY5" fmla="*/ 15240 h 223837"/>
                      <a:gd name="connsiteX6" fmla="*/ 0 w 384810"/>
                      <a:gd name="connsiteY6" fmla="*/ 5715 h 223837"/>
                      <a:gd name="connsiteX7" fmla="*/ 9525 w 384810"/>
                      <a:gd name="connsiteY7" fmla="*/ 0 h 223837"/>
                      <a:gd name="connsiteX8" fmla="*/ 25718 w 384810"/>
                      <a:gd name="connsiteY8" fmla="*/ 9525 h 223837"/>
                      <a:gd name="connsiteX9" fmla="*/ 358140 w 384810"/>
                      <a:gd name="connsiteY9" fmla="*/ 201930 h 223837"/>
                      <a:gd name="connsiteX10" fmla="*/ 381000 w 384810"/>
                      <a:gd name="connsiteY10" fmla="*/ 215265 h 223837"/>
                      <a:gd name="connsiteX11" fmla="*/ 383858 w 384810"/>
                      <a:gd name="connsiteY11" fmla="*/ 220980 h 22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4810" h="223837">
                        <a:moveTo>
                          <a:pt x="383858" y="220980"/>
                        </a:moveTo>
                        <a:cubicBezTo>
                          <a:pt x="382905" y="222885"/>
                          <a:pt x="381000" y="223838"/>
                          <a:pt x="380048" y="223838"/>
                        </a:cubicBezTo>
                        <a:cubicBezTo>
                          <a:pt x="379095" y="223838"/>
                          <a:pt x="378143" y="223838"/>
                          <a:pt x="377190" y="222885"/>
                        </a:cubicBezTo>
                        <a:lnTo>
                          <a:pt x="348615" y="206693"/>
                        </a:lnTo>
                        <a:cubicBezTo>
                          <a:pt x="348615" y="206693"/>
                          <a:pt x="348615" y="206693"/>
                          <a:pt x="348615" y="206693"/>
                        </a:cubicBezTo>
                        <a:lnTo>
                          <a:pt x="16193" y="15240"/>
                        </a:lnTo>
                        <a:lnTo>
                          <a:pt x="0" y="5715"/>
                        </a:lnTo>
                        <a:lnTo>
                          <a:pt x="9525" y="0"/>
                        </a:lnTo>
                        <a:lnTo>
                          <a:pt x="25718" y="9525"/>
                        </a:lnTo>
                        <a:lnTo>
                          <a:pt x="358140" y="201930"/>
                        </a:lnTo>
                        <a:lnTo>
                          <a:pt x="381000" y="215265"/>
                        </a:lnTo>
                        <a:cubicBezTo>
                          <a:pt x="384810" y="215265"/>
                          <a:pt x="385763" y="218122"/>
                          <a:pt x="383858" y="22098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60874D95-7BFC-F17F-67AE-D3DC79A06E31}"/>
                      </a:ext>
                    </a:extLst>
                  </p:cNvPr>
                  <p:cNvSpPr/>
                  <p:nvPr/>
                </p:nvSpPr>
                <p:spPr>
                  <a:xfrm>
                    <a:off x="3207717" y="3607753"/>
                    <a:ext cx="448627" cy="307657"/>
                  </a:xfrm>
                  <a:custGeom>
                    <a:avLst/>
                    <a:gdLst>
                      <a:gd name="connsiteX0" fmla="*/ 448627 w 448627"/>
                      <a:gd name="connsiteY0" fmla="*/ 51435 h 307657"/>
                      <a:gd name="connsiteX1" fmla="*/ 292417 w 448627"/>
                      <a:gd name="connsiteY1" fmla="*/ 141923 h 307657"/>
                      <a:gd name="connsiteX2" fmla="*/ 282892 w 448627"/>
                      <a:gd name="connsiteY2" fmla="*/ 146685 h 307657"/>
                      <a:gd name="connsiteX3" fmla="*/ 240030 w 448627"/>
                      <a:gd name="connsiteY3" fmla="*/ 172403 h 307657"/>
                      <a:gd name="connsiteX4" fmla="*/ 230505 w 448627"/>
                      <a:gd name="connsiteY4" fmla="*/ 177165 h 307657"/>
                      <a:gd name="connsiteX5" fmla="*/ 34290 w 448627"/>
                      <a:gd name="connsiteY5" fmla="*/ 290513 h 307657"/>
                      <a:gd name="connsiteX6" fmla="*/ 4763 w 448627"/>
                      <a:gd name="connsiteY6" fmla="*/ 307658 h 307657"/>
                      <a:gd name="connsiteX7" fmla="*/ 0 w 448627"/>
                      <a:gd name="connsiteY7" fmla="*/ 299085 h 307657"/>
                      <a:gd name="connsiteX8" fmla="*/ 25717 w 448627"/>
                      <a:gd name="connsiteY8" fmla="*/ 283845 h 307657"/>
                      <a:gd name="connsiteX9" fmla="*/ 220027 w 448627"/>
                      <a:gd name="connsiteY9" fmla="*/ 171450 h 307657"/>
                      <a:gd name="connsiteX10" fmla="*/ 230505 w 448627"/>
                      <a:gd name="connsiteY10" fmla="*/ 166688 h 307657"/>
                      <a:gd name="connsiteX11" fmla="*/ 273367 w 448627"/>
                      <a:gd name="connsiteY11" fmla="*/ 141923 h 307657"/>
                      <a:gd name="connsiteX12" fmla="*/ 282892 w 448627"/>
                      <a:gd name="connsiteY12" fmla="*/ 136208 h 307657"/>
                      <a:gd name="connsiteX13" fmla="*/ 429577 w 448627"/>
                      <a:gd name="connsiteY13" fmla="*/ 51435 h 307657"/>
                      <a:gd name="connsiteX14" fmla="*/ 365760 w 448627"/>
                      <a:gd name="connsiteY14" fmla="*/ 14288 h 307657"/>
                      <a:gd name="connsiteX15" fmla="*/ 349567 w 448627"/>
                      <a:gd name="connsiteY15" fmla="*/ 4763 h 307657"/>
                      <a:gd name="connsiteX16" fmla="*/ 359092 w 448627"/>
                      <a:gd name="connsiteY16" fmla="*/ 0 h 307657"/>
                      <a:gd name="connsiteX17" fmla="*/ 375285 w 448627"/>
                      <a:gd name="connsiteY17" fmla="*/ 8573 h 307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48627" h="307657">
                        <a:moveTo>
                          <a:pt x="448627" y="51435"/>
                        </a:moveTo>
                        <a:lnTo>
                          <a:pt x="292417" y="141923"/>
                        </a:lnTo>
                        <a:lnTo>
                          <a:pt x="282892" y="146685"/>
                        </a:lnTo>
                        <a:lnTo>
                          <a:pt x="240030" y="172403"/>
                        </a:lnTo>
                        <a:lnTo>
                          <a:pt x="230505" y="177165"/>
                        </a:lnTo>
                        <a:lnTo>
                          <a:pt x="34290" y="290513"/>
                        </a:lnTo>
                        <a:lnTo>
                          <a:pt x="4763" y="307658"/>
                        </a:lnTo>
                        <a:lnTo>
                          <a:pt x="0" y="299085"/>
                        </a:lnTo>
                        <a:lnTo>
                          <a:pt x="25717" y="283845"/>
                        </a:lnTo>
                        <a:lnTo>
                          <a:pt x="220027" y="171450"/>
                        </a:lnTo>
                        <a:lnTo>
                          <a:pt x="230505" y="166688"/>
                        </a:lnTo>
                        <a:lnTo>
                          <a:pt x="273367" y="141923"/>
                        </a:lnTo>
                        <a:lnTo>
                          <a:pt x="282892" y="136208"/>
                        </a:lnTo>
                        <a:lnTo>
                          <a:pt x="429577" y="51435"/>
                        </a:lnTo>
                        <a:lnTo>
                          <a:pt x="365760" y="14288"/>
                        </a:lnTo>
                        <a:lnTo>
                          <a:pt x="349567" y="4763"/>
                        </a:lnTo>
                        <a:lnTo>
                          <a:pt x="359092" y="0"/>
                        </a:lnTo>
                        <a:lnTo>
                          <a:pt x="375285" y="8573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D7DF47F6-4A22-4060-0AA4-6E4C5AC2AAD4}"/>
                      </a:ext>
                    </a:extLst>
                  </p:cNvPr>
                  <p:cNvSpPr/>
                  <p:nvPr/>
                </p:nvSpPr>
                <p:spPr>
                  <a:xfrm>
                    <a:off x="3141756" y="431950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8816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321C1F7C-865C-5A8A-9A02-F7779FAAA80E}"/>
                      </a:ext>
                    </a:extLst>
                  </p:cNvPr>
                  <p:cNvSpPr/>
                  <p:nvPr/>
                </p:nvSpPr>
                <p:spPr>
                  <a:xfrm>
                    <a:off x="3256056" y="4179254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7"/>
                          <a:pt x="77391" y="27623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3"/>
                          <a:pt x="-3572" y="14287"/>
                          <a:pt x="10716" y="5715"/>
                        </a:cubicBezTo>
                        <a:cubicBezTo>
                          <a:pt x="25003" y="-1905"/>
                          <a:pt x="48816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58595C4B-42E9-A362-F38B-ED1C039BBB16}"/>
                      </a:ext>
                    </a:extLst>
                  </p:cNvPr>
                  <p:cNvSpPr/>
                  <p:nvPr/>
                </p:nvSpPr>
                <p:spPr>
                  <a:xfrm>
                    <a:off x="3171284" y="388612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7863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5BBE8773-6625-C7B6-BEF1-E7CC2BBD08E9}"/>
                      </a:ext>
                    </a:extLst>
                  </p:cNvPr>
                  <p:cNvSpPr/>
                  <p:nvPr/>
                </p:nvSpPr>
                <p:spPr>
                  <a:xfrm>
                    <a:off x="3617054" y="411472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30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30 h 43338"/>
                      <a:gd name="connsiteX4" fmla="*/ 63103 w 73818"/>
                      <a:gd name="connsiteY4" fmla="*/ 643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30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30"/>
                        </a:cubicBezTo>
                        <a:cubicBezTo>
                          <a:pt x="25003" y="-2143"/>
                          <a:pt x="47863" y="-2143"/>
                          <a:pt x="63103" y="643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3DCD37A2-6DE2-EB27-18FC-2F835A1B213D}"/>
                      </a:ext>
                    </a:extLst>
                  </p:cNvPr>
                  <p:cNvSpPr/>
                  <p:nvPr/>
                </p:nvSpPr>
                <p:spPr>
                  <a:xfrm>
                    <a:off x="3637056" y="4008994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8581CD3C-B36B-63AE-69CC-DAF4F827F88E}"/>
                      </a:ext>
                    </a:extLst>
                  </p:cNvPr>
                  <p:cNvSpPr/>
                  <p:nvPr/>
                </p:nvSpPr>
                <p:spPr>
                  <a:xfrm>
                    <a:off x="3742784" y="389183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10034B46-BFF6-DCC0-BB20-D9E0EAF3F3A6}"/>
                      </a:ext>
                    </a:extLst>
                  </p:cNvPr>
                  <p:cNvSpPr/>
                  <p:nvPr/>
                </p:nvSpPr>
                <p:spPr>
                  <a:xfrm>
                    <a:off x="4043774" y="399280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413EDA67-42F8-4422-C69E-A0D4E9471C41}"/>
                      </a:ext>
                    </a:extLst>
                  </p:cNvPr>
                  <p:cNvSpPr/>
                  <p:nvPr/>
                </p:nvSpPr>
                <p:spPr>
                  <a:xfrm>
                    <a:off x="4042107" y="3724911"/>
                    <a:ext cx="74294" cy="43815"/>
                  </a:xfrm>
                  <a:custGeom>
                    <a:avLst/>
                    <a:gdLst>
                      <a:gd name="connsiteX0" fmla="*/ 74295 w 74294"/>
                      <a:gd name="connsiteY0" fmla="*/ 21907 h 43815"/>
                      <a:gd name="connsiteX1" fmla="*/ 37148 w 74294"/>
                      <a:gd name="connsiteY1" fmla="*/ 43815 h 43815"/>
                      <a:gd name="connsiteX2" fmla="*/ 0 w 74294"/>
                      <a:gd name="connsiteY2" fmla="*/ 21907 h 43815"/>
                      <a:gd name="connsiteX3" fmla="*/ 37148 w 74294"/>
                      <a:gd name="connsiteY3" fmla="*/ 0 h 43815"/>
                      <a:gd name="connsiteX4" fmla="*/ 74295 w 74294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43815">
                        <a:moveTo>
                          <a:pt x="74295" y="21907"/>
                        </a:moveTo>
                        <a:cubicBezTo>
                          <a:pt x="74295" y="34007"/>
                          <a:pt x="57664" y="43815"/>
                          <a:pt x="37148" y="43815"/>
                        </a:cubicBezTo>
                        <a:cubicBezTo>
                          <a:pt x="16632" y="43815"/>
                          <a:pt x="0" y="34006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4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182D409B-06B4-2ABE-972E-DA694CB6EDF5}"/>
                      </a:ext>
                    </a:extLst>
                  </p:cNvPr>
                  <p:cNvSpPr/>
                  <p:nvPr/>
                </p:nvSpPr>
                <p:spPr>
                  <a:xfrm>
                    <a:off x="4153311" y="3733483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8"/>
                          <a:pt x="77391" y="27623"/>
                          <a:pt x="63103" y="36195"/>
                        </a:cubicBezTo>
                        <a:cubicBezTo>
                          <a:pt x="48816" y="44768"/>
                          <a:pt x="25003" y="44768"/>
                          <a:pt x="10716" y="36195"/>
                        </a:cubicBezTo>
                        <a:cubicBezTo>
                          <a:pt x="-3572" y="27623"/>
                          <a:pt x="-3572" y="14288"/>
                          <a:pt x="10716" y="5715"/>
                        </a:cubicBezTo>
                        <a:cubicBezTo>
                          <a:pt x="25003" y="-1905"/>
                          <a:pt x="47863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657133C5-B6B8-3371-4664-7B93D7AF2D5A}"/>
                      </a:ext>
                    </a:extLst>
                  </p:cNvPr>
                  <p:cNvSpPr/>
                  <p:nvPr/>
                </p:nvSpPr>
                <p:spPr>
                  <a:xfrm>
                    <a:off x="4300949" y="356989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0" name="Graphic 4">
                  <a:extLst>
                    <a:ext uri="{FF2B5EF4-FFF2-40B4-BE49-F238E27FC236}">
                      <a16:creationId xmlns:a16="http://schemas.microsoft.com/office/drawing/2014/main" id="{FC75F7AB-78C8-3B49-C560-677F03633C2A}"/>
                    </a:ext>
                  </a:extLst>
                </p:cNvPr>
                <p:cNvGrpSpPr/>
                <p:nvPr/>
              </p:nvGrpSpPr>
              <p:grpSpPr>
                <a:xfrm>
                  <a:off x="1147221" y="2238297"/>
                  <a:ext cx="1485185" cy="992266"/>
                  <a:chOff x="1147221" y="2238297"/>
                  <a:chExt cx="1485185" cy="992266"/>
                </a:xfrm>
                <a:solidFill>
                  <a:srgbClr val="05D4F5"/>
                </a:solidFill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465A6138-AC05-4F85-1324-DBDCC9159204}"/>
                      </a:ext>
                    </a:extLst>
                  </p:cNvPr>
                  <p:cNvSpPr/>
                  <p:nvPr/>
                </p:nvSpPr>
                <p:spPr>
                  <a:xfrm>
                    <a:off x="2073289" y="2296740"/>
                    <a:ext cx="301942" cy="442333"/>
                  </a:xfrm>
                  <a:custGeom>
                    <a:avLst/>
                    <a:gdLst>
                      <a:gd name="connsiteX0" fmla="*/ 301943 w 301942"/>
                      <a:gd name="connsiteY0" fmla="*/ 105149 h 442333"/>
                      <a:gd name="connsiteX1" fmla="*/ 300038 w 301942"/>
                      <a:gd name="connsiteY1" fmla="*/ 108959 h 442333"/>
                      <a:gd name="connsiteX2" fmla="*/ 222885 w 301942"/>
                      <a:gd name="connsiteY2" fmla="*/ 155631 h 442333"/>
                      <a:gd name="connsiteX3" fmla="*/ 213360 w 301942"/>
                      <a:gd name="connsiteY3" fmla="*/ 161346 h 442333"/>
                      <a:gd name="connsiteX4" fmla="*/ 116205 w 301942"/>
                      <a:gd name="connsiteY4" fmla="*/ 219449 h 442333"/>
                      <a:gd name="connsiteX5" fmla="*/ 106680 w 301942"/>
                      <a:gd name="connsiteY5" fmla="*/ 225164 h 442333"/>
                      <a:gd name="connsiteX6" fmla="*/ 15240 w 301942"/>
                      <a:gd name="connsiteY6" fmla="*/ 279456 h 442333"/>
                      <a:gd name="connsiteX7" fmla="*/ 271463 w 301942"/>
                      <a:gd name="connsiteY7" fmla="*/ 427094 h 442333"/>
                      <a:gd name="connsiteX8" fmla="*/ 287655 w 301942"/>
                      <a:gd name="connsiteY8" fmla="*/ 436619 h 442333"/>
                      <a:gd name="connsiteX9" fmla="*/ 278130 w 301942"/>
                      <a:gd name="connsiteY9" fmla="*/ 442334 h 442333"/>
                      <a:gd name="connsiteX10" fmla="*/ 261938 w 301942"/>
                      <a:gd name="connsiteY10" fmla="*/ 432809 h 442333"/>
                      <a:gd name="connsiteX11" fmla="*/ 2858 w 301942"/>
                      <a:gd name="connsiteY11" fmla="*/ 284219 h 442333"/>
                      <a:gd name="connsiteX12" fmla="*/ 0 w 301942"/>
                      <a:gd name="connsiteY12" fmla="*/ 280409 h 442333"/>
                      <a:gd name="connsiteX13" fmla="*/ 1905 w 301942"/>
                      <a:gd name="connsiteY13" fmla="*/ 276599 h 442333"/>
                      <a:gd name="connsiteX14" fmla="*/ 95250 w 301942"/>
                      <a:gd name="connsiteY14" fmla="*/ 220401 h 442333"/>
                      <a:gd name="connsiteX15" fmla="*/ 104775 w 301942"/>
                      <a:gd name="connsiteY15" fmla="*/ 214686 h 442333"/>
                      <a:gd name="connsiteX16" fmla="*/ 201930 w 301942"/>
                      <a:gd name="connsiteY16" fmla="*/ 156584 h 442333"/>
                      <a:gd name="connsiteX17" fmla="*/ 211455 w 301942"/>
                      <a:gd name="connsiteY17" fmla="*/ 150869 h 442333"/>
                      <a:gd name="connsiteX18" fmla="*/ 286703 w 301942"/>
                      <a:gd name="connsiteY18" fmla="*/ 106101 h 442333"/>
                      <a:gd name="connsiteX19" fmla="*/ 142875 w 301942"/>
                      <a:gd name="connsiteY19" fmla="*/ 23234 h 442333"/>
                      <a:gd name="connsiteX20" fmla="*/ 118110 w 301942"/>
                      <a:gd name="connsiteY20" fmla="*/ 8946 h 442333"/>
                      <a:gd name="connsiteX21" fmla="*/ 116205 w 301942"/>
                      <a:gd name="connsiteY21" fmla="*/ 2279 h 442333"/>
                      <a:gd name="connsiteX22" fmla="*/ 122873 w 301942"/>
                      <a:gd name="connsiteY22" fmla="*/ 374 h 442333"/>
                      <a:gd name="connsiteX23" fmla="*/ 151448 w 301942"/>
                      <a:gd name="connsiteY23" fmla="*/ 16566 h 442333"/>
                      <a:gd name="connsiteX24" fmla="*/ 298132 w 301942"/>
                      <a:gd name="connsiteY24" fmla="*/ 101339 h 442333"/>
                      <a:gd name="connsiteX25" fmla="*/ 301943 w 301942"/>
                      <a:gd name="connsiteY25" fmla="*/ 105149 h 442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301942" h="442333">
                        <a:moveTo>
                          <a:pt x="301943" y="105149"/>
                        </a:moveTo>
                        <a:cubicBezTo>
                          <a:pt x="301943" y="107054"/>
                          <a:pt x="300990" y="108006"/>
                          <a:pt x="300038" y="108959"/>
                        </a:cubicBezTo>
                        <a:lnTo>
                          <a:pt x="222885" y="155631"/>
                        </a:lnTo>
                        <a:lnTo>
                          <a:pt x="213360" y="161346"/>
                        </a:lnTo>
                        <a:lnTo>
                          <a:pt x="116205" y="219449"/>
                        </a:lnTo>
                        <a:lnTo>
                          <a:pt x="106680" y="225164"/>
                        </a:lnTo>
                        <a:lnTo>
                          <a:pt x="15240" y="279456"/>
                        </a:lnTo>
                        <a:lnTo>
                          <a:pt x="271463" y="427094"/>
                        </a:lnTo>
                        <a:lnTo>
                          <a:pt x="287655" y="436619"/>
                        </a:lnTo>
                        <a:lnTo>
                          <a:pt x="278130" y="442334"/>
                        </a:lnTo>
                        <a:lnTo>
                          <a:pt x="261938" y="432809"/>
                        </a:lnTo>
                        <a:lnTo>
                          <a:pt x="2858" y="284219"/>
                        </a:lnTo>
                        <a:cubicBezTo>
                          <a:pt x="952" y="283266"/>
                          <a:pt x="0" y="281361"/>
                          <a:pt x="0" y="280409"/>
                        </a:cubicBezTo>
                        <a:cubicBezTo>
                          <a:pt x="0" y="278504"/>
                          <a:pt x="952" y="276599"/>
                          <a:pt x="1905" y="276599"/>
                        </a:cubicBezTo>
                        <a:lnTo>
                          <a:pt x="95250" y="220401"/>
                        </a:lnTo>
                        <a:lnTo>
                          <a:pt x="104775" y="214686"/>
                        </a:lnTo>
                        <a:lnTo>
                          <a:pt x="201930" y="156584"/>
                        </a:lnTo>
                        <a:lnTo>
                          <a:pt x="211455" y="150869"/>
                        </a:lnTo>
                        <a:lnTo>
                          <a:pt x="286703" y="106101"/>
                        </a:lnTo>
                        <a:lnTo>
                          <a:pt x="142875" y="23234"/>
                        </a:lnTo>
                        <a:lnTo>
                          <a:pt x="118110" y="8946"/>
                        </a:lnTo>
                        <a:cubicBezTo>
                          <a:pt x="116205" y="7994"/>
                          <a:pt x="115252" y="4184"/>
                          <a:pt x="116205" y="2279"/>
                        </a:cubicBezTo>
                        <a:cubicBezTo>
                          <a:pt x="117157" y="374"/>
                          <a:pt x="120968" y="-579"/>
                          <a:pt x="122873" y="374"/>
                        </a:cubicBezTo>
                        <a:lnTo>
                          <a:pt x="151448" y="16566"/>
                        </a:lnTo>
                        <a:lnTo>
                          <a:pt x="298132" y="101339"/>
                        </a:lnTo>
                        <a:cubicBezTo>
                          <a:pt x="300990" y="102291"/>
                          <a:pt x="301943" y="103244"/>
                          <a:pt x="301943" y="10514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4A31E6EC-F351-6525-8917-651CEFA1B25E}"/>
                      </a:ext>
                    </a:extLst>
                  </p:cNvPr>
                  <p:cNvSpPr/>
                  <p:nvPr/>
                </p:nvSpPr>
                <p:spPr>
                  <a:xfrm>
                    <a:off x="1175465" y="2907096"/>
                    <a:ext cx="325372" cy="323467"/>
                  </a:xfrm>
                  <a:custGeom>
                    <a:avLst/>
                    <a:gdLst>
                      <a:gd name="connsiteX0" fmla="*/ 325372 w 325372"/>
                      <a:gd name="connsiteY0" fmla="*/ 316800 h 323467"/>
                      <a:gd name="connsiteX1" fmla="*/ 73912 w 325372"/>
                      <a:gd name="connsiteY1" fmla="*/ 172020 h 323467"/>
                      <a:gd name="connsiteX2" fmla="*/ 182497 w 325372"/>
                      <a:gd name="connsiteY2" fmla="*/ 109155 h 323467"/>
                      <a:gd name="connsiteX3" fmla="*/ 185355 w 325372"/>
                      <a:gd name="connsiteY3" fmla="*/ 105345 h 323467"/>
                      <a:gd name="connsiteX4" fmla="*/ 182497 w 325372"/>
                      <a:gd name="connsiteY4" fmla="*/ 101535 h 323467"/>
                      <a:gd name="connsiteX5" fmla="*/ 34860 w 325372"/>
                      <a:gd name="connsiteY5" fmla="*/ 16762 h 323467"/>
                      <a:gd name="connsiteX6" fmla="*/ 7237 w 325372"/>
                      <a:gd name="connsiteY6" fmla="*/ 570 h 323467"/>
                      <a:gd name="connsiteX7" fmla="*/ 570 w 325372"/>
                      <a:gd name="connsiteY7" fmla="*/ 2475 h 323467"/>
                      <a:gd name="connsiteX8" fmla="*/ 2475 w 325372"/>
                      <a:gd name="connsiteY8" fmla="*/ 9142 h 323467"/>
                      <a:gd name="connsiteX9" fmla="*/ 23430 w 325372"/>
                      <a:gd name="connsiteY9" fmla="*/ 21525 h 323467"/>
                      <a:gd name="connsiteX10" fmla="*/ 170115 w 325372"/>
                      <a:gd name="connsiteY10" fmla="*/ 106297 h 323467"/>
                      <a:gd name="connsiteX11" fmla="*/ 61530 w 325372"/>
                      <a:gd name="connsiteY11" fmla="*/ 169162 h 323467"/>
                      <a:gd name="connsiteX12" fmla="*/ 58672 w 325372"/>
                      <a:gd name="connsiteY12" fmla="*/ 172972 h 323467"/>
                      <a:gd name="connsiteX13" fmla="*/ 61530 w 325372"/>
                      <a:gd name="connsiteY13" fmla="*/ 176782 h 323467"/>
                      <a:gd name="connsiteX14" fmla="*/ 314895 w 325372"/>
                      <a:gd name="connsiteY14" fmla="*/ 323467 h 323467"/>
                      <a:gd name="connsiteX15" fmla="*/ 325372 w 325372"/>
                      <a:gd name="connsiteY15" fmla="*/ 316800 h 323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25372" h="323467">
                        <a:moveTo>
                          <a:pt x="325372" y="316800"/>
                        </a:moveTo>
                        <a:lnTo>
                          <a:pt x="73912" y="172020"/>
                        </a:lnTo>
                        <a:lnTo>
                          <a:pt x="182497" y="109155"/>
                        </a:lnTo>
                        <a:cubicBezTo>
                          <a:pt x="184402" y="108202"/>
                          <a:pt x="185355" y="106297"/>
                          <a:pt x="185355" y="105345"/>
                        </a:cubicBezTo>
                        <a:cubicBezTo>
                          <a:pt x="185355" y="103440"/>
                          <a:pt x="184402" y="101535"/>
                          <a:pt x="182497" y="101535"/>
                        </a:cubicBezTo>
                        <a:lnTo>
                          <a:pt x="34860" y="16762"/>
                        </a:lnTo>
                        <a:lnTo>
                          <a:pt x="7237" y="570"/>
                        </a:lnTo>
                        <a:cubicBezTo>
                          <a:pt x="5332" y="-383"/>
                          <a:pt x="1522" y="-383"/>
                          <a:pt x="570" y="2475"/>
                        </a:cubicBezTo>
                        <a:cubicBezTo>
                          <a:pt x="-383" y="4380"/>
                          <a:pt x="-383" y="8190"/>
                          <a:pt x="2475" y="9142"/>
                        </a:cubicBezTo>
                        <a:lnTo>
                          <a:pt x="23430" y="21525"/>
                        </a:lnTo>
                        <a:lnTo>
                          <a:pt x="170115" y="106297"/>
                        </a:lnTo>
                        <a:lnTo>
                          <a:pt x="61530" y="169162"/>
                        </a:lnTo>
                        <a:cubicBezTo>
                          <a:pt x="59625" y="170115"/>
                          <a:pt x="58672" y="172020"/>
                          <a:pt x="58672" y="172972"/>
                        </a:cubicBezTo>
                        <a:cubicBezTo>
                          <a:pt x="58672" y="174877"/>
                          <a:pt x="59625" y="176782"/>
                          <a:pt x="61530" y="176782"/>
                        </a:cubicBezTo>
                        <a:lnTo>
                          <a:pt x="314895" y="323467"/>
                        </a:lnTo>
                        <a:lnTo>
                          <a:pt x="325372" y="316800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76CD942A-80D4-FF30-BBCC-1CAC3370AEAA}"/>
                      </a:ext>
                    </a:extLst>
                  </p:cNvPr>
                  <p:cNvSpPr/>
                  <p:nvPr/>
                </p:nvSpPr>
                <p:spPr>
                  <a:xfrm>
                    <a:off x="1670961" y="2636782"/>
                    <a:ext cx="341368" cy="305173"/>
                  </a:xfrm>
                  <a:custGeom>
                    <a:avLst/>
                    <a:gdLst>
                      <a:gd name="connsiteX0" fmla="*/ 341369 w 341368"/>
                      <a:gd name="connsiteY0" fmla="*/ 299459 h 305173"/>
                      <a:gd name="connsiteX1" fmla="*/ 331844 w 341368"/>
                      <a:gd name="connsiteY1" fmla="*/ 305174 h 305173"/>
                      <a:gd name="connsiteX2" fmla="*/ 315651 w 341368"/>
                      <a:gd name="connsiteY2" fmla="*/ 295649 h 305173"/>
                      <a:gd name="connsiteX3" fmla="*/ 141344 w 341368"/>
                      <a:gd name="connsiteY3" fmla="*/ 194684 h 305173"/>
                      <a:gd name="connsiteX4" fmla="*/ 138486 w 341368"/>
                      <a:gd name="connsiteY4" fmla="*/ 190874 h 305173"/>
                      <a:gd name="connsiteX5" fmla="*/ 141344 w 341368"/>
                      <a:gd name="connsiteY5" fmla="*/ 187064 h 305173"/>
                      <a:gd name="connsiteX6" fmla="*/ 223259 w 341368"/>
                      <a:gd name="connsiteY6" fmla="*/ 139439 h 305173"/>
                      <a:gd name="connsiteX7" fmla="*/ 21329 w 341368"/>
                      <a:gd name="connsiteY7" fmla="*/ 20376 h 305173"/>
                      <a:gd name="connsiteX8" fmla="*/ 2279 w 341368"/>
                      <a:gd name="connsiteY8" fmla="*/ 8946 h 305173"/>
                      <a:gd name="connsiteX9" fmla="*/ 374 w 341368"/>
                      <a:gd name="connsiteY9" fmla="*/ 2279 h 305173"/>
                      <a:gd name="connsiteX10" fmla="*/ 7041 w 341368"/>
                      <a:gd name="connsiteY10" fmla="*/ 374 h 305173"/>
                      <a:gd name="connsiteX11" fmla="*/ 31806 w 341368"/>
                      <a:gd name="connsiteY11" fmla="*/ 14661 h 305173"/>
                      <a:gd name="connsiteX12" fmla="*/ 234689 w 341368"/>
                      <a:gd name="connsiteY12" fmla="*/ 134676 h 305173"/>
                      <a:gd name="connsiteX13" fmla="*/ 237546 w 341368"/>
                      <a:gd name="connsiteY13" fmla="*/ 138486 h 305173"/>
                      <a:gd name="connsiteX14" fmla="*/ 234689 w 341368"/>
                      <a:gd name="connsiteY14" fmla="*/ 142296 h 305173"/>
                      <a:gd name="connsiteX15" fmla="*/ 152774 w 341368"/>
                      <a:gd name="connsiteY15" fmla="*/ 189921 h 305173"/>
                      <a:gd name="connsiteX16" fmla="*/ 325176 w 341368"/>
                      <a:gd name="connsiteY16" fmla="*/ 288981 h 305173"/>
                      <a:gd name="connsiteX17" fmla="*/ 341369 w 341368"/>
                      <a:gd name="connsiteY17" fmla="*/ 299459 h 305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1368" h="305173">
                        <a:moveTo>
                          <a:pt x="341369" y="299459"/>
                        </a:moveTo>
                        <a:lnTo>
                          <a:pt x="331844" y="305174"/>
                        </a:lnTo>
                        <a:lnTo>
                          <a:pt x="315651" y="295649"/>
                        </a:lnTo>
                        <a:lnTo>
                          <a:pt x="141344" y="194684"/>
                        </a:lnTo>
                        <a:cubicBezTo>
                          <a:pt x="139439" y="193731"/>
                          <a:pt x="138486" y="191826"/>
                          <a:pt x="138486" y="190874"/>
                        </a:cubicBezTo>
                        <a:cubicBezTo>
                          <a:pt x="138486" y="188969"/>
                          <a:pt x="139439" y="187064"/>
                          <a:pt x="141344" y="187064"/>
                        </a:cubicBezTo>
                        <a:lnTo>
                          <a:pt x="223259" y="139439"/>
                        </a:lnTo>
                        <a:lnTo>
                          <a:pt x="21329" y="2037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1806" y="14661"/>
                        </a:lnTo>
                        <a:lnTo>
                          <a:pt x="234689" y="134676"/>
                        </a:lnTo>
                        <a:cubicBezTo>
                          <a:pt x="236594" y="135629"/>
                          <a:pt x="237546" y="137534"/>
                          <a:pt x="237546" y="138486"/>
                        </a:cubicBezTo>
                        <a:cubicBezTo>
                          <a:pt x="237546" y="140391"/>
                          <a:pt x="236594" y="141344"/>
                          <a:pt x="234689" y="142296"/>
                        </a:cubicBezTo>
                        <a:lnTo>
                          <a:pt x="152774" y="189921"/>
                        </a:lnTo>
                        <a:lnTo>
                          <a:pt x="325176" y="288981"/>
                        </a:lnTo>
                        <a:lnTo>
                          <a:pt x="341369" y="29945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471D5BDD-E501-9C73-E06F-B24894F0258B}"/>
                      </a:ext>
                    </a:extLst>
                  </p:cNvPr>
                  <p:cNvSpPr/>
                  <p:nvPr/>
                </p:nvSpPr>
                <p:spPr>
                  <a:xfrm>
                    <a:off x="1866223" y="2455807"/>
                    <a:ext cx="364228" cy="359466"/>
                  </a:xfrm>
                  <a:custGeom>
                    <a:avLst/>
                    <a:gdLst>
                      <a:gd name="connsiteX0" fmla="*/ 364229 w 364228"/>
                      <a:gd name="connsiteY0" fmla="*/ 353751 h 359466"/>
                      <a:gd name="connsiteX1" fmla="*/ 354704 w 364228"/>
                      <a:gd name="connsiteY1" fmla="*/ 359466 h 359466"/>
                      <a:gd name="connsiteX2" fmla="*/ 338511 w 364228"/>
                      <a:gd name="connsiteY2" fmla="*/ 349941 h 359466"/>
                      <a:gd name="connsiteX3" fmla="*/ 67049 w 364228"/>
                      <a:gd name="connsiteY3" fmla="*/ 192779 h 359466"/>
                      <a:gd name="connsiteX4" fmla="*/ 64191 w 364228"/>
                      <a:gd name="connsiteY4" fmla="*/ 188969 h 359466"/>
                      <a:gd name="connsiteX5" fmla="*/ 67049 w 364228"/>
                      <a:gd name="connsiteY5" fmla="*/ 185159 h 359466"/>
                      <a:gd name="connsiteX6" fmla="*/ 187064 w 364228"/>
                      <a:gd name="connsiteY6" fmla="*/ 115626 h 359466"/>
                      <a:gd name="connsiteX7" fmla="*/ 34664 w 364228"/>
                      <a:gd name="connsiteY7" fmla="*/ 27996 h 359466"/>
                      <a:gd name="connsiteX8" fmla="*/ 2279 w 364228"/>
                      <a:gd name="connsiteY8" fmla="*/ 8946 h 359466"/>
                      <a:gd name="connsiteX9" fmla="*/ 374 w 364228"/>
                      <a:gd name="connsiteY9" fmla="*/ 2279 h 359466"/>
                      <a:gd name="connsiteX10" fmla="*/ 7041 w 364228"/>
                      <a:gd name="connsiteY10" fmla="*/ 374 h 359466"/>
                      <a:gd name="connsiteX11" fmla="*/ 44189 w 364228"/>
                      <a:gd name="connsiteY11" fmla="*/ 21329 h 359466"/>
                      <a:gd name="connsiteX12" fmla="*/ 199446 w 364228"/>
                      <a:gd name="connsiteY12" fmla="*/ 110864 h 359466"/>
                      <a:gd name="connsiteX13" fmla="*/ 202304 w 364228"/>
                      <a:gd name="connsiteY13" fmla="*/ 114674 h 359466"/>
                      <a:gd name="connsiteX14" fmla="*/ 199446 w 364228"/>
                      <a:gd name="connsiteY14" fmla="*/ 118484 h 359466"/>
                      <a:gd name="connsiteX15" fmla="*/ 79431 w 364228"/>
                      <a:gd name="connsiteY15" fmla="*/ 188016 h 359466"/>
                      <a:gd name="connsiteX16" fmla="*/ 348989 w 364228"/>
                      <a:gd name="connsiteY16" fmla="*/ 343274 h 359466"/>
                      <a:gd name="connsiteX17" fmla="*/ 364229 w 364228"/>
                      <a:gd name="connsiteY17" fmla="*/ 353751 h 359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64228" h="359466">
                        <a:moveTo>
                          <a:pt x="364229" y="353751"/>
                        </a:moveTo>
                        <a:lnTo>
                          <a:pt x="354704" y="359466"/>
                        </a:lnTo>
                        <a:lnTo>
                          <a:pt x="338511" y="349941"/>
                        </a:lnTo>
                        <a:lnTo>
                          <a:pt x="67049" y="192779"/>
                        </a:lnTo>
                        <a:cubicBezTo>
                          <a:pt x="65144" y="191826"/>
                          <a:pt x="64191" y="189921"/>
                          <a:pt x="64191" y="188969"/>
                        </a:cubicBezTo>
                        <a:cubicBezTo>
                          <a:pt x="64191" y="187064"/>
                          <a:pt x="65144" y="185159"/>
                          <a:pt x="67049" y="185159"/>
                        </a:cubicBezTo>
                        <a:lnTo>
                          <a:pt x="187064" y="115626"/>
                        </a:lnTo>
                        <a:lnTo>
                          <a:pt x="34664" y="2799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44189" y="21329"/>
                        </a:lnTo>
                        <a:lnTo>
                          <a:pt x="199446" y="110864"/>
                        </a:lnTo>
                        <a:cubicBezTo>
                          <a:pt x="201351" y="111816"/>
                          <a:pt x="202304" y="113721"/>
                          <a:pt x="202304" y="114674"/>
                        </a:cubicBezTo>
                        <a:cubicBezTo>
                          <a:pt x="202304" y="115626"/>
                          <a:pt x="201351" y="118484"/>
                          <a:pt x="199446" y="118484"/>
                        </a:cubicBezTo>
                        <a:lnTo>
                          <a:pt x="79431" y="188016"/>
                        </a:lnTo>
                        <a:lnTo>
                          <a:pt x="348989" y="343274"/>
                        </a:lnTo>
                        <a:lnTo>
                          <a:pt x="364229" y="35375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EC30A4AB-3F7C-57BF-F2D9-BCB30ACB8EB8}"/>
                      </a:ext>
                    </a:extLst>
                  </p:cNvPr>
                  <p:cNvSpPr/>
                  <p:nvPr/>
                </p:nvSpPr>
                <p:spPr>
                  <a:xfrm>
                    <a:off x="1360446" y="2853952"/>
                    <a:ext cx="529011" cy="159441"/>
                  </a:xfrm>
                  <a:custGeom>
                    <a:avLst/>
                    <a:gdLst>
                      <a:gd name="connsiteX0" fmla="*/ 529011 w 529011"/>
                      <a:gd name="connsiteY0" fmla="*/ 153726 h 159441"/>
                      <a:gd name="connsiteX1" fmla="*/ 519486 w 529011"/>
                      <a:gd name="connsiteY1" fmla="*/ 159441 h 159441"/>
                      <a:gd name="connsiteX2" fmla="*/ 503294 w 529011"/>
                      <a:gd name="connsiteY2" fmla="*/ 149916 h 159441"/>
                      <a:gd name="connsiteX3" fmla="*/ 326129 w 529011"/>
                      <a:gd name="connsiteY3" fmla="*/ 47046 h 159441"/>
                      <a:gd name="connsiteX4" fmla="*/ 199446 w 529011"/>
                      <a:gd name="connsiteY4" fmla="*/ 120389 h 159441"/>
                      <a:gd name="connsiteX5" fmla="*/ 194684 w 529011"/>
                      <a:gd name="connsiteY5" fmla="*/ 120389 h 159441"/>
                      <a:gd name="connsiteX6" fmla="*/ 23234 w 529011"/>
                      <a:gd name="connsiteY6" fmla="*/ 21329 h 159441"/>
                      <a:gd name="connsiteX7" fmla="*/ 2279 w 529011"/>
                      <a:gd name="connsiteY7" fmla="*/ 8946 h 159441"/>
                      <a:gd name="connsiteX8" fmla="*/ 374 w 529011"/>
                      <a:gd name="connsiteY8" fmla="*/ 2279 h 159441"/>
                      <a:gd name="connsiteX9" fmla="*/ 7041 w 529011"/>
                      <a:gd name="connsiteY9" fmla="*/ 374 h 159441"/>
                      <a:gd name="connsiteX10" fmla="*/ 32759 w 529011"/>
                      <a:gd name="connsiteY10" fmla="*/ 14661 h 159441"/>
                      <a:gd name="connsiteX11" fmla="*/ 197541 w 529011"/>
                      <a:gd name="connsiteY11" fmla="*/ 109911 h 159441"/>
                      <a:gd name="connsiteX12" fmla="*/ 324224 w 529011"/>
                      <a:gd name="connsiteY12" fmla="*/ 36569 h 159441"/>
                      <a:gd name="connsiteX13" fmla="*/ 328986 w 529011"/>
                      <a:gd name="connsiteY13" fmla="*/ 36569 h 159441"/>
                      <a:gd name="connsiteX14" fmla="*/ 513771 w 529011"/>
                      <a:gd name="connsiteY14" fmla="*/ 143249 h 159441"/>
                      <a:gd name="connsiteX15" fmla="*/ 529011 w 529011"/>
                      <a:gd name="connsiteY15" fmla="*/ 153726 h 159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29011" h="159441">
                        <a:moveTo>
                          <a:pt x="529011" y="153726"/>
                        </a:moveTo>
                        <a:lnTo>
                          <a:pt x="519486" y="159441"/>
                        </a:lnTo>
                        <a:lnTo>
                          <a:pt x="503294" y="149916"/>
                        </a:lnTo>
                        <a:lnTo>
                          <a:pt x="326129" y="47046"/>
                        </a:lnTo>
                        <a:lnTo>
                          <a:pt x="199446" y="120389"/>
                        </a:lnTo>
                        <a:cubicBezTo>
                          <a:pt x="197541" y="121341"/>
                          <a:pt x="195636" y="121341"/>
                          <a:pt x="194684" y="120389"/>
                        </a:cubicBezTo>
                        <a:lnTo>
                          <a:pt x="23234" y="21329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2759" y="14661"/>
                        </a:lnTo>
                        <a:lnTo>
                          <a:pt x="197541" y="109911"/>
                        </a:lnTo>
                        <a:lnTo>
                          <a:pt x="324224" y="36569"/>
                        </a:lnTo>
                        <a:cubicBezTo>
                          <a:pt x="326129" y="35616"/>
                          <a:pt x="328034" y="35616"/>
                          <a:pt x="328986" y="36569"/>
                        </a:cubicBezTo>
                        <a:lnTo>
                          <a:pt x="513771" y="143249"/>
                        </a:lnTo>
                        <a:lnTo>
                          <a:pt x="529011" y="153726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C145E0FC-4790-9A29-8EEF-2CEDB0ABB7C5}"/>
                      </a:ext>
                    </a:extLst>
                  </p:cNvPr>
                  <p:cNvSpPr/>
                  <p:nvPr/>
                </p:nvSpPr>
                <p:spPr>
                  <a:xfrm>
                    <a:off x="2067201" y="2449140"/>
                    <a:ext cx="395661" cy="230878"/>
                  </a:xfrm>
                  <a:custGeom>
                    <a:avLst/>
                    <a:gdLst>
                      <a:gd name="connsiteX0" fmla="*/ 395661 w 395661"/>
                      <a:gd name="connsiteY0" fmla="*/ 225164 h 230878"/>
                      <a:gd name="connsiteX1" fmla="*/ 386136 w 395661"/>
                      <a:gd name="connsiteY1" fmla="*/ 230879 h 230878"/>
                      <a:gd name="connsiteX2" fmla="*/ 369944 w 395661"/>
                      <a:gd name="connsiteY2" fmla="*/ 221354 h 230878"/>
                      <a:gd name="connsiteX3" fmla="*/ 112769 w 395661"/>
                      <a:gd name="connsiteY3" fmla="*/ 72764 h 230878"/>
                      <a:gd name="connsiteX4" fmla="*/ 103244 w 395661"/>
                      <a:gd name="connsiteY4" fmla="*/ 67049 h 230878"/>
                      <a:gd name="connsiteX5" fmla="*/ 23234 w 395661"/>
                      <a:gd name="connsiteY5" fmla="*/ 21329 h 230878"/>
                      <a:gd name="connsiteX6" fmla="*/ 23234 w 395661"/>
                      <a:gd name="connsiteY6" fmla="*/ 21329 h 230878"/>
                      <a:gd name="connsiteX7" fmla="*/ 2279 w 395661"/>
                      <a:gd name="connsiteY7" fmla="*/ 8946 h 230878"/>
                      <a:gd name="connsiteX8" fmla="*/ 374 w 395661"/>
                      <a:gd name="connsiteY8" fmla="*/ 2279 h 230878"/>
                      <a:gd name="connsiteX9" fmla="*/ 7041 w 395661"/>
                      <a:gd name="connsiteY9" fmla="*/ 374 h 230878"/>
                      <a:gd name="connsiteX10" fmla="*/ 33711 w 395661"/>
                      <a:gd name="connsiteY10" fmla="*/ 15614 h 230878"/>
                      <a:gd name="connsiteX11" fmla="*/ 111816 w 395661"/>
                      <a:gd name="connsiteY11" fmla="*/ 61334 h 230878"/>
                      <a:gd name="connsiteX12" fmla="*/ 121341 w 395661"/>
                      <a:gd name="connsiteY12" fmla="*/ 67049 h 230878"/>
                      <a:gd name="connsiteX13" fmla="*/ 378516 w 395661"/>
                      <a:gd name="connsiteY13" fmla="*/ 215639 h 230878"/>
                      <a:gd name="connsiteX14" fmla="*/ 395661 w 395661"/>
                      <a:gd name="connsiteY14" fmla="*/ 225164 h 230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95661" h="230878">
                        <a:moveTo>
                          <a:pt x="395661" y="225164"/>
                        </a:moveTo>
                        <a:lnTo>
                          <a:pt x="386136" y="230879"/>
                        </a:lnTo>
                        <a:lnTo>
                          <a:pt x="369944" y="221354"/>
                        </a:lnTo>
                        <a:lnTo>
                          <a:pt x="112769" y="72764"/>
                        </a:lnTo>
                        <a:lnTo>
                          <a:pt x="103244" y="67049"/>
                        </a:lnTo>
                        <a:lnTo>
                          <a:pt x="23234" y="21329"/>
                        </a:lnTo>
                        <a:cubicBezTo>
                          <a:pt x="23234" y="21329"/>
                          <a:pt x="23234" y="21329"/>
                          <a:pt x="23234" y="21329"/>
                        </a:cubicBez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3711" y="15614"/>
                        </a:lnTo>
                        <a:lnTo>
                          <a:pt x="111816" y="61334"/>
                        </a:lnTo>
                        <a:lnTo>
                          <a:pt x="121341" y="67049"/>
                        </a:lnTo>
                        <a:lnTo>
                          <a:pt x="378516" y="215639"/>
                        </a:lnTo>
                        <a:lnTo>
                          <a:pt x="395661" y="22516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E8E3FA1A-8BD1-6335-D3B3-4E8FBE7168A6}"/>
                      </a:ext>
                    </a:extLst>
                  </p:cNvPr>
                  <p:cNvSpPr/>
                  <p:nvPr/>
                </p:nvSpPr>
                <p:spPr>
                  <a:xfrm>
                    <a:off x="1960521" y="2262450"/>
                    <a:ext cx="610926" cy="354703"/>
                  </a:xfrm>
                  <a:custGeom>
                    <a:avLst/>
                    <a:gdLst>
                      <a:gd name="connsiteX0" fmla="*/ 610926 w 610926"/>
                      <a:gd name="connsiteY0" fmla="*/ 348989 h 354703"/>
                      <a:gd name="connsiteX1" fmla="*/ 601401 w 610926"/>
                      <a:gd name="connsiteY1" fmla="*/ 354704 h 354703"/>
                      <a:gd name="connsiteX2" fmla="*/ 585209 w 610926"/>
                      <a:gd name="connsiteY2" fmla="*/ 345179 h 354703"/>
                      <a:gd name="connsiteX3" fmla="*/ 326129 w 610926"/>
                      <a:gd name="connsiteY3" fmla="*/ 195636 h 354703"/>
                      <a:gd name="connsiteX4" fmla="*/ 316604 w 610926"/>
                      <a:gd name="connsiteY4" fmla="*/ 189921 h 354703"/>
                      <a:gd name="connsiteX5" fmla="*/ 17519 w 610926"/>
                      <a:gd name="connsiteY5" fmla="*/ 17519 h 354703"/>
                      <a:gd name="connsiteX6" fmla="*/ 2279 w 610926"/>
                      <a:gd name="connsiteY6" fmla="*/ 8946 h 354703"/>
                      <a:gd name="connsiteX7" fmla="*/ 374 w 610926"/>
                      <a:gd name="connsiteY7" fmla="*/ 2279 h 354703"/>
                      <a:gd name="connsiteX8" fmla="*/ 7041 w 610926"/>
                      <a:gd name="connsiteY8" fmla="*/ 374 h 354703"/>
                      <a:gd name="connsiteX9" fmla="*/ 29901 w 610926"/>
                      <a:gd name="connsiteY9" fmla="*/ 13709 h 354703"/>
                      <a:gd name="connsiteX10" fmla="*/ 327081 w 610926"/>
                      <a:gd name="connsiteY10" fmla="*/ 185159 h 354703"/>
                      <a:gd name="connsiteX11" fmla="*/ 336606 w 610926"/>
                      <a:gd name="connsiteY11" fmla="*/ 190874 h 354703"/>
                      <a:gd name="connsiteX12" fmla="*/ 595686 w 610926"/>
                      <a:gd name="connsiteY12" fmla="*/ 340416 h 354703"/>
                      <a:gd name="connsiteX13" fmla="*/ 610926 w 610926"/>
                      <a:gd name="connsiteY13" fmla="*/ 348989 h 35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10926" h="354703">
                        <a:moveTo>
                          <a:pt x="610926" y="348989"/>
                        </a:moveTo>
                        <a:lnTo>
                          <a:pt x="601401" y="354704"/>
                        </a:lnTo>
                        <a:lnTo>
                          <a:pt x="585209" y="345179"/>
                        </a:lnTo>
                        <a:lnTo>
                          <a:pt x="326129" y="195636"/>
                        </a:lnTo>
                        <a:lnTo>
                          <a:pt x="316604" y="189921"/>
                        </a:lnTo>
                        <a:lnTo>
                          <a:pt x="17519" y="17519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29901" y="13709"/>
                        </a:lnTo>
                        <a:lnTo>
                          <a:pt x="327081" y="185159"/>
                        </a:lnTo>
                        <a:lnTo>
                          <a:pt x="336606" y="190874"/>
                        </a:lnTo>
                        <a:lnTo>
                          <a:pt x="595686" y="340416"/>
                        </a:lnTo>
                        <a:lnTo>
                          <a:pt x="610926" y="348989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6DEB31D1-3CF0-95E6-8926-9C62DC8CAB66}"/>
                      </a:ext>
                    </a:extLst>
                  </p:cNvPr>
                  <p:cNvSpPr/>
                  <p:nvPr/>
                </p:nvSpPr>
                <p:spPr>
                  <a:xfrm>
                    <a:off x="1784308" y="2615827"/>
                    <a:ext cx="393756" cy="229926"/>
                  </a:xfrm>
                  <a:custGeom>
                    <a:avLst/>
                    <a:gdLst>
                      <a:gd name="connsiteX0" fmla="*/ 393756 w 393756"/>
                      <a:gd name="connsiteY0" fmla="*/ 224211 h 229926"/>
                      <a:gd name="connsiteX1" fmla="*/ 384231 w 393756"/>
                      <a:gd name="connsiteY1" fmla="*/ 229926 h 229926"/>
                      <a:gd name="connsiteX2" fmla="*/ 368039 w 393756"/>
                      <a:gd name="connsiteY2" fmla="*/ 220401 h 229926"/>
                      <a:gd name="connsiteX3" fmla="*/ 25139 w 393756"/>
                      <a:gd name="connsiteY3" fmla="*/ 22281 h 229926"/>
                      <a:gd name="connsiteX4" fmla="*/ 25139 w 393756"/>
                      <a:gd name="connsiteY4" fmla="*/ 22281 h 229926"/>
                      <a:gd name="connsiteX5" fmla="*/ 2279 w 393756"/>
                      <a:gd name="connsiteY5" fmla="*/ 8946 h 229926"/>
                      <a:gd name="connsiteX6" fmla="*/ 374 w 393756"/>
                      <a:gd name="connsiteY6" fmla="*/ 2279 h 229926"/>
                      <a:gd name="connsiteX7" fmla="*/ 7041 w 393756"/>
                      <a:gd name="connsiteY7" fmla="*/ 374 h 229926"/>
                      <a:gd name="connsiteX8" fmla="*/ 35616 w 393756"/>
                      <a:gd name="connsiteY8" fmla="*/ 16566 h 229926"/>
                      <a:gd name="connsiteX9" fmla="*/ 377564 w 393756"/>
                      <a:gd name="connsiteY9" fmla="*/ 214686 h 229926"/>
                      <a:gd name="connsiteX10" fmla="*/ 393756 w 393756"/>
                      <a:gd name="connsiteY10" fmla="*/ 224211 h 229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3756" h="229926">
                        <a:moveTo>
                          <a:pt x="393756" y="224211"/>
                        </a:moveTo>
                        <a:lnTo>
                          <a:pt x="384231" y="229926"/>
                        </a:lnTo>
                        <a:lnTo>
                          <a:pt x="368039" y="220401"/>
                        </a:lnTo>
                        <a:lnTo>
                          <a:pt x="25139" y="22281"/>
                        </a:lnTo>
                        <a:cubicBezTo>
                          <a:pt x="25139" y="22281"/>
                          <a:pt x="25139" y="22281"/>
                          <a:pt x="25139" y="22281"/>
                        </a:cubicBez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5616" y="16566"/>
                        </a:lnTo>
                        <a:lnTo>
                          <a:pt x="377564" y="214686"/>
                        </a:lnTo>
                        <a:lnTo>
                          <a:pt x="393756" y="22421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962FF8F3-B190-C2EA-8757-0647673B1515}"/>
                      </a:ext>
                    </a:extLst>
                  </p:cNvPr>
                  <p:cNvSpPr/>
                  <p:nvPr/>
                </p:nvSpPr>
                <p:spPr>
                  <a:xfrm>
                    <a:off x="1476651" y="2998732"/>
                    <a:ext cx="218496" cy="127056"/>
                  </a:xfrm>
                  <a:custGeom>
                    <a:avLst/>
                    <a:gdLst>
                      <a:gd name="connsiteX0" fmla="*/ 218496 w 218496"/>
                      <a:gd name="connsiteY0" fmla="*/ 121341 h 127056"/>
                      <a:gd name="connsiteX1" fmla="*/ 208971 w 218496"/>
                      <a:gd name="connsiteY1" fmla="*/ 127056 h 127056"/>
                      <a:gd name="connsiteX2" fmla="*/ 192779 w 218496"/>
                      <a:gd name="connsiteY2" fmla="*/ 117531 h 127056"/>
                      <a:gd name="connsiteX3" fmla="*/ 39426 w 218496"/>
                      <a:gd name="connsiteY3" fmla="*/ 29901 h 127056"/>
                      <a:gd name="connsiteX4" fmla="*/ 2279 w 218496"/>
                      <a:gd name="connsiteY4" fmla="*/ 8946 h 127056"/>
                      <a:gd name="connsiteX5" fmla="*/ 374 w 218496"/>
                      <a:gd name="connsiteY5" fmla="*/ 2279 h 127056"/>
                      <a:gd name="connsiteX6" fmla="*/ 7041 w 218496"/>
                      <a:gd name="connsiteY6" fmla="*/ 374 h 127056"/>
                      <a:gd name="connsiteX7" fmla="*/ 48951 w 218496"/>
                      <a:gd name="connsiteY7" fmla="*/ 25139 h 127056"/>
                      <a:gd name="connsiteX8" fmla="*/ 201351 w 218496"/>
                      <a:gd name="connsiteY8" fmla="*/ 113721 h 127056"/>
                      <a:gd name="connsiteX9" fmla="*/ 218496 w 218496"/>
                      <a:gd name="connsiteY9" fmla="*/ 121341 h 1270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8496" h="127056">
                        <a:moveTo>
                          <a:pt x="218496" y="121341"/>
                        </a:moveTo>
                        <a:lnTo>
                          <a:pt x="208971" y="127056"/>
                        </a:lnTo>
                        <a:lnTo>
                          <a:pt x="192779" y="117531"/>
                        </a:lnTo>
                        <a:lnTo>
                          <a:pt x="39426" y="29901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48951" y="25139"/>
                        </a:lnTo>
                        <a:lnTo>
                          <a:pt x="201351" y="113721"/>
                        </a:lnTo>
                        <a:lnTo>
                          <a:pt x="218496" y="121341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5A816B35-79C3-F847-DD18-BFE19FF776AE}"/>
                      </a:ext>
                    </a:extLst>
                  </p:cNvPr>
                  <p:cNvSpPr/>
                  <p:nvPr/>
                </p:nvSpPr>
                <p:spPr>
                  <a:xfrm>
                    <a:off x="1147221" y="288599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D1D7C198-EDC4-0239-B379-0126877A2C7A}"/>
                      </a:ext>
                    </a:extLst>
                  </p:cNvPr>
                  <p:cNvSpPr/>
                  <p:nvPr/>
                </p:nvSpPr>
                <p:spPr>
                  <a:xfrm>
                    <a:off x="1459641" y="298886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9A0AFF78-F869-2CEB-4561-A0194CAB47DB}"/>
                      </a:ext>
                    </a:extLst>
                  </p:cNvPr>
                  <p:cNvSpPr/>
                  <p:nvPr/>
                </p:nvSpPr>
                <p:spPr>
                  <a:xfrm>
                    <a:off x="1322481" y="283741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D8369C72-6042-0720-D3EA-4A075EE6CD6E}"/>
                      </a:ext>
                    </a:extLst>
                  </p:cNvPr>
                  <p:cNvSpPr/>
                  <p:nvPr/>
                </p:nvSpPr>
                <p:spPr>
                  <a:xfrm>
                    <a:off x="1635854" y="261739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6A4D0A4E-DEDF-921B-0759-F15626C9663D}"/>
                      </a:ext>
                    </a:extLst>
                  </p:cNvPr>
                  <p:cNvSpPr/>
                  <p:nvPr/>
                </p:nvSpPr>
                <p:spPr>
                  <a:xfrm>
                    <a:off x="1379631" y="276502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11491CF7-1D45-53EF-5499-7CF3771737FC}"/>
                      </a:ext>
                    </a:extLst>
                  </p:cNvPr>
                  <p:cNvSpPr/>
                  <p:nvPr/>
                </p:nvSpPr>
                <p:spPr>
                  <a:xfrm>
                    <a:off x="1412637" y="2721214"/>
                    <a:ext cx="540637" cy="255031"/>
                  </a:xfrm>
                  <a:custGeom>
                    <a:avLst/>
                    <a:gdLst>
                      <a:gd name="connsiteX0" fmla="*/ 540637 w 540637"/>
                      <a:gd name="connsiteY0" fmla="*/ 249317 h 255031"/>
                      <a:gd name="connsiteX1" fmla="*/ 531112 w 540637"/>
                      <a:gd name="connsiteY1" fmla="*/ 255032 h 255031"/>
                      <a:gd name="connsiteX2" fmla="*/ 514920 w 540637"/>
                      <a:gd name="connsiteY2" fmla="*/ 245507 h 255031"/>
                      <a:gd name="connsiteX3" fmla="*/ 108202 w 540637"/>
                      <a:gd name="connsiteY3" fmla="*/ 11192 h 255031"/>
                      <a:gd name="connsiteX4" fmla="*/ 34860 w 540637"/>
                      <a:gd name="connsiteY4" fmla="*/ 54054 h 255031"/>
                      <a:gd name="connsiteX5" fmla="*/ 7237 w 540637"/>
                      <a:gd name="connsiteY5" fmla="*/ 69294 h 255031"/>
                      <a:gd name="connsiteX6" fmla="*/ 570 w 540637"/>
                      <a:gd name="connsiteY6" fmla="*/ 67389 h 255031"/>
                      <a:gd name="connsiteX7" fmla="*/ 2475 w 540637"/>
                      <a:gd name="connsiteY7" fmla="*/ 60722 h 255031"/>
                      <a:gd name="connsiteX8" fmla="*/ 25335 w 540637"/>
                      <a:gd name="connsiteY8" fmla="*/ 47387 h 255031"/>
                      <a:gd name="connsiteX9" fmla="*/ 106297 w 540637"/>
                      <a:gd name="connsiteY9" fmla="*/ 714 h 255031"/>
                      <a:gd name="connsiteX10" fmla="*/ 111060 w 540637"/>
                      <a:gd name="connsiteY10" fmla="*/ 714 h 255031"/>
                      <a:gd name="connsiteX11" fmla="*/ 524445 w 540637"/>
                      <a:gd name="connsiteY11" fmla="*/ 239792 h 255031"/>
                      <a:gd name="connsiteX12" fmla="*/ 540637 w 540637"/>
                      <a:gd name="connsiteY12" fmla="*/ 249317 h 255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0637" h="255031">
                        <a:moveTo>
                          <a:pt x="540637" y="249317"/>
                        </a:moveTo>
                        <a:lnTo>
                          <a:pt x="531112" y="255032"/>
                        </a:lnTo>
                        <a:lnTo>
                          <a:pt x="514920" y="245507"/>
                        </a:lnTo>
                        <a:lnTo>
                          <a:pt x="108202" y="11192"/>
                        </a:lnTo>
                        <a:lnTo>
                          <a:pt x="34860" y="54054"/>
                        </a:lnTo>
                        <a:lnTo>
                          <a:pt x="7237" y="69294"/>
                        </a:lnTo>
                        <a:cubicBezTo>
                          <a:pt x="5332" y="70247"/>
                          <a:pt x="1522" y="70247"/>
                          <a:pt x="570" y="67389"/>
                        </a:cubicBezTo>
                        <a:cubicBezTo>
                          <a:pt x="-383" y="65484"/>
                          <a:pt x="-383" y="61674"/>
                          <a:pt x="2475" y="60722"/>
                        </a:cubicBezTo>
                        <a:lnTo>
                          <a:pt x="25335" y="47387"/>
                        </a:lnTo>
                        <a:lnTo>
                          <a:pt x="106297" y="714"/>
                        </a:lnTo>
                        <a:cubicBezTo>
                          <a:pt x="108202" y="-238"/>
                          <a:pt x="110107" y="-238"/>
                          <a:pt x="111060" y="714"/>
                        </a:cubicBezTo>
                        <a:lnTo>
                          <a:pt x="524445" y="239792"/>
                        </a:lnTo>
                        <a:lnTo>
                          <a:pt x="540637" y="249317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3C197264-35ED-41F3-0535-F16B6A42E487}"/>
                      </a:ext>
                    </a:extLst>
                  </p:cNvPr>
                  <p:cNvSpPr/>
                  <p:nvPr/>
                </p:nvSpPr>
                <p:spPr>
                  <a:xfrm>
                    <a:off x="2289133" y="2274832"/>
                    <a:ext cx="343273" cy="307078"/>
                  </a:xfrm>
                  <a:custGeom>
                    <a:avLst/>
                    <a:gdLst>
                      <a:gd name="connsiteX0" fmla="*/ 343274 w 343273"/>
                      <a:gd name="connsiteY0" fmla="*/ 301364 h 307078"/>
                      <a:gd name="connsiteX1" fmla="*/ 333749 w 343273"/>
                      <a:gd name="connsiteY1" fmla="*/ 307079 h 307078"/>
                      <a:gd name="connsiteX2" fmla="*/ 317556 w 343273"/>
                      <a:gd name="connsiteY2" fmla="*/ 297554 h 307078"/>
                      <a:gd name="connsiteX3" fmla="*/ 140391 w 343273"/>
                      <a:gd name="connsiteY3" fmla="*/ 195636 h 307078"/>
                      <a:gd name="connsiteX4" fmla="*/ 137534 w 343273"/>
                      <a:gd name="connsiteY4" fmla="*/ 191826 h 307078"/>
                      <a:gd name="connsiteX5" fmla="*/ 140391 w 343273"/>
                      <a:gd name="connsiteY5" fmla="*/ 188016 h 307078"/>
                      <a:gd name="connsiteX6" fmla="*/ 222306 w 343273"/>
                      <a:gd name="connsiteY6" fmla="*/ 140391 h 307078"/>
                      <a:gd name="connsiteX7" fmla="*/ 21329 w 343273"/>
                      <a:gd name="connsiteY7" fmla="*/ 20376 h 307078"/>
                      <a:gd name="connsiteX8" fmla="*/ 2279 w 343273"/>
                      <a:gd name="connsiteY8" fmla="*/ 8946 h 307078"/>
                      <a:gd name="connsiteX9" fmla="*/ 374 w 343273"/>
                      <a:gd name="connsiteY9" fmla="*/ 2279 h 307078"/>
                      <a:gd name="connsiteX10" fmla="*/ 7041 w 343273"/>
                      <a:gd name="connsiteY10" fmla="*/ 374 h 307078"/>
                      <a:gd name="connsiteX11" fmla="*/ 31806 w 343273"/>
                      <a:gd name="connsiteY11" fmla="*/ 14661 h 307078"/>
                      <a:gd name="connsiteX12" fmla="*/ 235641 w 343273"/>
                      <a:gd name="connsiteY12" fmla="*/ 134676 h 307078"/>
                      <a:gd name="connsiteX13" fmla="*/ 238499 w 343273"/>
                      <a:gd name="connsiteY13" fmla="*/ 138486 h 307078"/>
                      <a:gd name="connsiteX14" fmla="*/ 235641 w 343273"/>
                      <a:gd name="connsiteY14" fmla="*/ 142296 h 307078"/>
                      <a:gd name="connsiteX15" fmla="*/ 153726 w 343273"/>
                      <a:gd name="connsiteY15" fmla="*/ 189921 h 307078"/>
                      <a:gd name="connsiteX16" fmla="*/ 328034 w 343273"/>
                      <a:gd name="connsiteY16" fmla="*/ 290886 h 307078"/>
                      <a:gd name="connsiteX17" fmla="*/ 343274 w 343273"/>
                      <a:gd name="connsiteY17" fmla="*/ 301364 h 307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3273" h="307078">
                        <a:moveTo>
                          <a:pt x="343274" y="301364"/>
                        </a:moveTo>
                        <a:lnTo>
                          <a:pt x="333749" y="307079"/>
                        </a:lnTo>
                        <a:lnTo>
                          <a:pt x="317556" y="297554"/>
                        </a:lnTo>
                        <a:lnTo>
                          <a:pt x="140391" y="195636"/>
                        </a:lnTo>
                        <a:cubicBezTo>
                          <a:pt x="138486" y="194684"/>
                          <a:pt x="137534" y="192779"/>
                          <a:pt x="137534" y="191826"/>
                        </a:cubicBezTo>
                        <a:cubicBezTo>
                          <a:pt x="137534" y="190874"/>
                          <a:pt x="138486" y="188016"/>
                          <a:pt x="140391" y="188016"/>
                        </a:cubicBezTo>
                        <a:lnTo>
                          <a:pt x="222306" y="140391"/>
                        </a:lnTo>
                        <a:lnTo>
                          <a:pt x="21329" y="20376"/>
                        </a:lnTo>
                        <a:lnTo>
                          <a:pt x="2279" y="8946"/>
                        </a:lnTo>
                        <a:cubicBezTo>
                          <a:pt x="374" y="7994"/>
                          <a:pt x="-579" y="4184"/>
                          <a:pt x="374" y="2279"/>
                        </a:cubicBezTo>
                        <a:cubicBezTo>
                          <a:pt x="1326" y="374"/>
                          <a:pt x="5136" y="-579"/>
                          <a:pt x="7041" y="374"/>
                        </a:cubicBezTo>
                        <a:lnTo>
                          <a:pt x="31806" y="14661"/>
                        </a:lnTo>
                        <a:lnTo>
                          <a:pt x="235641" y="134676"/>
                        </a:lnTo>
                        <a:cubicBezTo>
                          <a:pt x="237546" y="135629"/>
                          <a:pt x="238499" y="137534"/>
                          <a:pt x="238499" y="138486"/>
                        </a:cubicBezTo>
                        <a:cubicBezTo>
                          <a:pt x="238499" y="140391"/>
                          <a:pt x="237546" y="142296"/>
                          <a:pt x="235641" y="142296"/>
                        </a:cubicBezTo>
                        <a:lnTo>
                          <a:pt x="153726" y="189921"/>
                        </a:lnTo>
                        <a:lnTo>
                          <a:pt x="328034" y="290886"/>
                        </a:lnTo>
                        <a:lnTo>
                          <a:pt x="343274" y="301364"/>
                        </a:ln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9DBB3A7B-955A-B979-8EBB-853F9F30F6B7}"/>
                      </a:ext>
                    </a:extLst>
                  </p:cNvPr>
                  <p:cNvSpPr/>
                  <p:nvPr/>
                </p:nvSpPr>
                <p:spPr>
                  <a:xfrm>
                    <a:off x="2254026" y="2255442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6BDCE113-DA75-5FBB-E1E7-A2A2D91D8B99}"/>
                      </a:ext>
                    </a:extLst>
                  </p:cNvPr>
                  <p:cNvSpPr/>
                  <p:nvPr/>
                </p:nvSpPr>
                <p:spPr>
                  <a:xfrm>
                    <a:off x="1753964" y="2598104"/>
                    <a:ext cx="73818" cy="42624"/>
                  </a:xfrm>
                  <a:custGeom>
                    <a:avLst/>
                    <a:gdLst>
                      <a:gd name="connsiteX0" fmla="*/ 63103 w 73818"/>
                      <a:gd name="connsiteY0" fmla="*/ 5715 h 42624"/>
                      <a:gd name="connsiteX1" fmla="*/ 63103 w 73818"/>
                      <a:gd name="connsiteY1" fmla="*/ 36195 h 42624"/>
                      <a:gd name="connsiteX2" fmla="*/ 10716 w 73818"/>
                      <a:gd name="connsiteY2" fmla="*/ 36195 h 42624"/>
                      <a:gd name="connsiteX3" fmla="*/ 10716 w 73818"/>
                      <a:gd name="connsiteY3" fmla="*/ 5715 h 42624"/>
                      <a:gd name="connsiteX4" fmla="*/ 63103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63103" y="5715"/>
                        </a:moveTo>
                        <a:cubicBezTo>
                          <a:pt x="77391" y="14288"/>
                          <a:pt x="77391" y="27622"/>
                          <a:pt x="63103" y="36195"/>
                        </a:cubicBezTo>
                        <a:cubicBezTo>
                          <a:pt x="48816" y="44767"/>
                          <a:pt x="25003" y="44767"/>
                          <a:pt x="10716" y="36195"/>
                        </a:cubicBezTo>
                        <a:cubicBezTo>
                          <a:pt x="-3572" y="27622"/>
                          <a:pt x="-3572" y="14288"/>
                          <a:pt x="10716" y="5715"/>
                        </a:cubicBezTo>
                        <a:cubicBezTo>
                          <a:pt x="25003" y="-1905"/>
                          <a:pt x="47863" y="-1905"/>
                          <a:pt x="63103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6AF5438E-D7AF-B435-885C-CE61D2FFD18A}"/>
                      </a:ext>
                    </a:extLst>
                  </p:cNvPr>
                  <p:cNvSpPr/>
                  <p:nvPr/>
                </p:nvSpPr>
                <p:spPr>
                  <a:xfrm>
                    <a:off x="1841594" y="244403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29A61FC7-88C1-A715-6744-AC0444DBD10C}"/>
                      </a:ext>
                    </a:extLst>
                  </p:cNvPr>
                  <p:cNvSpPr/>
                  <p:nvPr/>
                </p:nvSpPr>
                <p:spPr>
                  <a:xfrm>
                    <a:off x="1927319" y="223829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C47D1378-4F00-7979-F265-B49DFD660BFD}"/>
                      </a:ext>
                    </a:extLst>
                  </p:cNvPr>
                  <p:cNvSpPr/>
                  <p:nvPr/>
                </p:nvSpPr>
                <p:spPr>
                  <a:xfrm>
                    <a:off x="2158776" y="2280207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7863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323E57D6-8B3A-907F-00C3-1E034F9E954A}"/>
                      </a:ext>
                    </a:extLst>
                  </p:cNvPr>
                  <p:cNvSpPr/>
                  <p:nvPr/>
                </p:nvSpPr>
                <p:spPr>
                  <a:xfrm>
                    <a:off x="2035904" y="2429749"/>
                    <a:ext cx="73818" cy="43338"/>
                  </a:xfrm>
                  <a:custGeom>
                    <a:avLst/>
                    <a:gdLst>
                      <a:gd name="connsiteX0" fmla="*/ 63103 w 73818"/>
                      <a:gd name="connsiteY0" fmla="*/ 6429 h 43338"/>
                      <a:gd name="connsiteX1" fmla="*/ 63103 w 73818"/>
                      <a:gd name="connsiteY1" fmla="*/ 36909 h 43338"/>
                      <a:gd name="connsiteX2" fmla="*/ 10716 w 73818"/>
                      <a:gd name="connsiteY2" fmla="*/ 36909 h 43338"/>
                      <a:gd name="connsiteX3" fmla="*/ 10716 w 73818"/>
                      <a:gd name="connsiteY3" fmla="*/ 6429 h 43338"/>
                      <a:gd name="connsiteX4" fmla="*/ 63103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63103" y="6429"/>
                        </a:moveTo>
                        <a:cubicBezTo>
                          <a:pt x="77391" y="15002"/>
                          <a:pt x="77391" y="28337"/>
                          <a:pt x="63103" y="36909"/>
                        </a:cubicBezTo>
                        <a:cubicBezTo>
                          <a:pt x="48816" y="45482"/>
                          <a:pt x="25003" y="45482"/>
                          <a:pt x="10716" y="36909"/>
                        </a:cubicBezTo>
                        <a:cubicBezTo>
                          <a:pt x="-3572" y="28337"/>
                          <a:pt x="-3572" y="15002"/>
                          <a:pt x="10716" y="6429"/>
                        </a:cubicBezTo>
                        <a:cubicBezTo>
                          <a:pt x="25003" y="-2143"/>
                          <a:pt x="48816" y="-2143"/>
                          <a:pt x="63103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" name="Graphic 4">
                  <a:extLst>
                    <a:ext uri="{FF2B5EF4-FFF2-40B4-BE49-F238E27FC236}">
                      <a16:creationId xmlns:a16="http://schemas.microsoft.com/office/drawing/2014/main" id="{DF2090FE-1F2F-6AEC-E235-98974FBFA058}"/>
                    </a:ext>
                  </a:extLst>
                </p:cNvPr>
                <p:cNvGrpSpPr/>
                <p:nvPr/>
              </p:nvGrpSpPr>
              <p:grpSpPr>
                <a:xfrm>
                  <a:off x="2773760" y="2246869"/>
                  <a:ext cx="1541952" cy="928449"/>
                  <a:chOff x="2773760" y="2246869"/>
                  <a:chExt cx="1541952" cy="928449"/>
                </a:xfrm>
                <a:solidFill>
                  <a:srgbClr val="05D4F5"/>
                </a:solidFill>
              </p:grpSpPr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B017A725-E745-2190-28FF-0D078439C275}"/>
                      </a:ext>
                    </a:extLst>
                  </p:cNvPr>
                  <p:cNvSpPr/>
                  <p:nvPr/>
                </p:nvSpPr>
                <p:spPr>
                  <a:xfrm>
                    <a:off x="3716931" y="2681354"/>
                    <a:ext cx="302316" cy="433957"/>
                  </a:xfrm>
                  <a:custGeom>
                    <a:avLst/>
                    <a:gdLst>
                      <a:gd name="connsiteX0" fmla="*/ 302316 w 302316"/>
                      <a:gd name="connsiteY0" fmla="*/ 280605 h 433957"/>
                      <a:gd name="connsiteX1" fmla="*/ 299459 w 302316"/>
                      <a:gd name="connsiteY1" fmla="*/ 284415 h 433957"/>
                      <a:gd name="connsiteX2" fmla="*/ 56571 w 302316"/>
                      <a:gd name="connsiteY2" fmla="*/ 424432 h 433957"/>
                      <a:gd name="connsiteX3" fmla="*/ 40379 w 302316"/>
                      <a:gd name="connsiteY3" fmla="*/ 433957 h 433957"/>
                      <a:gd name="connsiteX4" fmla="*/ 30854 w 302316"/>
                      <a:gd name="connsiteY4" fmla="*/ 428242 h 433957"/>
                      <a:gd name="connsiteX5" fmla="*/ 47046 w 302316"/>
                      <a:gd name="connsiteY5" fmla="*/ 418717 h 433957"/>
                      <a:gd name="connsiteX6" fmla="*/ 287076 w 302316"/>
                      <a:gd name="connsiteY6" fmla="*/ 279652 h 433957"/>
                      <a:gd name="connsiteX7" fmla="*/ 66096 w 302316"/>
                      <a:gd name="connsiteY7" fmla="*/ 147255 h 433957"/>
                      <a:gd name="connsiteX8" fmla="*/ 56571 w 302316"/>
                      <a:gd name="connsiteY8" fmla="*/ 141540 h 433957"/>
                      <a:gd name="connsiteX9" fmla="*/ 2279 w 302316"/>
                      <a:gd name="connsiteY9" fmla="*/ 109155 h 433957"/>
                      <a:gd name="connsiteX10" fmla="*/ 374 w 302316"/>
                      <a:gd name="connsiteY10" fmla="*/ 105345 h 433957"/>
                      <a:gd name="connsiteX11" fmla="*/ 3231 w 302316"/>
                      <a:gd name="connsiteY11" fmla="*/ 101535 h 433957"/>
                      <a:gd name="connsiteX12" fmla="*/ 148963 w 302316"/>
                      <a:gd name="connsiteY12" fmla="*/ 16762 h 433957"/>
                      <a:gd name="connsiteX13" fmla="*/ 177538 w 302316"/>
                      <a:gd name="connsiteY13" fmla="*/ 570 h 433957"/>
                      <a:gd name="connsiteX14" fmla="*/ 184206 w 302316"/>
                      <a:gd name="connsiteY14" fmla="*/ 2475 h 433957"/>
                      <a:gd name="connsiteX15" fmla="*/ 182301 w 302316"/>
                      <a:gd name="connsiteY15" fmla="*/ 9142 h 433957"/>
                      <a:gd name="connsiteX16" fmla="*/ 158488 w 302316"/>
                      <a:gd name="connsiteY16" fmla="*/ 23430 h 433957"/>
                      <a:gd name="connsiteX17" fmla="*/ 14661 w 302316"/>
                      <a:gd name="connsiteY17" fmla="*/ 106297 h 433957"/>
                      <a:gd name="connsiteX18" fmla="*/ 67049 w 302316"/>
                      <a:gd name="connsiteY18" fmla="*/ 137730 h 433957"/>
                      <a:gd name="connsiteX19" fmla="*/ 76574 w 302316"/>
                      <a:gd name="connsiteY19" fmla="*/ 143445 h 433957"/>
                      <a:gd name="connsiteX20" fmla="*/ 299459 w 302316"/>
                      <a:gd name="connsiteY20" fmla="*/ 276795 h 433957"/>
                      <a:gd name="connsiteX21" fmla="*/ 302316 w 302316"/>
                      <a:gd name="connsiteY21" fmla="*/ 280605 h 433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302316" h="433957">
                        <a:moveTo>
                          <a:pt x="302316" y="280605"/>
                        </a:moveTo>
                        <a:cubicBezTo>
                          <a:pt x="302316" y="282510"/>
                          <a:pt x="301363" y="283462"/>
                          <a:pt x="299459" y="284415"/>
                        </a:cubicBezTo>
                        <a:lnTo>
                          <a:pt x="56571" y="424432"/>
                        </a:lnTo>
                        <a:lnTo>
                          <a:pt x="40379" y="433957"/>
                        </a:lnTo>
                        <a:lnTo>
                          <a:pt x="30854" y="428242"/>
                        </a:lnTo>
                        <a:lnTo>
                          <a:pt x="47046" y="418717"/>
                        </a:lnTo>
                        <a:lnTo>
                          <a:pt x="287076" y="279652"/>
                        </a:lnTo>
                        <a:lnTo>
                          <a:pt x="66096" y="147255"/>
                        </a:lnTo>
                        <a:lnTo>
                          <a:pt x="56571" y="141540"/>
                        </a:lnTo>
                        <a:lnTo>
                          <a:pt x="2279" y="109155"/>
                        </a:lnTo>
                        <a:cubicBezTo>
                          <a:pt x="374" y="108202"/>
                          <a:pt x="-579" y="106297"/>
                          <a:pt x="374" y="105345"/>
                        </a:cubicBezTo>
                        <a:cubicBezTo>
                          <a:pt x="374" y="103440"/>
                          <a:pt x="1326" y="102487"/>
                          <a:pt x="3231" y="101535"/>
                        </a:cubicBezTo>
                        <a:lnTo>
                          <a:pt x="148963" y="16762"/>
                        </a:lnTo>
                        <a:lnTo>
                          <a:pt x="177538" y="570"/>
                        </a:lnTo>
                        <a:cubicBezTo>
                          <a:pt x="179444" y="-383"/>
                          <a:pt x="183254" y="-383"/>
                          <a:pt x="184206" y="2475"/>
                        </a:cubicBezTo>
                        <a:cubicBezTo>
                          <a:pt x="185159" y="4380"/>
                          <a:pt x="185159" y="8190"/>
                          <a:pt x="182301" y="9142"/>
                        </a:cubicBezTo>
                        <a:lnTo>
                          <a:pt x="158488" y="23430"/>
                        </a:lnTo>
                        <a:lnTo>
                          <a:pt x="14661" y="106297"/>
                        </a:lnTo>
                        <a:lnTo>
                          <a:pt x="67049" y="137730"/>
                        </a:lnTo>
                        <a:lnTo>
                          <a:pt x="76574" y="143445"/>
                        </a:lnTo>
                        <a:lnTo>
                          <a:pt x="299459" y="276795"/>
                        </a:lnTo>
                        <a:cubicBezTo>
                          <a:pt x="302316" y="277747"/>
                          <a:pt x="302316" y="278700"/>
                          <a:pt x="302316" y="28060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F3A32B97-648D-A845-A241-1A337645594F}"/>
                      </a:ext>
                    </a:extLst>
                  </p:cNvPr>
                  <p:cNvSpPr/>
                  <p:nvPr/>
                </p:nvSpPr>
                <p:spPr>
                  <a:xfrm>
                    <a:off x="3454415" y="2646111"/>
                    <a:ext cx="335637" cy="300607"/>
                  </a:xfrm>
                  <a:custGeom>
                    <a:avLst/>
                    <a:gdLst>
                      <a:gd name="connsiteX0" fmla="*/ 332422 w 335637"/>
                      <a:gd name="connsiteY0" fmla="*/ 8190 h 300607"/>
                      <a:gd name="connsiteX1" fmla="*/ 313372 w 335637"/>
                      <a:gd name="connsiteY1" fmla="*/ 19620 h 300607"/>
                      <a:gd name="connsiteX2" fmla="*/ 111442 w 335637"/>
                      <a:gd name="connsiteY2" fmla="*/ 138682 h 300607"/>
                      <a:gd name="connsiteX3" fmla="*/ 193357 w 335637"/>
                      <a:gd name="connsiteY3" fmla="*/ 186307 h 300607"/>
                      <a:gd name="connsiteX4" fmla="*/ 196215 w 335637"/>
                      <a:gd name="connsiteY4" fmla="*/ 190117 h 300607"/>
                      <a:gd name="connsiteX5" fmla="*/ 193357 w 335637"/>
                      <a:gd name="connsiteY5" fmla="*/ 193927 h 300607"/>
                      <a:gd name="connsiteX6" fmla="*/ 25717 w 335637"/>
                      <a:gd name="connsiteY6" fmla="*/ 291082 h 300607"/>
                      <a:gd name="connsiteX7" fmla="*/ 9525 w 335637"/>
                      <a:gd name="connsiteY7" fmla="*/ 300607 h 300607"/>
                      <a:gd name="connsiteX8" fmla="*/ 0 w 335637"/>
                      <a:gd name="connsiteY8" fmla="*/ 294892 h 300607"/>
                      <a:gd name="connsiteX9" fmla="*/ 16192 w 335637"/>
                      <a:gd name="connsiteY9" fmla="*/ 285367 h 300607"/>
                      <a:gd name="connsiteX10" fmla="*/ 181928 w 335637"/>
                      <a:gd name="connsiteY10" fmla="*/ 190117 h 300607"/>
                      <a:gd name="connsiteX11" fmla="*/ 100013 w 335637"/>
                      <a:gd name="connsiteY11" fmla="*/ 142492 h 300607"/>
                      <a:gd name="connsiteX12" fmla="*/ 97155 w 335637"/>
                      <a:gd name="connsiteY12" fmla="*/ 138682 h 300607"/>
                      <a:gd name="connsiteX13" fmla="*/ 100013 w 335637"/>
                      <a:gd name="connsiteY13" fmla="*/ 134872 h 300607"/>
                      <a:gd name="connsiteX14" fmla="*/ 303847 w 335637"/>
                      <a:gd name="connsiteY14" fmla="*/ 14857 h 300607"/>
                      <a:gd name="connsiteX15" fmla="*/ 328613 w 335637"/>
                      <a:gd name="connsiteY15" fmla="*/ 570 h 300607"/>
                      <a:gd name="connsiteX16" fmla="*/ 335280 w 335637"/>
                      <a:gd name="connsiteY16" fmla="*/ 2475 h 300607"/>
                      <a:gd name="connsiteX17" fmla="*/ 332422 w 335637"/>
                      <a:gd name="connsiteY17" fmla="*/ 8190 h 300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35637" h="300607">
                        <a:moveTo>
                          <a:pt x="332422" y="8190"/>
                        </a:moveTo>
                        <a:lnTo>
                          <a:pt x="313372" y="19620"/>
                        </a:lnTo>
                        <a:lnTo>
                          <a:pt x="111442" y="138682"/>
                        </a:lnTo>
                        <a:lnTo>
                          <a:pt x="193357" y="186307"/>
                        </a:lnTo>
                        <a:cubicBezTo>
                          <a:pt x="195263" y="187260"/>
                          <a:pt x="196215" y="189165"/>
                          <a:pt x="196215" y="190117"/>
                        </a:cubicBezTo>
                        <a:cubicBezTo>
                          <a:pt x="196215" y="192022"/>
                          <a:pt x="195263" y="193927"/>
                          <a:pt x="193357" y="193927"/>
                        </a:cubicBezTo>
                        <a:lnTo>
                          <a:pt x="25717" y="291082"/>
                        </a:lnTo>
                        <a:lnTo>
                          <a:pt x="9525" y="300607"/>
                        </a:lnTo>
                        <a:lnTo>
                          <a:pt x="0" y="294892"/>
                        </a:lnTo>
                        <a:lnTo>
                          <a:pt x="16192" y="285367"/>
                        </a:lnTo>
                        <a:lnTo>
                          <a:pt x="181928" y="190117"/>
                        </a:lnTo>
                        <a:lnTo>
                          <a:pt x="100013" y="142492"/>
                        </a:lnTo>
                        <a:cubicBezTo>
                          <a:pt x="98107" y="141540"/>
                          <a:pt x="97155" y="139635"/>
                          <a:pt x="97155" y="138682"/>
                        </a:cubicBezTo>
                        <a:cubicBezTo>
                          <a:pt x="97155" y="136777"/>
                          <a:pt x="98107" y="134872"/>
                          <a:pt x="100013" y="134872"/>
                        </a:cubicBezTo>
                        <a:lnTo>
                          <a:pt x="303847" y="14857"/>
                        </a:lnTo>
                        <a:lnTo>
                          <a:pt x="328613" y="570"/>
                        </a:lnTo>
                        <a:cubicBezTo>
                          <a:pt x="330517" y="-383"/>
                          <a:pt x="334328" y="-383"/>
                          <a:pt x="335280" y="2475"/>
                        </a:cubicBezTo>
                        <a:cubicBezTo>
                          <a:pt x="336232" y="3427"/>
                          <a:pt x="335280" y="7237"/>
                          <a:pt x="332422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B4BBD055-62BE-ED25-C005-149F93987917}"/>
                      </a:ext>
                    </a:extLst>
                  </p:cNvPr>
                  <p:cNvSpPr/>
                  <p:nvPr/>
                </p:nvSpPr>
                <p:spPr>
                  <a:xfrm>
                    <a:off x="3206765" y="2432751"/>
                    <a:ext cx="374706" cy="368234"/>
                  </a:xfrm>
                  <a:custGeom>
                    <a:avLst/>
                    <a:gdLst>
                      <a:gd name="connsiteX0" fmla="*/ 372428 w 374706"/>
                      <a:gd name="connsiteY0" fmla="*/ 10095 h 368234"/>
                      <a:gd name="connsiteX1" fmla="*/ 340995 w 374706"/>
                      <a:gd name="connsiteY1" fmla="*/ 28192 h 368234"/>
                      <a:gd name="connsiteX2" fmla="*/ 183832 w 374706"/>
                      <a:gd name="connsiteY2" fmla="*/ 118680 h 368234"/>
                      <a:gd name="connsiteX3" fmla="*/ 306705 w 374706"/>
                      <a:gd name="connsiteY3" fmla="*/ 189165 h 368234"/>
                      <a:gd name="connsiteX4" fmla="*/ 309563 w 374706"/>
                      <a:gd name="connsiteY4" fmla="*/ 192975 h 368234"/>
                      <a:gd name="connsiteX5" fmla="*/ 306705 w 374706"/>
                      <a:gd name="connsiteY5" fmla="*/ 196785 h 368234"/>
                      <a:gd name="connsiteX6" fmla="*/ 25717 w 374706"/>
                      <a:gd name="connsiteY6" fmla="*/ 358710 h 368234"/>
                      <a:gd name="connsiteX7" fmla="*/ 9525 w 374706"/>
                      <a:gd name="connsiteY7" fmla="*/ 368235 h 368234"/>
                      <a:gd name="connsiteX8" fmla="*/ 0 w 374706"/>
                      <a:gd name="connsiteY8" fmla="*/ 362520 h 368234"/>
                      <a:gd name="connsiteX9" fmla="*/ 16192 w 374706"/>
                      <a:gd name="connsiteY9" fmla="*/ 352995 h 368234"/>
                      <a:gd name="connsiteX10" fmla="*/ 294322 w 374706"/>
                      <a:gd name="connsiteY10" fmla="*/ 192022 h 368234"/>
                      <a:gd name="connsiteX11" fmla="*/ 171450 w 374706"/>
                      <a:gd name="connsiteY11" fmla="*/ 121537 h 368234"/>
                      <a:gd name="connsiteX12" fmla="*/ 168592 w 374706"/>
                      <a:gd name="connsiteY12" fmla="*/ 117727 h 368234"/>
                      <a:gd name="connsiteX13" fmla="*/ 171450 w 374706"/>
                      <a:gd name="connsiteY13" fmla="*/ 113917 h 368234"/>
                      <a:gd name="connsiteX14" fmla="*/ 332422 w 374706"/>
                      <a:gd name="connsiteY14" fmla="*/ 20572 h 368234"/>
                      <a:gd name="connsiteX15" fmla="*/ 367665 w 374706"/>
                      <a:gd name="connsiteY15" fmla="*/ 570 h 368234"/>
                      <a:gd name="connsiteX16" fmla="*/ 374332 w 374706"/>
                      <a:gd name="connsiteY16" fmla="*/ 2475 h 368234"/>
                      <a:gd name="connsiteX17" fmla="*/ 372428 w 374706"/>
                      <a:gd name="connsiteY17" fmla="*/ 10095 h 368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74706" h="368234">
                        <a:moveTo>
                          <a:pt x="372428" y="10095"/>
                        </a:moveTo>
                        <a:lnTo>
                          <a:pt x="340995" y="28192"/>
                        </a:lnTo>
                        <a:lnTo>
                          <a:pt x="183832" y="118680"/>
                        </a:lnTo>
                        <a:lnTo>
                          <a:pt x="306705" y="189165"/>
                        </a:lnTo>
                        <a:cubicBezTo>
                          <a:pt x="308610" y="190117"/>
                          <a:pt x="309563" y="192022"/>
                          <a:pt x="309563" y="192975"/>
                        </a:cubicBezTo>
                        <a:cubicBezTo>
                          <a:pt x="309563" y="194880"/>
                          <a:pt x="308610" y="196785"/>
                          <a:pt x="306705" y="196785"/>
                        </a:cubicBezTo>
                        <a:lnTo>
                          <a:pt x="25717" y="358710"/>
                        </a:lnTo>
                        <a:lnTo>
                          <a:pt x="9525" y="368235"/>
                        </a:lnTo>
                        <a:lnTo>
                          <a:pt x="0" y="362520"/>
                        </a:lnTo>
                        <a:lnTo>
                          <a:pt x="16192" y="352995"/>
                        </a:lnTo>
                        <a:lnTo>
                          <a:pt x="294322" y="192022"/>
                        </a:lnTo>
                        <a:lnTo>
                          <a:pt x="171450" y="121537"/>
                        </a:lnTo>
                        <a:cubicBezTo>
                          <a:pt x="169545" y="120585"/>
                          <a:pt x="168592" y="118680"/>
                          <a:pt x="168592" y="117727"/>
                        </a:cubicBezTo>
                        <a:cubicBezTo>
                          <a:pt x="168592" y="115822"/>
                          <a:pt x="169545" y="113917"/>
                          <a:pt x="171450" y="113917"/>
                        </a:cubicBezTo>
                        <a:lnTo>
                          <a:pt x="332422" y="20572"/>
                        </a:lnTo>
                        <a:lnTo>
                          <a:pt x="367665" y="570"/>
                        </a:lnTo>
                        <a:cubicBezTo>
                          <a:pt x="369570" y="-383"/>
                          <a:pt x="373380" y="-383"/>
                          <a:pt x="374332" y="2475"/>
                        </a:cubicBezTo>
                        <a:cubicBezTo>
                          <a:pt x="375285" y="5332"/>
                          <a:pt x="374332" y="8190"/>
                          <a:pt x="372428" y="1009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8A93ECC5-F1D4-23BA-9F23-E40BF01CEA6C}"/>
                      </a:ext>
                    </a:extLst>
                  </p:cNvPr>
                  <p:cNvSpPr/>
                  <p:nvPr/>
                </p:nvSpPr>
                <p:spPr>
                  <a:xfrm>
                    <a:off x="3851607" y="3049971"/>
                    <a:ext cx="432520" cy="125347"/>
                  </a:xfrm>
                  <a:custGeom>
                    <a:avLst/>
                    <a:gdLst>
                      <a:gd name="connsiteX0" fmla="*/ 430530 w 432520"/>
                      <a:gd name="connsiteY0" fmla="*/ 8190 h 125347"/>
                      <a:gd name="connsiteX1" fmla="*/ 409575 w 432520"/>
                      <a:gd name="connsiteY1" fmla="*/ 20572 h 125347"/>
                      <a:gd name="connsiteX2" fmla="*/ 267653 w 432520"/>
                      <a:gd name="connsiteY2" fmla="*/ 102487 h 125347"/>
                      <a:gd name="connsiteX3" fmla="*/ 262890 w 432520"/>
                      <a:gd name="connsiteY3" fmla="*/ 102487 h 125347"/>
                      <a:gd name="connsiteX4" fmla="*/ 156210 w 432520"/>
                      <a:gd name="connsiteY4" fmla="*/ 40575 h 125347"/>
                      <a:gd name="connsiteX5" fmla="*/ 25718 w 432520"/>
                      <a:gd name="connsiteY5" fmla="*/ 115822 h 125347"/>
                      <a:gd name="connsiteX6" fmla="*/ 9525 w 432520"/>
                      <a:gd name="connsiteY6" fmla="*/ 125347 h 125347"/>
                      <a:gd name="connsiteX7" fmla="*/ 0 w 432520"/>
                      <a:gd name="connsiteY7" fmla="*/ 119632 h 125347"/>
                      <a:gd name="connsiteX8" fmla="*/ 16193 w 432520"/>
                      <a:gd name="connsiteY8" fmla="*/ 110107 h 125347"/>
                      <a:gd name="connsiteX9" fmla="*/ 153353 w 432520"/>
                      <a:gd name="connsiteY9" fmla="*/ 31050 h 125347"/>
                      <a:gd name="connsiteX10" fmla="*/ 158115 w 432520"/>
                      <a:gd name="connsiteY10" fmla="*/ 31050 h 125347"/>
                      <a:gd name="connsiteX11" fmla="*/ 264795 w 432520"/>
                      <a:gd name="connsiteY11" fmla="*/ 92962 h 125347"/>
                      <a:gd name="connsiteX12" fmla="*/ 398145 w 432520"/>
                      <a:gd name="connsiteY12" fmla="*/ 15810 h 125347"/>
                      <a:gd name="connsiteX13" fmla="*/ 424815 w 432520"/>
                      <a:gd name="connsiteY13" fmla="*/ 570 h 125347"/>
                      <a:gd name="connsiteX14" fmla="*/ 431483 w 432520"/>
                      <a:gd name="connsiteY14" fmla="*/ 2475 h 125347"/>
                      <a:gd name="connsiteX15" fmla="*/ 430530 w 432520"/>
                      <a:gd name="connsiteY15" fmla="*/ 8190 h 125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32520" h="125347">
                        <a:moveTo>
                          <a:pt x="430530" y="8190"/>
                        </a:moveTo>
                        <a:lnTo>
                          <a:pt x="409575" y="20572"/>
                        </a:lnTo>
                        <a:lnTo>
                          <a:pt x="267653" y="102487"/>
                        </a:lnTo>
                        <a:cubicBezTo>
                          <a:pt x="265748" y="103440"/>
                          <a:pt x="263843" y="103440"/>
                          <a:pt x="262890" y="102487"/>
                        </a:cubicBezTo>
                        <a:lnTo>
                          <a:pt x="156210" y="40575"/>
                        </a:lnTo>
                        <a:lnTo>
                          <a:pt x="25718" y="115822"/>
                        </a:lnTo>
                        <a:lnTo>
                          <a:pt x="9525" y="125347"/>
                        </a:lnTo>
                        <a:lnTo>
                          <a:pt x="0" y="119632"/>
                        </a:lnTo>
                        <a:lnTo>
                          <a:pt x="16193" y="110107"/>
                        </a:lnTo>
                        <a:lnTo>
                          <a:pt x="153353" y="31050"/>
                        </a:lnTo>
                        <a:cubicBezTo>
                          <a:pt x="155258" y="30097"/>
                          <a:pt x="157163" y="30097"/>
                          <a:pt x="158115" y="31050"/>
                        </a:cubicBezTo>
                        <a:lnTo>
                          <a:pt x="264795" y="92962"/>
                        </a:lnTo>
                        <a:lnTo>
                          <a:pt x="398145" y="15810"/>
                        </a:lnTo>
                        <a:lnTo>
                          <a:pt x="424815" y="570"/>
                        </a:lnTo>
                        <a:cubicBezTo>
                          <a:pt x="426720" y="-383"/>
                          <a:pt x="430530" y="-383"/>
                          <a:pt x="431483" y="2475"/>
                        </a:cubicBezTo>
                        <a:cubicBezTo>
                          <a:pt x="433388" y="4380"/>
                          <a:pt x="432435" y="7237"/>
                          <a:pt x="430530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DBEF4E7F-A11A-3000-1AA3-A531E497E60D}"/>
                      </a:ext>
                    </a:extLst>
                  </p:cNvPr>
                  <p:cNvSpPr/>
                  <p:nvPr/>
                </p:nvSpPr>
                <p:spPr>
                  <a:xfrm>
                    <a:off x="3000072" y="2460374"/>
                    <a:ext cx="383278" cy="223454"/>
                  </a:xfrm>
                  <a:custGeom>
                    <a:avLst/>
                    <a:gdLst>
                      <a:gd name="connsiteX0" fmla="*/ 381000 w 383278"/>
                      <a:gd name="connsiteY0" fmla="*/ 8190 h 223454"/>
                      <a:gd name="connsiteX1" fmla="*/ 360045 w 383278"/>
                      <a:gd name="connsiteY1" fmla="*/ 20572 h 223454"/>
                      <a:gd name="connsiteX2" fmla="*/ 360045 w 383278"/>
                      <a:gd name="connsiteY2" fmla="*/ 20572 h 223454"/>
                      <a:gd name="connsiteX3" fmla="*/ 25718 w 383278"/>
                      <a:gd name="connsiteY3" fmla="*/ 213930 h 223454"/>
                      <a:gd name="connsiteX4" fmla="*/ 9525 w 383278"/>
                      <a:gd name="connsiteY4" fmla="*/ 223455 h 223454"/>
                      <a:gd name="connsiteX5" fmla="*/ 0 w 383278"/>
                      <a:gd name="connsiteY5" fmla="*/ 217740 h 223454"/>
                      <a:gd name="connsiteX6" fmla="*/ 16193 w 383278"/>
                      <a:gd name="connsiteY6" fmla="*/ 208215 h 223454"/>
                      <a:gd name="connsiteX7" fmla="*/ 349568 w 383278"/>
                      <a:gd name="connsiteY7" fmla="*/ 15810 h 223454"/>
                      <a:gd name="connsiteX8" fmla="*/ 376238 w 383278"/>
                      <a:gd name="connsiteY8" fmla="*/ 570 h 223454"/>
                      <a:gd name="connsiteX9" fmla="*/ 382905 w 383278"/>
                      <a:gd name="connsiteY9" fmla="*/ 2475 h 223454"/>
                      <a:gd name="connsiteX10" fmla="*/ 381000 w 383278"/>
                      <a:gd name="connsiteY10" fmla="*/ 8190 h 223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3278" h="223454">
                        <a:moveTo>
                          <a:pt x="381000" y="8190"/>
                        </a:moveTo>
                        <a:lnTo>
                          <a:pt x="360045" y="20572"/>
                        </a:lnTo>
                        <a:cubicBezTo>
                          <a:pt x="360045" y="20572"/>
                          <a:pt x="360045" y="20572"/>
                          <a:pt x="360045" y="20572"/>
                        </a:cubicBezTo>
                        <a:lnTo>
                          <a:pt x="25718" y="213930"/>
                        </a:lnTo>
                        <a:lnTo>
                          <a:pt x="9525" y="223455"/>
                        </a:lnTo>
                        <a:lnTo>
                          <a:pt x="0" y="217740"/>
                        </a:lnTo>
                        <a:lnTo>
                          <a:pt x="16193" y="208215"/>
                        </a:lnTo>
                        <a:lnTo>
                          <a:pt x="349568" y="15810"/>
                        </a:lnTo>
                        <a:lnTo>
                          <a:pt x="376238" y="570"/>
                        </a:lnTo>
                        <a:cubicBezTo>
                          <a:pt x="378143" y="-383"/>
                          <a:pt x="381953" y="-383"/>
                          <a:pt x="382905" y="2475"/>
                        </a:cubicBezTo>
                        <a:cubicBezTo>
                          <a:pt x="383858" y="4380"/>
                          <a:pt x="382905" y="7237"/>
                          <a:pt x="381000" y="8190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262CEB07-D28B-C1C4-8644-5FB3594E1DA0}"/>
                      </a:ext>
                    </a:extLst>
                  </p:cNvPr>
                  <p:cNvSpPr/>
                  <p:nvPr/>
                </p:nvSpPr>
                <p:spPr>
                  <a:xfrm>
                    <a:off x="2895297" y="2269874"/>
                    <a:ext cx="606742" cy="352994"/>
                  </a:xfrm>
                  <a:custGeom>
                    <a:avLst/>
                    <a:gdLst>
                      <a:gd name="connsiteX0" fmla="*/ 603885 w 606742"/>
                      <a:gd name="connsiteY0" fmla="*/ 10095 h 352994"/>
                      <a:gd name="connsiteX1" fmla="*/ 588645 w 606742"/>
                      <a:gd name="connsiteY1" fmla="*/ 18667 h 352994"/>
                      <a:gd name="connsiteX2" fmla="*/ 25718 w 606742"/>
                      <a:gd name="connsiteY2" fmla="*/ 343470 h 352994"/>
                      <a:gd name="connsiteX3" fmla="*/ 9525 w 606742"/>
                      <a:gd name="connsiteY3" fmla="*/ 352995 h 352994"/>
                      <a:gd name="connsiteX4" fmla="*/ 0 w 606742"/>
                      <a:gd name="connsiteY4" fmla="*/ 347280 h 352994"/>
                      <a:gd name="connsiteX5" fmla="*/ 16193 w 606742"/>
                      <a:gd name="connsiteY5" fmla="*/ 337755 h 352994"/>
                      <a:gd name="connsiteX6" fmla="*/ 577215 w 606742"/>
                      <a:gd name="connsiteY6" fmla="*/ 13905 h 352994"/>
                      <a:gd name="connsiteX7" fmla="*/ 600075 w 606742"/>
                      <a:gd name="connsiteY7" fmla="*/ 570 h 352994"/>
                      <a:gd name="connsiteX8" fmla="*/ 606743 w 606742"/>
                      <a:gd name="connsiteY8" fmla="*/ 2475 h 352994"/>
                      <a:gd name="connsiteX9" fmla="*/ 603885 w 606742"/>
                      <a:gd name="connsiteY9" fmla="*/ 10095 h 352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06742" h="352994">
                        <a:moveTo>
                          <a:pt x="603885" y="10095"/>
                        </a:moveTo>
                        <a:lnTo>
                          <a:pt x="588645" y="18667"/>
                        </a:lnTo>
                        <a:lnTo>
                          <a:pt x="25718" y="343470"/>
                        </a:lnTo>
                        <a:lnTo>
                          <a:pt x="9525" y="352995"/>
                        </a:lnTo>
                        <a:lnTo>
                          <a:pt x="0" y="347280"/>
                        </a:lnTo>
                        <a:lnTo>
                          <a:pt x="16193" y="337755"/>
                        </a:lnTo>
                        <a:lnTo>
                          <a:pt x="577215" y="13905"/>
                        </a:lnTo>
                        <a:lnTo>
                          <a:pt x="600075" y="570"/>
                        </a:lnTo>
                        <a:cubicBezTo>
                          <a:pt x="601980" y="-383"/>
                          <a:pt x="605790" y="-383"/>
                          <a:pt x="606743" y="2475"/>
                        </a:cubicBezTo>
                        <a:cubicBezTo>
                          <a:pt x="606743" y="5332"/>
                          <a:pt x="605790" y="8190"/>
                          <a:pt x="603885" y="1009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15862E6F-94FC-3C23-0177-F82F7086F224}"/>
                      </a:ext>
                    </a:extLst>
                  </p:cNvPr>
                  <p:cNvSpPr/>
                  <p:nvPr/>
                </p:nvSpPr>
                <p:spPr>
                  <a:xfrm>
                    <a:off x="3289632" y="2624204"/>
                    <a:ext cx="388024" cy="226312"/>
                  </a:xfrm>
                  <a:custGeom>
                    <a:avLst/>
                    <a:gdLst>
                      <a:gd name="connsiteX0" fmla="*/ 384810 w 388024"/>
                      <a:gd name="connsiteY0" fmla="*/ 9142 h 226312"/>
                      <a:gd name="connsiteX1" fmla="*/ 361950 w 388024"/>
                      <a:gd name="connsiteY1" fmla="*/ 22477 h 226312"/>
                      <a:gd name="connsiteX2" fmla="*/ 25717 w 388024"/>
                      <a:gd name="connsiteY2" fmla="*/ 216787 h 226312"/>
                      <a:gd name="connsiteX3" fmla="*/ 9525 w 388024"/>
                      <a:gd name="connsiteY3" fmla="*/ 226312 h 226312"/>
                      <a:gd name="connsiteX4" fmla="*/ 0 w 388024"/>
                      <a:gd name="connsiteY4" fmla="*/ 220597 h 226312"/>
                      <a:gd name="connsiteX5" fmla="*/ 16192 w 388024"/>
                      <a:gd name="connsiteY5" fmla="*/ 211072 h 226312"/>
                      <a:gd name="connsiteX6" fmla="*/ 352425 w 388024"/>
                      <a:gd name="connsiteY6" fmla="*/ 16762 h 226312"/>
                      <a:gd name="connsiteX7" fmla="*/ 381000 w 388024"/>
                      <a:gd name="connsiteY7" fmla="*/ 570 h 226312"/>
                      <a:gd name="connsiteX8" fmla="*/ 387667 w 388024"/>
                      <a:gd name="connsiteY8" fmla="*/ 2475 h 226312"/>
                      <a:gd name="connsiteX9" fmla="*/ 384810 w 388024"/>
                      <a:gd name="connsiteY9" fmla="*/ 9142 h 226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8024" h="226312">
                        <a:moveTo>
                          <a:pt x="384810" y="9142"/>
                        </a:moveTo>
                        <a:lnTo>
                          <a:pt x="361950" y="22477"/>
                        </a:lnTo>
                        <a:lnTo>
                          <a:pt x="25717" y="216787"/>
                        </a:lnTo>
                        <a:lnTo>
                          <a:pt x="9525" y="226312"/>
                        </a:lnTo>
                        <a:lnTo>
                          <a:pt x="0" y="220597"/>
                        </a:lnTo>
                        <a:lnTo>
                          <a:pt x="16192" y="211072"/>
                        </a:lnTo>
                        <a:lnTo>
                          <a:pt x="352425" y="16762"/>
                        </a:lnTo>
                        <a:lnTo>
                          <a:pt x="381000" y="570"/>
                        </a:lnTo>
                        <a:cubicBezTo>
                          <a:pt x="382905" y="-383"/>
                          <a:pt x="386715" y="-383"/>
                          <a:pt x="387667" y="2475"/>
                        </a:cubicBezTo>
                        <a:cubicBezTo>
                          <a:pt x="388620" y="5332"/>
                          <a:pt x="387667" y="8190"/>
                          <a:pt x="384810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FE7F1F4A-D2D0-8DB9-47B3-DB72FC5439CC}"/>
                      </a:ext>
                    </a:extLst>
                  </p:cNvPr>
                  <p:cNvSpPr/>
                  <p:nvPr/>
                </p:nvSpPr>
                <p:spPr>
                  <a:xfrm>
                    <a:off x="3101990" y="2619441"/>
                    <a:ext cx="210322" cy="123442"/>
                  </a:xfrm>
                  <a:custGeom>
                    <a:avLst/>
                    <a:gdLst>
                      <a:gd name="connsiteX0" fmla="*/ 207645 w 210322"/>
                      <a:gd name="connsiteY0" fmla="*/ 9142 h 123442"/>
                      <a:gd name="connsiteX1" fmla="*/ 170497 w 210322"/>
                      <a:gd name="connsiteY1" fmla="*/ 30097 h 123442"/>
                      <a:gd name="connsiteX2" fmla="*/ 25717 w 210322"/>
                      <a:gd name="connsiteY2" fmla="*/ 113917 h 123442"/>
                      <a:gd name="connsiteX3" fmla="*/ 9525 w 210322"/>
                      <a:gd name="connsiteY3" fmla="*/ 123442 h 123442"/>
                      <a:gd name="connsiteX4" fmla="*/ 0 w 210322"/>
                      <a:gd name="connsiteY4" fmla="*/ 117727 h 123442"/>
                      <a:gd name="connsiteX5" fmla="*/ 16192 w 210322"/>
                      <a:gd name="connsiteY5" fmla="*/ 108202 h 123442"/>
                      <a:gd name="connsiteX6" fmla="*/ 160020 w 210322"/>
                      <a:gd name="connsiteY6" fmla="*/ 25335 h 123442"/>
                      <a:gd name="connsiteX7" fmla="*/ 201930 w 210322"/>
                      <a:gd name="connsiteY7" fmla="*/ 570 h 123442"/>
                      <a:gd name="connsiteX8" fmla="*/ 208597 w 210322"/>
                      <a:gd name="connsiteY8" fmla="*/ 2475 h 123442"/>
                      <a:gd name="connsiteX9" fmla="*/ 207645 w 210322"/>
                      <a:gd name="connsiteY9" fmla="*/ 9142 h 12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322" h="123442">
                        <a:moveTo>
                          <a:pt x="207645" y="9142"/>
                        </a:moveTo>
                        <a:lnTo>
                          <a:pt x="170497" y="30097"/>
                        </a:lnTo>
                        <a:lnTo>
                          <a:pt x="25717" y="113917"/>
                        </a:lnTo>
                        <a:lnTo>
                          <a:pt x="9525" y="123442"/>
                        </a:lnTo>
                        <a:lnTo>
                          <a:pt x="0" y="117727"/>
                        </a:lnTo>
                        <a:lnTo>
                          <a:pt x="16192" y="108202"/>
                        </a:lnTo>
                        <a:lnTo>
                          <a:pt x="160020" y="25335"/>
                        </a:lnTo>
                        <a:lnTo>
                          <a:pt x="201930" y="570"/>
                        </a:lnTo>
                        <a:cubicBezTo>
                          <a:pt x="203835" y="-383"/>
                          <a:pt x="207645" y="-383"/>
                          <a:pt x="208597" y="2475"/>
                        </a:cubicBezTo>
                        <a:cubicBezTo>
                          <a:pt x="211455" y="5332"/>
                          <a:pt x="210502" y="8190"/>
                          <a:pt x="207645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AC67124B-6C6D-1BA0-CEA0-0248905C90A8}"/>
                      </a:ext>
                    </a:extLst>
                  </p:cNvPr>
                  <p:cNvSpPr/>
                  <p:nvPr/>
                </p:nvSpPr>
                <p:spPr>
                  <a:xfrm>
                    <a:off x="3255342" y="2610486"/>
                    <a:ext cx="74295" cy="43815"/>
                  </a:xfrm>
                  <a:custGeom>
                    <a:avLst/>
                    <a:gdLst>
                      <a:gd name="connsiteX0" fmla="*/ 74295 w 74295"/>
                      <a:gd name="connsiteY0" fmla="*/ 21907 h 43815"/>
                      <a:gd name="connsiteX1" fmla="*/ 37148 w 74295"/>
                      <a:gd name="connsiteY1" fmla="*/ 43815 h 43815"/>
                      <a:gd name="connsiteX2" fmla="*/ 0 w 74295"/>
                      <a:gd name="connsiteY2" fmla="*/ 21907 h 43815"/>
                      <a:gd name="connsiteX3" fmla="*/ 37148 w 74295"/>
                      <a:gd name="connsiteY3" fmla="*/ 0 h 43815"/>
                      <a:gd name="connsiteX4" fmla="*/ 74295 w 74295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5" h="43815">
                        <a:moveTo>
                          <a:pt x="74295" y="21907"/>
                        </a:moveTo>
                        <a:cubicBezTo>
                          <a:pt x="74295" y="34007"/>
                          <a:pt x="57663" y="43815"/>
                          <a:pt x="37148" y="43815"/>
                        </a:cubicBezTo>
                        <a:cubicBezTo>
                          <a:pt x="16632" y="43815"/>
                          <a:pt x="0" y="34007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4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72C416ED-262D-3C41-5CDE-3D66EF8BA398}"/>
                      </a:ext>
                    </a:extLst>
                  </p:cNvPr>
                  <p:cNvSpPr/>
                  <p:nvPr/>
                </p:nvSpPr>
                <p:spPr>
                  <a:xfrm>
                    <a:off x="4241894" y="3030539"/>
                    <a:ext cx="73818" cy="42624"/>
                  </a:xfrm>
                  <a:custGeom>
                    <a:avLst/>
                    <a:gdLst>
                      <a:gd name="connsiteX0" fmla="*/ 10716 w 73818"/>
                      <a:gd name="connsiteY0" fmla="*/ 5715 h 42624"/>
                      <a:gd name="connsiteX1" fmla="*/ 10716 w 73818"/>
                      <a:gd name="connsiteY1" fmla="*/ 36195 h 42624"/>
                      <a:gd name="connsiteX2" fmla="*/ 63103 w 73818"/>
                      <a:gd name="connsiteY2" fmla="*/ 36195 h 42624"/>
                      <a:gd name="connsiteX3" fmla="*/ 63103 w 73818"/>
                      <a:gd name="connsiteY3" fmla="*/ 5715 h 42624"/>
                      <a:gd name="connsiteX4" fmla="*/ 10716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10716" y="5715"/>
                        </a:moveTo>
                        <a:cubicBezTo>
                          <a:pt x="-3572" y="14287"/>
                          <a:pt x="-3572" y="27623"/>
                          <a:pt x="10716" y="36195"/>
                        </a:cubicBezTo>
                        <a:cubicBezTo>
                          <a:pt x="25003" y="44767"/>
                          <a:pt x="48816" y="44767"/>
                          <a:pt x="63103" y="36195"/>
                        </a:cubicBezTo>
                        <a:cubicBezTo>
                          <a:pt x="77391" y="27623"/>
                          <a:pt x="77391" y="14287"/>
                          <a:pt x="63103" y="5715"/>
                        </a:cubicBezTo>
                        <a:cubicBezTo>
                          <a:pt x="48816" y="-1905"/>
                          <a:pt x="25003" y="-1905"/>
                          <a:pt x="10716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8C5DF164-FE42-0CA7-46E0-37CBD0728280}"/>
                      </a:ext>
                    </a:extLst>
                  </p:cNvPr>
                  <p:cNvSpPr/>
                  <p:nvPr/>
                </p:nvSpPr>
                <p:spPr>
                  <a:xfrm>
                    <a:off x="3750404" y="2625964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30B050B4-16AD-EDBA-52E5-07529B877A8B}"/>
                      </a:ext>
                    </a:extLst>
                  </p:cNvPr>
                  <p:cNvSpPr/>
                  <p:nvPr/>
                </p:nvSpPr>
                <p:spPr>
                  <a:xfrm>
                    <a:off x="4006626" y="2773602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2FB52FD7-D285-8D43-B0EE-5F9F060FC43D}"/>
                      </a:ext>
                    </a:extLst>
                  </p:cNvPr>
                  <p:cNvSpPr/>
                  <p:nvPr/>
                </p:nvSpPr>
                <p:spPr>
                  <a:xfrm>
                    <a:off x="3514422" y="2730739"/>
                    <a:ext cx="533773" cy="250269"/>
                  </a:xfrm>
                  <a:custGeom>
                    <a:avLst/>
                    <a:gdLst>
                      <a:gd name="connsiteX0" fmla="*/ 533400 w 533773"/>
                      <a:gd name="connsiteY0" fmla="*/ 66437 h 250269"/>
                      <a:gd name="connsiteX1" fmla="*/ 526733 w 533773"/>
                      <a:gd name="connsiteY1" fmla="*/ 68342 h 250269"/>
                      <a:gd name="connsiteX2" fmla="*/ 499110 w 533773"/>
                      <a:gd name="connsiteY2" fmla="*/ 52149 h 250269"/>
                      <a:gd name="connsiteX3" fmla="*/ 425768 w 533773"/>
                      <a:gd name="connsiteY3" fmla="*/ 9287 h 250269"/>
                      <a:gd name="connsiteX4" fmla="*/ 280988 w 533773"/>
                      <a:gd name="connsiteY4" fmla="*/ 93107 h 250269"/>
                      <a:gd name="connsiteX5" fmla="*/ 271463 w 533773"/>
                      <a:gd name="connsiteY5" fmla="*/ 98822 h 250269"/>
                      <a:gd name="connsiteX6" fmla="*/ 25718 w 533773"/>
                      <a:gd name="connsiteY6" fmla="*/ 240744 h 250269"/>
                      <a:gd name="connsiteX7" fmla="*/ 9525 w 533773"/>
                      <a:gd name="connsiteY7" fmla="*/ 250269 h 250269"/>
                      <a:gd name="connsiteX8" fmla="*/ 0 w 533773"/>
                      <a:gd name="connsiteY8" fmla="*/ 244554 h 250269"/>
                      <a:gd name="connsiteX9" fmla="*/ 16193 w 533773"/>
                      <a:gd name="connsiteY9" fmla="*/ 235029 h 250269"/>
                      <a:gd name="connsiteX10" fmla="*/ 260985 w 533773"/>
                      <a:gd name="connsiteY10" fmla="*/ 94059 h 250269"/>
                      <a:gd name="connsiteX11" fmla="*/ 270510 w 533773"/>
                      <a:gd name="connsiteY11" fmla="*/ 88344 h 250269"/>
                      <a:gd name="connsiteX12" fmla="*/ 422910 w 533773"/>
                      <a:gd name="connsiteY12" fmla="*/ 714 h 250269"/>
                      <a:gd name="connsiteX13" fmla="*/ 427672 w 533773"/>
                      <a:gd name="connsiteY13" fmla="*/ 714 h 250269"/>
                      <a:gd name="connsiteX14" fmla="*/ 508635 w 533773"/>
                      <a:gd name="connsiteY14" fmla="*/ 47387 h 250269"/>
                      <a:gd name="connsiteX15" fmla="*/ 531495 w 533773"/>
                      <a:gd name="connsiteY15" fmla="*/ 60722 h 250269"/>
                      <a:gd name="connsiteX16" fmla="*/ 533400 w 533773"/>
                      <a:gd name="connsiteY16" fmla="*/ 66437 h 250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3773" h="250269">
                        <a:moveTo>
                          <a:pt x="533400" y="66437"/>
                        </a:moveTo>
                        <a:cubicBezTo>
                          <a:pt x="532447" y="68342"/>
                          <a:pt x="528638" y="69294"/>
                          <a:pt x="526733" y="68342"/>
                        </a:cubicBezTo>
                        <a:lnTo>
                          <a:pt x="499110" y="52149"/>
                        </a:lnTo>
                        <a:lnTo>
                          <a:pt x="425768" y="9287"/>
                        </a:lnTo>
                        <a:lnTo>
                          <a:pt x="280988" y="93107"/>
                        </a:lnTo>
                        <a:lnTo>
                          <a:pt x="271463" y="98822"/>
                        </a:lnTo>
                        <a:lnTo>
                          <a:pt x="25718" y="240744"/>
                        </a:lnTo>
                        <a:lnTo>
                          <a:pt x="9525" y="250269"/>
                        </a:lnTo>
                        <a:lnTo>
                          <a:pt x="0" y="244554"/>
                        </a:lnTo>
                        <a:lnTo>
                          <a:pt x="16193" y="235029"/>
                        </a:lnTo>
                        <a:lnTo>
                          <a:pt x="260985" y="94059"/>
                        </a:lnTo>
                        <a:lnTo>
                          <a:pt x="270510" y="88344"/>
                        </a:lnTo>
                        <a:lnTo>
                          <a:pt x="422910" y="714"/>
                        </a:lnTo>
                        <a:cubicBezTo>
                          <a:pt x="424815" y="-238"/>
                          <a:pt x="426720" y="-238"/>
                          <a:pt x="427672" y="714"/>
                        </a:cubicBezTo>
                        <a:lnTo>
                          <a:pt x="508635" y="47387"/>
                        </a:lnTo>
                        <a:lnTo>
                          <a:pt x="531495" y="60722"/>
                        </a:lnTo>
                        <a:cubicBezTo>
                          <a:pt x="533400" y="61674"/>
                          <a:pt x="534353" y="64532"/>
                          <a:pt x="533400" y="6643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5" name="Freeform: Shape 124">
                    <a:extLst>
                      <a:ext uri="{FF2B5EF4-FFF2-40B4-BE49-F238E27FC236}">
                        <a16:creationId xmlns:a16="http://schemas.microsoft.com/office/drawing/2014/main" id="{709900F0-5913-B196-500B-BE16238D5840}"/>
                      </a:ext>
                    </a:extLst>
                  </p:cNvPr>
                  <p:cNvSpPr/>
                  <p:nvPr/>
                </p:nvSpPr>
                <p:spPr>
                  <a:xfrm>
                    <a:off x="2773760" y="2283209"/>
                    <a:ext cx="397762" cy="339659"/>
                  </a:xfrm>
                  <a:custGeom>
                    <a:avLst/>
                    <a:gdLst>
                      <a:gd name="connsiteX0" fmla="*/ 394905 w 397762"/>
                      <a:gd name="connsiteY0" fmla="*/ 9142 h 339659"/>
                      <a:gd name="connsiteX1" fmla="*/ 375855 w 397762"/>
                      <a:gd name="connsiteY1" fmla="*/ 20572 h 339659"/>
                      <a:gd name="connsiteX2" fmla="*/ 173925 w 397762"/>
                      <a:gd name="connsiteY2" fmla="*/ 139635 h 339659"/>
                      <a:gd name="connsiteX3" fmla="*/ 255840 w 397762"/>
                      <a:gd name="connsiteY3" fmla="*/ 187260 h 339659"/>
                      <a:gd name="connsiteX4" fmla="*/ 258697 w 397762"/>
                      <a:gd name="connsiteY4" fmla="*/ 191070 h 339659"/>
                      <a:gd name="connsiteX5" fmla="*/ 255840 w 397762"/>
                      <a:gd name="connsiteY5" fmla="*/ 194880 h 339659"/>
                      <a:gd name="connsiteX6" fmla="*/ 84390 w 397762"/>
                      <a:gd name="connsiteY6" fmla="*/ 293940 h 339659"/>
                      <a:gd name="connsiteX7" fmla="*/ 68197 w 397762"/>
                      <a:gd name="connsiteY7" fmla="*/ 303465 h 339659"/>
                      <a:gd name="connsiteX8" fmla="*/ 7237 w 397762"/>
                      <a:gd name="connsiteY8" fmla="*/ 338707 h 339659"/>
                      <a:gd name="connsiteX9" fmla="*/ 4380 w 397762"/>
                      <a:gd name="connsiteY9" fmla="*/ 339660 h 339659"/>
                      <a:gd name="connsiteX10" fmla="*/ 570 w 397762"/>
                      <a:gd name="connsiteY10" fmla="*/ 336802 h 339659"/>
                      <a:gd name="connsiteX11" fmla="*/ 2475 w 397762"/>
                      <a:gd name="connsiteY11" fmla="*/ 330135 h 339659"/>
                      <a:gd name="connsiteX12" fmla="*/ 58672 w 397762"/>
                      <a:gd name="connsiteY12" fmla="*/ 297750 h 339659"/>
                      <a:gd name="connsiteX13" fmla="*/ 74865 w 397762"/>
                      <a:gd name="connsiteY13" fmla="*/ 288225 h 339659"/>
                      <a:gd name="connsiteX14" fmla="*/ 244410 w 397762"/>
                      <a:gd name="connsiteY14" fmla="*/ 190117 h 339659"/>
                      <a:gd name="connsiteX15" fmla="*/ 162495 w 397762"/>
                      <a:gd name="connsiteY15" fmla="*/ 142492 h 339659"/>
                      <a:gd name="connsiteX16" fmla="*/ 159637 w 397762"/>
                      <a:gd name="connsiteY16" fmla="*/ 138682 h 339659"/>
                      <a:gd name="connsiteX17" fmla="*/ 162495 w 397762"/>
                      <a:gd name="connsiteY17" fmla="*/ 134872 h 339659"/>
                      <a:gd name="connsiteX18" fmla="*/ 366330 w 397762"/>
                      <a:gd name="connsiteY18" fmla="*/ 14857 h 339659"/>
                      <a:gd name="connsiteX19" fmla="*/ 391095 w 397762"/>
                      <a:gd name="connsiteY19" fmla="*/ 570 h 339659"/>
                      <a:gd name="connsiteX20" fmla="*/ 397762 w 397762"/>
                      <a:gd name="connsiteY20" fmla="*/ 2475 h 339659"/>
                      <a:gd name="connsiteX21" fmla="*/ 394905 w 397762"/>
                      <a:gd name="connsiteY21" fmla="*/ 9142 h 33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397762" h="339659">
                        <a:moveTo>
                          <a:pt x="394905" y="9142"/>
                        </a:moveTo>
                        <a:lnTo>
                          <a:pt x="375855" y="20572"/>
                        </a:lnTo>
                        <a:lnTo>
                          <a:pt x="173925" y="139635"/>
                        </a:lnTo>
                        <a:lnTo>
                          <a:pt x="255840" y="187260"/>
                        </a:lnTo>
                        <a:cubicBezTo>
                          <a:pt x="257745" y="188212"/>
                          <a:pt x="258697" y="190117"/>
                          <a:pt x="258697" y="191070"/>
                        </a:cubicBezTo>
                        <a:cubicBezTo>
                          <a:pt x="258697" y="192975"/>
                          <a:pt x="257745" y="194880"/>
                          <a:pt x="255840" y="194880"/>
                        </a:cubicBezTo>
                        <a:lnTo>
                          <a:pt x="84390" y="293940"/>
                        </a:lnTo>
                        <a:lnTo>
                          <a:pt x="68197" y="303465"/>
                        </a:lnTo>
                        <a:lnTo>
                          <a:pt x="7237" y="338707"/>
                        </a:lnTo>
                        <a:cubicBezTo>
                          <a:pt x="6285" y="338707"/>
                          <a:pt x="5332" y="339660"/>
                          <a:pt x="4380" y="339660"/>
                        </a:cubicBezTo>
                        <a:cubicBezTo>
                          <a:pt x="2475" y="339660"/>
                          <a:pt x="570" y="338707"/>
                          <a:pt x="570" y="336802"/>
                        </a:cubicBezTo>
                        <a:cubicBezTo>
                          <a:pt x="-383" y="334897"/>
                          <a:pt x="-383" y="331087"/>
                          <a:pt x="2475" y="330135"/>
                        </a:cubicBezTo>
                        <a:lnTo>
                          <a:pt x="58672" y="297750"/>
                        </a:lnTo>
                        <a:lnTo>
                          <a:pt x="74865" y="288225"/>
                        </a:lnTo>
                        <a:lnTo>
                          <a:pt x="244410" y="190117"/>
                        </a:lnTo>
                        <a:lnTo>
                          <a:pt x="162495" y="142492"/>
                        </a:lnTo>
                        <a:cubicBezTo>
                          <a:pt x="160590" y="141540"/>
                          <a:pt x="159637" y="139635"/>
                          <a:pt x="159637" y="138682"/>
                        </a:cubicBezTo>
                        <a:cubicBezTo>
                          <a:pt x="159637" y="136777"/>
                          <a:pt x="160590" y="134872"/>
                          <a:pt x="162495" y="134872"/>
                        </a:cubicBezTo>
                        <a:lnTo>
                          <a:pt x="366330" y="14857"/>
                        </a:lnTo>
                        <a:lnTo>
                          <a:pt x="391095" y="570"/>
                        </a:lnTo>
                        <a:cubicBezTo>
                          <a:pt x="393000" y="-383"/>
                          <a:pt x="396810" y="-383"/>
                          <a:pt x="397762" y="2475"/>
                        </a:cubicBezTo>
                        <a:cubicBezTo>
                          <a:pt x="397762" y="5332"/>
                          <a:pt x="397762" y="8190"/>
                          <a:pt x="394905" y="914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6" name="Freeform: Shape 125">
                    <a:extLst>
                      <a:ext uri="{FF2B5EF4-FFF2-40B4-BE49-F238E27FC236}">
                        <a16:creationId xmlns:a16="http://schemas.microsoft.com/office/drawing/2014/main" id="{3E0D9578-CA5A-CA50-85EC-C4323E3B0240}"/>
                      </a:ext>
                    </a:extLst>
                  </p:cNvPr>
                  <p:cNvSpPr/>
                  <p:nvPr/>
                </p:nvSpPr>
                <p:spPr>
                  <a:xfrm>
                    <a:off x="3132231" y="2264014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A11F31AB-0D96-EC16-67AC-FF3BD19AF314}"/>
                      </a:ext>
                    </a:extLst>
                  </p:cNvPr>
                  <p:cNvSpPr/>
                  <p:nvPr/>
                </p:nvSpPr>
                <p:spPr>
                  <a:xfrm>
                    <a:off x="3633246" y="2606676"/>
                    <a:ext cx="73818" cy="42624"/>
                  </a:xfrm>
                  <a:custGeom>
                    <a:avLst/>
                    <a:gdLst>
                      <a:gd name="connsiteX0" fmla="*/ 10716 w 73818"/>
                      <a:gd name="connsiteY0" fmla="*/ 5715 h 42624"/>
                      <a:gd name="connsiteX1" fmla="*/ 10716 w 73818"/>
                      <a:gd name="connsiteY1" fmla="*/ 36195 h 42624"/>
                      <a:gd name="connsiteX2" fmla="*/ 63103 w 73818"/>
                      <a:gd name="connsiteY2" fmla="*/ 36195 h 42624"/>
                      <a:gd name="connsiteX3" fmla="*/ 63103 w 73818"/>
                      <a:gd name="connsiteY3" fmla="*/ 5715 h 42624"/>
                      <a:gd name="connsiteX4" fmla="*/ 10716 w 73818"/>
                      <a:gd name="connsiteY4" fmla="*/ 5715 h 42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2624">
                        <a:moveTo>
                          <a:pt x="10716" y="5715"/>
                        </a:moveTo>
                        <a:cubicBezTo>
                          <a:pt x="-3572" y="14287"/>
                          <a:pt x="-3572" y="27623"/>
                          <a:pt x="10716" y="36195"/>
                        </a:cubicBezTo>
                        <a:cubicBezTo>
                          <a:pt x="25003" y="44767"/>
                          <a:pt x="48816" y="44767"/>
                          <a:pt x="63103" y="36195"/>
                        </a:cubicBezTo>
                        <a:cubicBezTo>
                          <a:pt x="77391" y="27623"/>
                          <a:pt x="77391" y="14287"/>
                          <a:pt x="63103" y="5715"/>
                        </a:cubicBezTo>
                        <a:cubicBezTo>
                          <a:pt x="48816" y="-1905"/>
                          <a:pt x="25003" y="-1905"/>
                          <a:pt x="10716" y="5715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05C6D557-171C-219B-36BB-C53AA1C575F3}"/>
                      </a:ext>
                    </a:extLst>
                  </p:cNvPr>
                  <p:cNvSpPr/>
                  <p:nvPr/>
                </p:nvSpPr>
                <p:spPr>
                  <a:xfrm>
                    <a:off x="3535377" y="2422844"/>
                    <a:ext cx="74294" cy="43815"/>
                  </a:xfrm>
                  <a:custGeom>
                    <a:avLst/>
                    <a:gdLst>
                      <a:gd name="connsiteX0" fmla="*/ 74295 w 74294"/>
                      <a:gd name="connsiteY0" fmla="*/ 21907 h 43815"/>
                      <a:gd name="connsiteX1" fmla="*/ 37148 w 74294"/>
                      <a:gd name="connsiteY1" fmla="*/ 43815 h 43815"/>
                      <a:gd name="connsiteX2" fmla="*/ 0 w 74294"/>
                      <a:gd name="connsiteY2" fmla="*/ 21907 h 43815"/>
                      <a:gd name="connsiteX3" fmla="*/ 37148 w 74294"/>
                      <a:gd name="connsiteY3" fmla="*/ 0 h 43815"/>
                      <a:gd name="connsiteX4" fmla="*/ 74295 w 74294"/>
                      <a:gd name="connsiteY4" fmla="*/ 21907 h 4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43815">
                        <a:moveTo>
                          <a:pt x="74295" y="21907"/>
                        </a:moveTo>
                        <a:cubicBezTo>
                          <a:pt x="74295" y="34007"/>
                          <a:pt x="57663" y="43815"/>
                          <a:pt x="37148" y="43815"/>
                        </a:cubicBezTo>
                        <a:cubicBezTo>
                          <a:pt x="16632" y="43815"/>
                          <a:pt x="0" y="34007"/>
                          <a:pt x="0" y="21907"/>
                        </a:cubicBezTo>
                        <a:cubicBezTo>
                          <a:pt x="0" y="9808"/>
                          <a:pt x="16632" y="0"/>
                          <a:pt x="37148" y="0"/>
                        </a:cubicBezTo>
                        <a:cubicBezTo>
                          <a:pt x="57663" y="0"/>
                          <a:pt x="74295" y="9808"/>
                          <a:pt x="74295" y="2190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AAF57252-0B83-2F47-C47B-52C624768217}"/>
                      </a:ext>
                    </a:extLst>
                  </p:cNvPr>
                  <p:cNvSpPr/>
                  <p:nvPr/>
                </p:nvSpPr>
                <p:spPr>
                  <a:xfrm>
                    <a:off x="3458939" y="2246869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955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6EA23AF6-6ADE-BEF6-AF78-B2D89B37307B}"/>
                      </a:ext>
                    </a:extLst>
                  </p:cNvPr>
                  <p:cNvSpPr/>
                  <p:nvPr/>
                </p:nvSpPr>
                <p:spPr>
                  <a:xfrm>
                    <a:off x="3861846" y="2665969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6" y="45482"/>
                          <a:pt x="63103" y="36909"/>
                        </a:cubicBezTo>
                        <a:cubicBezTo>
                          <a:pt x="77391" y="28337"/>
                          <a:pt x="77391" y="15002"/>
                          <a:pt x="63103" y="6429"/>
                        </a:cubicBezTo>
                        <a:cubicBezTo>
                          <a:pt x="48816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347DB0BA-A011-F614-9042-9CDA936EB531}"/>
                      </a:ext>
                    </a:extLst>
                  </p:cNvPr>
                  <p:cNvSpPr/>
                  <p:nvPr/>
                </p:nvSpPr>
                <p:spPr>
                  <a:xfrm>
                    <a:off x="3340829" y="2440227"/>
                    <a:ext cx="73818" cy="43338"/>
                  </a:xfrm>
                  <a:custGeom>
                    <a:avLst/>
                    <a:gdLst>
                      <a:gd name="connsiteX0" fmla="*/ 10716 w 73818"/>
                      <a:gd name="connsiteY0" fmla="*/ 6429 h 43338"/>
                      <a:gd name="connsiteX1" fmla="*/ 10716 w 73818"/>
                      <a:gd name="connsiteY1" fmla="*/ 36909 h 43338"/>
                      <a:gd name="connsiteX2" fmla="*/ 63103 w 73818"/>
                      <a:gd name="connsiteY2" fmla="*/ 36909 h 43338"/>
                      <a:gd name="connsiteX3" fmla="*/ 63103 w 73818"/>
                      <a:gd name="connsiteY3" fmla="*/ 6429 h 43338"/>
                      <a:gd name="connsiteX4" fmla="*/ 10716 w 73818"/>
                      <a:gd name="connsiteY4" fmla="*/ 6429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818" h="43338">
                        <a:moveTo>
                          <a:pt x="10716" y="6429"/>
                        </a:moveTo>
                        <a:cubicBezTo>
                          <a:pt x="-3572" y="15002"/>
                          <a:pt x="-3572" y="28337"/>
                          <a:pt x="10716" y="36909"/>
                        </a:cubicBezTo>
                        <a:cubicBezTo>
                          <a:pt x="25003" y="45482"/>
                          <a:pt x="48815" y="45482"/>
                          <a:pt x="63103" y="36909"/>
                        </a:cubicBezTo>
                        <a:cubicBezTo>
                          <a:pt x="77390" y="28337"/>
                          <a:pt x="77390" y="15002"/>
                          <a:pt x="63103" y="6429"/>
                        </a:cubicBezTo>
                        <a:cubicBezTo>
                          <a:pt x="48815" y="-2143"/>
                          <a:pt x="25003" y="-2143"/>
                          <a:pt x="10716" y="642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7CBABA91-03BF-8630-70A4-E49A4A5061E1}"/>
                </a:ext>
              </a:extLst>
            </p:cNvPr>
            <p:cNvGrpSpPr/>
            <p:nvPr/>
          </p:nvGrpSpPr>
          <p:grpSpPr>
            <a:xfrm>
              <a:off x="2053356" y="847409"/>
              <a:ext cx="1438206" cy="2131873"/>
              <a:chOff x="2053356" y="847409"/>
              <a:chExt cx="1438206" cy="2131873"/>
            </a:xfrm>
          </p:grpSpPr>
          <p:grpSp>
            <p:nvGrpSpPr>
              <p:cNvPr id="7" name="Graphic 4">
                <a:extLst>
                  <a:ext uri="{FF2B5EF4-FFF2-40B4-BE49-F238E27FC236}">
                    <a16:creationId xmlns:a16="http://schemas.microsoft.com/office/drawing/2014/main" id="{41E5D169-16EC-AA1F-0451-FC5CD13D96DE}"/>
                  </a:ext>
                </a:extLst>
              </p:cNvPr>
              <p:cNvGrpSpPr/>
              <p:nvPr/>
            </p:nvGrpSpPr>
            <p:grpSpPr>
              <a:xfrm>
                <a:off x="2053356" y="1759325"/>
                <a:ext cx="367292" cy="857054"/>
                <a:chOff x="2053356" y="1759325"/>
                <a:chExt cx="367292" cy="857054"/>
              </a:xfrm>
            </p:grpSpPr>
            <p:grpSp>
              <p:nvGrpSpPr>
                <p:cNvPr id="78" name="Graphic 4">
                  <a:extLst>
                    <a:ext uri="{FF2B5EF4-FFF2-40B4-BE49-F238E27FC236}">
                      <a16:creationId xmlns:a16="http://schemas.microsoft.com/office/drawing/2014/main" id="{94C41F53-5FC1-5F7A-09D9-0A405F54AC68}"/>
                    </a:ext>
                  </a:extLst>
                </p:cNvPr>
                <p:cNvGrpSpPr/>
                <p:nvPr/>
              </p:nvGrpSpPr>
              <p:grpSpPr>
                <a:xfrm>
                  <a:off x="2133297" y="2533334"/>
                  <a:ext cx="99060" cy="78104"/>
                  <a:chOff x="2133297" y="2533334"/>
                  <a:chExt cx="99060" cy="78104"/>
                </a:xfrm>
              </p:grpSpPr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B427F500-AA60-BFFD-35A1-6C2FEAEB9806}"/>
                      </a:ext>
                    </a:extLst>
                  </p:cNvPr>
                  <p:cNvSpPr/>
                  <p:nvPr/>
                </p:nvSpPr>
                <p:spPr>
                  <a:xfrm>
                    <a:off x="2133297" y="2533334"/>
                    <a:ext cx="99060" cy="78104"/>
                  </a:xfrm>
                  <a:custGeom>
                    <a:avLst/>
                    <a:gdLst>
                      <a:gd name="connsiteX0" fmla="*/ 99060 w 99060"/>
                      <a:gd name="connsiteY0" fmla="*/ 78105 h 78104"/>
                      <a:gd name="connsiteX1" fmla="*/ 18098 w 99060"/>
                      <a:gd name="connsiteY1" fmla="*/ 31433 h 78104"/>
                      <a:gd name="connsiteX2" fmla="*/ 0 w 99060"/>
                      <a:gd name="connsiteY2" fmla="*/ 0 h 78104"/>
                      <a:gd name="connsiteX3" fmla="*/ 80962 w 99060"/>
                      <a:gd name="connsiteY3" fmla="*/ 46672 h 78104"/>
                      <a:gd name="connsiteX4" fmla="*/ 99060 w 99060"/>
                      <a:gd name="connsiteY4" fmla="*/ 78105 h 78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060" h="78104">
                        <a:moveTo>
                          <a:pt x="99060" y="78105"/>
                        </a:moveTo>
                        <a:lnTo>
                          <a:pt x="18098" y="31433"/>
                        </a:lnTo>
                        <a:cubicBezTo>
                          <a:pt x="9525" y="26670"/>
                          <a:pt x="2857" y="16192"/>
                          <a:pt x="0" y="0"/>
                        </a:cubicBezTo>
                        <a:lnTo>
                          <a:pt x="80962" y="46672"/>
                        </a:lnTo>
                        <a:cubicBezTo>
                          <a:pt x="83820" y="62865"/>
                          <a:pt x="89535" y="73342"/>
                          <a:pt x="99060" y="78105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93" name="Graphic 4">
                    <a:extLst>
                      <a:ext uri="{FF2B5EF4-FFF2-40B4-BE49-F238E27FC236}">
                        <a16:creationId xmlns:a16="http://schemas.microsoft.com/office/drawing/2014/main" id="{D73564B1-A335-F5A6-7127-E3B6A48A32DD}"/>
                      </a:ext>
                    </a:extLst>
                  </p:cNvPr>
                  <p:cNvGrpSpPr/>
                  <p:nvPr/>
                </p:nvGrpSpPr>
                <p:grpSpPr>
                  <a:xfrm>
                    <a:off x="2133297" y="2533334"/>
                    <a:ext cx="99060" cy="78104"/>
                    <a:chOff x="2133297" y="2533334"/>
                    <a:chExt cx="99060" cy="78104"/>
                  </a:xfrm>
                  <a:solidFill>
                    <a:srgbClr val="DAD9E8"/>
                  </a:solidFill>
                </p:grpSpPr>
                <p:sp>
                  <p:nvSpPr>
                    <p:cNvPr id="94" name="Freeform: Shape 93">
                      <a:extLst>
                        <a:ext uri="{FF2B5EF4-FFF2-40B4-BE49-F238E27FC236}">
                          <a16:creationId xmlns:a16="http://schemas.microsoft.com/office/drawing/2014/main" id="{30B09195-6969-CBEF-DA86-6E66737D3A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3297" y="2533334"/>
                      <a:ext cx="99060" cy="78104"/>
                    </a:xfrm>
                    <a:custGeom>
                      <a:avLst/>
                      <a:gdLst>
                        <a:gd name="connsiteX0" fmla="*/ 99060 w 99060"/>
                        <a:gd name="connsiteY0" fmla="*/ 78105 h 78104"/>
                        <a:gd name="connsiteX1" fmla="*/ 18098 w 99060"/>
                        <a:gd name="connsiteY1" fmla="*/ 31433 h 78104"/>
                        <a:gd name="connsiteX2" fmla="*/ 0 w 99060"/>
                        <a:gd name="connsiteY2" fmla="*/ 0 h 78104"/>
                        <a:gd name="connsiteX3" fmla="*/ 80962 w 99060"/>
                        <a:gd name="connsiteY3" fmla="*/ 46672 h 78104"/>
                        <a:gd name="connsiteX4" fmla="*/ 99060 w 99060"/>
                        <a:gd name="connsiteY4" fmla="*/ 78105 h 781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060" h="78104">
                          <a:moveTo>
                            <a:pt x="99060" y="78105"/>
                          </a:moveTo>
                          <a:lnTo>
                            <a:pt x="18098" y="31433"/>
                          </a:lnTo>
                          <a:cubicBezTo>
                            <a:pt x="9525" y="26670"/>
                            <a:pt x="2857" y="16192"/>
                            <a:pt x="0" y="0"/>
                          </a:cubicBezTo>
                          <a:lnTo>
                            <a:pt x="80962" y="46672"/>
                          </a:lnTo>
                          <a:cubicBezTo>
                            <a:pt x="83820" y="62865"/>
                            <a:pt x="89535" y="73342"/>
                            <a:pt x="99060" y="78105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" name="Freeform: Shape 94">
                      <a:extLst>
                        <a:ext uri="{FF2B5EF4-FFF2-40B4-BE49-F238E27FC236}">
                          <a16:creationId xmlns:a16="http://schemas.microsoft.com/office/drawing/2014/main" id="{E1ACF145-6FCC-6093-FA3C-B49C797C07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33297" y="2534286"/>
                      <a:ext cx="80962" cy="46672"/>
                    </a:xfrm>
                    <a:custGeom>
                      <a:avLst/>
                      <a:gdLst>
                        <a:gd name="connsiteX0" fmla="*/ 80962 w 80962"/>
                        <a:gd name="connsiteY0" fmla="*/ 46672 h 46672"/>
                        <a:gd name="connsiteX1" fmla="*/ 0 w 80962"/>
                        <a:gd name="connsiteY1" fmla="*/ 0 h 46672"/>
                        <a:gd name="connsiteX2" fmla="*/ 0 w 80962"/>
                        <a:gd name="connsiteY2" fmla="*/ 0 h 46672"/>
                        <a:gd name="connsiteX3" fmla="*/ 80962 w 80962"/>
                        <a:gd name="connsiteY3" fmla="*/ 46672 h 46672"/>
                        <a:gd name="connsiteX4" fmla="*/ 80962 w 80962"/>
                        <a:gd name="connsiteY4" fmla="*/ 46672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962" h="46672">
                          <a:moveTo>
                            <a:pt x="80962" y="46672"/>
                          </a:moveTo>
                          <a:lnTo>
                            <a:pt x="0" y="0"/>
                          </a:ln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80962" y="46672"/>
                          </a:lnTo>
                          <a:cubicBezTo>
                            <a:pt x="80962" y="45720"/>
                            <a:pt x="80962" y="46672"/>
                            <a:pt x="80962" y="46672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9" name="Graphic 4">
                  <a:extLst>
                    <a:ext uri="{FF2B5EF4-FFF2-40B4-BE49-F238E27FC236}">
                      <a16:creationId xmlns:a16="http://schemas.microsoft.com/office/drawing/2014/main" id="{A2A3B03F-8951-79B0-A0B4-A8297EBE5640}"/>
                    </a:ext>
                  </a:extLst>
                </p:cNvPr>
                <p:cNvGrpSpPr/>
                <p:nvPr/>
              </p:nvGrpSpPr>
              <p:grpSpPr>
                <a:xfrm>
                  <a:off x="2208545" y="1759325"/>
                  <a:ext cx="174307" cy="65348"/>
                  <a:chOff x="2208545" y="1759325"/>
                  <a:chExt cx="174307" cy="65348"/>
                </a:xfrm>
              </p:grpSpPr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867BEB88-12C2-DBBA-4FC6-24150CA9C895}"/>
                      </a:ext>
                    </a:extLst>
                  </p:cNvPr>
                  <p:cNvSpPr/>
                  <p:nvPr/>
                </p:nvSpPr>
                <p:spPr>
                  <a:xfrm>
                    <a:off x="2208545" y="1759325"/>
                    <a:ext cx="174307" cy="65348"/>
                  </a:xfrm>
                  <a:custGeom>
                    <a:avLst/>
                    <a:gdLst>
                      <a:gd name="connsiteX0" fmla="*/ 93345 w 174307"/>
                      <a:gd name="connsiteY0" fmla="*/ 9151 h 65348"/>
                      <a:gd name="connsiteX1" fmla="*/ 174308 w 174307"/>
                      <a:gd name="connsiteY1" fmla="*/ 55823 h 65348"/>
                      <a:gd name="connsiteX2" fmla="*/ 80963 w 174307"/>
                      <a:gd name="connsiteY2" fmla="*/ 65348 h 65348"/>
                      <a:gd name="connsiteX3" fmla="*/ 0 w 174307"/>
                      <a:gd name="connsiteY3" fmla="*/ 18676 h 65348"/>
                      <a:gd name="connsiteX4" fmla="*/ 93345 w 174307"/>
                      <a:gd name="connsiteY4" fmla="*/ 9151 h 65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5348">
                        <a:moveTo>
                          <a:pt x="93345" y="9151"/>
                        </a:moveTo>
                        <a:lnTo>
                          <a:pt x="174308" y="55823"/>
                        </a:lnTo>
                        <a:cubicBezTo>
                          <a:pt x="150495" y="42488"/>
                          <a:pt x="118110" y="43441"/>
                          <a:pt x="80963" y="65348"/>
                        </a:cubicBezTo>
                        <a:lnTo>
                          <a:pt x="0" y="18676"/>
                        </a:lnTo>
                        <a:cubicBezTo>
                          <a:pt x="37147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0C98C4A5-DC4B-ECC3-16A0-E62DCF672647}"/>
                      </a:ext>
                    </a:extLst>
                  </p:cNvPr>
                  <p:cNvSpPr/>
                  <p:nvPr/>
                </p:nvSpPr>
                <p:spPr>
                  <a:xfrm>
                    <a:off x="2208545" y="1760020"/>
                    <a:ext cx="174307" cy="64653"/>
                  </a:xfrm>
                  <a:custGeom>
                    <a:avLst/>
                    <a:gdLst>
                      <a:gd name="connsiteX0" fmla="*/ 80963 w 174307"/>
                      <a:gd name="connsiteY0" fmla="*/ 64653 h 64653"/>
                      <a:gd name="connsiteX1" fmla="*/ 0 w 174307"/>
                      <a:gd name="connsiteY1" fmla="*/ 17981 h 64653"/>
                      <a:gd name="connsiteX2" fmla="*/ 93345 w 174307"/>
                      <a:gd name="connsiteY2" fmla="*/ 8456 h 64653"/>
                      <a:gd name="connsiteX3" fmla="*/ 174308 w 174307"/>
                      <a:gd name="connsiteY3" fmla="*/ 55128 h 64653"/>
                      <a:gd name="connsiteX4" fmla="*/ 80963 w 174307"/>
                      <a:gd name="connsiteY4" fmla="*/ 64653 h 64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653">
                        <a:moveTo>
                          <a:pt x="80963" y="64653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74308" y="55128"/>
                        </a:lnTo>
                        <a:cubicBezTo>
                          <a:pt x="150495" y="41793"/>
                          <a:pt x="118110" y="42746"/>
                          <a:pt x="80963" y="64653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93A11C87-7ACD-5A4A-BA7B-278761566352}"/>
                    </a:ext>
                  </a:extLst>
                </p:cNvPr>
                <p:cNvSpPr/>
                <p:nvPr/>
              </p:nvSpPr>
              <p:spPr>
                <a:xfrm>
                  <a:off x="2055192" y="2039938"/>
                  <a:ext cx="159067" cy="540067"/>
                </a:xfrm>
                <a:custGeom>
                  <a:avLst/>
                  <a:gdLst>
                    <a:gd name="connsiteX0" fmla="*/ 159067 w 159067"/>
                    <a:gd name="connsiteY0" fmla="*/ 540068 h 540067"/>
                    <a:gd name="connsiteX1" fmla="*/ 78105 w 159067"/>
                    <a:gd name="connsiteY1" fmla="*/ 493395 h 540067"/>
                    <a:gd name="connsiteX2" fmla="*/ 0 w 159067"/>
                    <a:gd name="connsiteY2" fmla="*/ 0 h 540067"/>
                    <a:gd name="connsiteX3" fmla="*/ 80963 w 159067"/>
                    <a:gd name="connsiteY3" fmla="*/ 47625 h 54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9067" h="540067">
                      <a:moveTo>
                        <a:pt x="159067" y="540068"/>
                      </a:moveTo>
                      <a:lnTo>
                        <a:pt x="78105" y="493395"/>
                      </a:lnTo>
                      <a:lnTo>
                        <a:pt x="0" y="0"/>
                      </a:lnTo>
                      <a:lnTo>
                        <a:pt x="80963" y="47625"/>
                      </a:ln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35F1B91F-7893-EE62-8613-AF90729E0DA9}"/>
                    </a:ext>
                  </a:extLst>
                </p:cNvPr>
                <p:cNvSpPr/>
                <p:nvPr/>
              </p:nvSpPr>
              <p:spPr>
                <a:xfrm>
                  <a:off x="2183779" y="1777048"/>
                  <a:ext cx="105727" cy="60960"/>
                </a:xfrm>
                <a:custGeom>
                  <a:avLst/>
                  <a:gdLst>
                    <a:gd name="connsiteX0" fmla="*/ 80963 w 105727"/>
                    <a:gd name="connsiteY0" fmla="*/ 60960 h 60960"/>
                    <a:gd name="connsiteX1" fmla="*/ 0 w 105727"/>
                    <a:gd name="connsiteY1" fmla="*/ 14288 h 60960"/>
                    <a:gd name="connsiteX2" fmla="*/ 24765 w 105727"/>
                    <a:gd name="connsiteY2" fmla="*/ 0 h 60960"/>
                    <a:gd name="connsiteX3" fmla="*/ 105728 w 105727"/>
                    <a:gd name="connsiteY3" fmla="*/ 47625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727" h="60960">
                      <a:moveTo>
                        <a:pt x="80963" y="60960"/>
                      </a:moveTo>
                      <a:lnTo>
                        <a:pt x="0" y="14288"/>
                      </a:lnTo>
                      <a:lnTo>
                        <a:pt x="24765" y="0"/>
                      </a:lnTo>
                      <a:lnTo>
                        <a:pt x="105728" y="47625"/>
                      </a:ln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82" name="Graphic 4">
                  <a:extLst>
                    <a:ext uri="{FF2B5EF4-FFF2-40B4-BE49-F238E27FC236}">
                      <a16:creationId xmlns:a16="http://schemas.microsoft.com/office/drawing/2014/main" id="{79E86C2C-7528-F27A-79DE-EF83BD4248CD}"/>
                    </a:ext>
                  </a:extLst>
                </p:cNvPr>
                <p:cNvGrpSpPr/>
                <p:nvPr/>
              </p:nvGrpSpPr>
              <p:grpSpPr>
                <a:xfrm>
                  <a:off x="2053356" y="1792288"/>
                  <a:ext cx="211386" cy="295275"/>
                  <a:chOff x="2053356" y="1792288"/>
                  <a:chExt cx="211386" cy="295275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F13863C3-9FAC-C77C-66F7-526DBA960F79}"/>
                      </a:ext>
                    </a:extLst>
                  </p:cNvPr>
                  <p:cNvSpPr/>
                  <p:nvPr/>
                </p:nvSpPr>
                <p:spPr>
                  <a:xfrm>
                    <a:off x="2053356" y="1792288"/>
                    <a:ext cx="211386" cy="295275"/>
                  </a:xfrm>
                  <a:custGeom>
                    <a:avLst/>
                    <a:gdLst>
                      <a:gd name="connsiteX0" fmla="*/ 82799 w 211386"/>
                      <a:gd name="connsiteY0" fmla="*/ 295275 h 295275"/>
                      <a:gd name="connsiteX1" fmla="*/ 1836 w 211386"/>
                      <a:gd name="connsiteY1" fmla="*/ 248603 h 295275"/>
                      <a:gd name="connsiteX2" fmla="*/ 130424 w 211386"/>
                      <a:gd name="connsiteY2" fmla="*/ 0 h 295275"/>
                      <a:gd name="connsiteX3" fmla="*/ 211386 w 211386"/>
                      <a:gd name="connsiteY3" fmla="*/ 46673 h 295275"/>
                      <a:gd name="connsiteX4" fmla="*/ 82799 w 211386"/>
                      <a:gd name="connsiteY4" fmla="*/ 295275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1386" h="295275">
                        <a:moveTo>
                          <a:pt x="82799" y="295275"/>
                        </a:moveTo>
                        <a:lnTo>
                          <a:pt x="1836" y="248603"/>
                        </a:lnTo>
                        <a:cubicBezTo>
                          <a:pt x="-11499" y="164783"/>
                          <a:pt x="49461" y="46673"/>
                          <a:pt x="130424" y="0"/>
                        </a:cubicBezTo>
                        <a:lnTo>
                          <a:pt x="211386" y="46673"/>
                        </a:lnTo>
                        <a:cubicBezTo>
                          <a:pt x="131376" y="92393"/>
                          <a:pt x="69464" y="211455"/>
                          <a:pt x="82799" y="295275"/>
                        </a:cubicBezTo>
                        <a:close/>
                      </a:path>
                    </a:pathLst>
                  </a:custGeom>
                  <a:solidFill>
                    <a:srgbClr val="EBEB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85" name="Graphic 4">
                    <a:extLst>
                      <a:ext uri="{FF2B5EF4-FFF2-40B4-BE49-F238E27FC236}">
                        <a16:creationId xmlns:a16="http://schemas.microsoft.com/office/drawing/2014/main" id="{7B126F96-6EF2-64C2-6D33-C0CD103E6713}"/>
                      </a:ext>
                    </a:extLst>
                  </p:cNvPr>
                  <p:cNvGrpSpPr/>
                  <p:nvPr/>
                </p:nvGrpSpPr>
                <p:grpSpPr>
                  <a:xfrm>
                    <a:off x="2053512" y="1792288"/>
                    <a:ext cx="211230" cy="295275"/>
                    <a:chOff x="2053512" y="1792288"/>
                    <a:chExt cx="211230" cy="295275"/>
                  </a:xfrm>
                  <a:solidFill>
                    <a:srgbClr val="EBEBF1"/>
                  </a:solidFill>
                </p:grpSpPr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9965243F-A920-2C8C-997A-6A4263C7A4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3512" y="1958023"/>
                      <a:ext cx="89310" cy="129539"/>
                    </a:xfrm>
                    <a:custGeom>
                      <a:avLst/>
                      <a:gdLst>
                        <a:gd name="connsiteX0" fmla="*/ 82643 w 89310"/>
                        <a:gd name="connsiteY0" fmla="*/ 129540 h 129539"/>
                        <a:gd name="connsiteX1" fmla="*/ 1680 w 89310"/>
                        <a:gd name="connsiteY1" fmla="*/ 82868 h 129539"/>
                        <a:gd name="connsiteX2" fmla="*/ 8348 w 89310"/>
                        <a:gd name="connsiteY2" fmla="*/ 0 h 129539"/>
                        <a:gd name="connsiteX3" fmla="*/ 89310 w 89310"/>
                        <a:gd name="connsiteY3" fmla="*/ 46673 h 129539"/>
                        <a:gd name="connsiteX4" fmla="*/ 82643 w 89310"/>
                        <a:gd name="connsiteY4" fmla="*/ 129540 h 1295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310" h="129539">
                          <a:moveTo>
                            <a:pt x="82643" y="129540"/>
                          </a:moveTo>
                          <a:lnTo>
                            <a:pt x="1680" y="82868"/>
                          </a:lnTo>
                          <a:cubicBezTo>
                            <a:pt x="-2130" y="57150"/>
                            <a:pt x="728" y="28575"/>
                            <a:pt x="8348" y="0"/>
                          </a:cubicBezTo>
                          <a:lnTo>
                            <a:pt x="89310" y="46673"/>
                          </a:lnTo>
                          <a:cubicBezTo>
                            <a:pt x="81690" y="75248"/>
                            <a:pt x="78833" y="103823"/>
                            <a:pt x="82643" y="12954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D6221D89-4A0A-8B5B-DB1D-B75DDF7B2D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62812" y="1863726"/>
                      <a:ext cx="126682" cy="140970"/>
                    </a:xfrm>
                    <a:custGeom>
                      <a:avLst/>
                      <a:gdLst>
                        <a:gd name="connsiteX0" fmla="*/ 80963 w 126682"/>
                        <a:gd name="connsiteY0" fmla="*/ 140970 h 140970"/>
                        <a:gd name="connsiteX1" fmla="*/ 0 w 126682"/>
                        <a:gd name="connsiteY1" fmla="*/ 94298 h 140970"/>
                        <a:gd name="connsiteX2" fmla="*/ 45720 w 126682"/>
                        <a:gd name="connsiteY2" fmla="*/ 0 h 140970"/>
                        <a:gd name="connsiteX3" fmla="*/ 126683 w 126682"/>
                        <a:gd name="connsiteY3" fmla="*/ 46673 h 140970"/>
                        <a:gd name="connsiteX4" fmla="*/ 80963 w 126682"/>
                        <a:gd name="connsiteY4" fmla="*/ 140970 h 140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6682" h="140970">
                          <a:moveTo>
                            <a:pt x="80963" y="140970"/>
                          </a:moveTo>
                          <a:lnTo>
                            <a:pt x="0" y="94298"/>
                          </a:lnTo>
                          <a:cubicBezTo>
                            <a:pt x="9525" y="61913"/>
                            <a:pt x="24765" y="28575"/>
                            <a:pt x="45720" y="0"/>
                          </a:cubicBezTo>
                          <a:lnTo>
                            <a:pt x="126683" y="46673"/>
                          </a:lnTo>
                          <a:cubicBezTo>
                            <a:pt x="105728" y="75248"/>
                            <a:pt x="89535" y="107633"/>
                            <a:pt x="80963" y="14097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" name="Freeform: Shape 87">
                      <a:extLst>
                        <a:ext uri="{FF2B5EF4-FFF2-40B4-BE49-F238E27FC236}">
                          <a16:creationId xmlns:a16="http://schemas.microsoft.com/office/drawing/2014/main" id="{253BC97A-D1F6-840B-0277-01F5DB7F91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08532" y="1806576"/>
                      <a:ext cx="135254" cy="103822"/>
                    </a:xfrm>
                    <a:custGeom>
                      <a:avLst/>
                      <a:gdLst>
                        <a:gd name="connsiteX0" fmla="*/ 80963 w 135254"/>
                        <a:gd name="connsiteY0" fmla="*/ 103823 h 103822"/>
                        <a:gd name="connsiteX1" fmla="*/ 0 w 135254"/>
                        <a:gd name="connsiteY1" fmla="*/ 57150 h 103822"/>
                        <a:gd name="connsiteX2" fmla="*/ 54292 w 135254"/>
                        <a:gd name="connsiteY2" fmla="*/ 0 h 103822"/>
                        <a:gd name="connsiteX3" fmla="*/ 135255 w 135254"/>
                        <a:gd name="connsiteY3" fmla="*/ 46673 h 103822"/>
                        <a:gd name="connsiteX4" fmla="*/ 80963 w 135254"/>
                        <a:gd name="connsiteY4" fmla="*/ 103823 h 1038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254" h="103822">
                          <a:moveTo>
                            <a:pt x="80963" y="103823"/>
                          </a:moveTo>
                          <a:lnTo>
                            <a:pt x="0" y="57150"/>
                          </a:lnTo>
                          <a:cubicBezTo>
                            <a:pt x="15240" y="35243"/>
                            <a:pt x="34290" y="15240"/>
                            <a:pt x="54292" y="0"/>
                          </a:cubicBezTo>
                          <a:lnTo>
                            <a:pt x="135255" y="46673"/>
                          </a:lnTo>
                          <a:cubicBezTo>
                            <a:pt x="114300" y="61913"/>
                            <a:pt x="96202" y="81915"/>
                            <a:pt x="80963" y="103823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" name="Freeform: Shape 88">
                      <a:extLst>
                        <a:ext uri="{FF2B5EF4-FFF2-40B4-BE49-F238E27FC236}">
                          <a16:creationId xmlns:a16="http://schemas.microsoft.com/office/drawing/2014/main" id="{BAA77277-7FCF-1C8F-51F5-4B6C9D0CFC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61872" y="1792288"/>
                      <a:ext cx="102870" cy="60960"/>
                    </a:xfrm>
                    <a:custGeom>
                      <a:avLst/>
                      <a:gdLst>
                        <a:gd name="connsiteX0" fmla="*/ 80963 w 102870"/>
                        <a:gd name="connsiteY0" fmla="*/ 60960 h 60960"/>
                        <a:gd name="connsiteX1" fmla="*/ 0 w 102870"/>
                        <a:gd name="connsiteY1" fmla="*/ 14288 h 60960"/>
                        <a:gd name="connsiteX2" fmla="*/ 21908 w 102870"/>
                        <a:gd name="connsiteY2" fmla="*/ 0 h 60960"/>
                        <a:gd name="connsiteX3" fmla="*/ 102870 w 102870"/>
                        <a:gd name="connsiteY3" fmla="*/ 46673 h 60960"/>
                        <a:gd name="connsiteX4" fmla="*/ 80963 w 102870"/>
                        <a:gd name="connsiteY4" fmla="*/ 60960 h 60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2870" h="60960">
                          <a:moveTo>
                            <a:pt x="80963" y="60960"/>
                          </a:moveTo>
                          <a:lnTo>
                            <a:pt x="0" y="14288"/>
                          </a:lnTo>
                          <a:cubicBezTo>
                            <a:pt x="6668" y="8573"/>
                            <a:pt x="14288" y="3810"/>
                            <a:pt x="21908" y="0"/>
                          </a:cubicBezTo>
                          <a:lnTo>
                            <a:pt x="102870" y="46673"/>
                          </a:lnTo>
                          <a:cubicBezTo>
                            <a:pt x="95250" y="50483"/>
                            <a:pt x="88583" y="55245"/>
                            <a:pt x="80963" y="6096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14DD449C-780F-EDCE-E77C-2361FEA47A0D}"/>
                    </a:ext>
                  </a:extLst>
                </p:cNvPr>
                <p:cNvSpPr/>
                <p:nvPr/>
              </p:nvSpPr>
              <p:spPr>
                <a:xfrm>
                  <a:off x="2134318" y="1806637"/>
                  <a:ext cx="286330" cy="809743"/>
                </a:xfrm>
                <a:custGeom>
                  <a:avLst/>
                  <a:gdLst>
                    <a:gd name="connsiteX0" fmla="*/ 155189 w 286330"/>
                    <a:gd name="connsiteY0" fmla="*/ 18037 h 809743"/>
                    <a:gd name="connsiteX1" fmla="*/ 284729 w 286330"/>
                    <a:gd name="connsiteY1" fmla="*/ 118049 h 809743"/>
                    <a:gd name="connsiteX2" fmla="*/ 210434 w 286330"/>
                    <a:gd name="connsiteY2" fmla="*/ 699075 h 809743"/>
                    <a:gd name="connsiteX3" fmla="*/ 145664 w 286330"/>
                    <a:gd name="connsiteY3" fmla="*/ 800039 h 809743"/>
                    <a:gd name="connsiteX4" fmla="*/ 79941 w 286330"/>
                    <a:gd name="connsiteY4" fmla="*/ 774322 h 809743"/>
                    <a:gd name="connsiteX5" fmla="*/ 1836 w 286330"/>
                    <a:gd name="connsiteY5" fmla="*/ 280927 h 809743"/>
                    <a:gd name="connsiteX6" fmla="*/ 130424 w 286330"/>
                    <a:gd name="connsiteY6" fmla="*/ 32324 h 809743"/>
                    <a:gd name="connsiteX7" fmla="*/ 155189 w 286330"/>
                    <a:gd name="connsiteY7" fmla="*/ 18037 h 80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330" h="809743">
                      <a:moveTo>
                        <a:pt x="155189" y="18037"/>
                      </a:moveTo>
                      <a:cubicBezTo>
                        <a:pt x="236151" y="-28636"/>
                        <a:pt x="297111" y="18989"/>
                        <a:pt x="284729" y="118049"/>
                      </a:cubicBezTo>
                      <a:lnTo>
                        <a:pt x="210434" y="699075"/>
                      </a:lnTo>
                      <a:cubicBezTo>
                        <a:pt x="204719" y="744794"/>
                        <a:pt x="175191" y="782894"/>
                        <a:pt x="145664" y="800039"/>
                      </a:cubicBezTo>
                      <a:cubicBezTo>
                        <a:pt x="116136" y="817185"/>
                        <a:pt x="86609" y="813375"/>
                        <a:pt x="79941" y="774322"/>
                      </a:cubicBezTo>
                      <a:lnTo>
                        <a:pt x="1836" y="280927"/>
                      </a:lnTo>
                      <a:cubicBezTo>
                        <a:pt x="-11499" y="197107"/>
                        <a:pt x="49461" y="78997"/>
                        <a:pt x="130424" y="32324"/>
                      </a:cubicBezTo>
                      <a:lnTo>
                        <a:pt x="155189" y="18037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" name="Graphic 4">
                <a:extLst>
                  <a:ext uri="{FF2B5EF4-FFF2-40B4-BE49-F238E27FC236}">
                    <a16:creationId xmlns:a16="http://schemas.microsoft.com/office/drawing/2014/main" id="{DAECE723-BF8C-726C-FD03-4F36C7E44255}"/>
                  </a:ext>
                </a:extLst>
              </p:cNvPr>
              <p:cNvGrpSpPr/>
              <p:nvPr/>
            </p:nvGrpSpPr>
            <p:grpSpPr>
              <a:xfrm>
                <a:off x="2154252" y="1819333"/>
                <a:ext cx="320039" cy="371085"/>
                <a:chOff x="2154252" y="1819333"/>
                <a:chExt cx="320039" cy="371085"/>
              </a:xfrm>
            </p:grpSpPr>
            <p:grpSp>
              <p:nvGrpSpPr>
                <p:cNvPr id="65" name="Graphic 4">
                  <a:extLst>
                    <a:ext uri="{FF2B5EF4-FFF2-40B4-BE49-F238E27FC236}">
                      <a16:creationId xmlns:a16="http://schemas.microsoft.com/office/drawing/2014/main" id="{D94ABC2A-0428-80C7-80AD-52403D199E8F}"/>
                    </a:ext>
                  </a:extLst>
                </p:cNvPr>
                <p:cNvGrpSpPr/>
                <p:nvPr/>
              </p:nvGrpSpPr>
              <p:grpSpPr>
                <a:xfrm>
                  <a:off x="2285697" y="1819333"/>
                  <a:ext cx="149542" cy="51060"/>
                  <a:chOff x="2285697" y="1819333"/>
                  <a:chExt cx="149542" cy="51060"/>
                </a:xfrm>
              </p:grpSpPr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E92C66D4-9302-4D6C-E006-3F3F9E15EB7D}"/>
                      </a:ext>
                    </a:extLst>
                  </p:cNvPr>
                  <p:cNvSpPr/>
                  <p:nvPr/>
                </p:nvSpPr>
                <p:spPr>
                  <a:xfrm>
                    <a:off x="2285697" y="1819333"/>
                    <a:ext cx="149542" cy="51060"/>
                  </a:xfrm>
                  <a:custGeom>
                    <a:avLst/>
                    <a:gdLst>
                      <a:gd name="connsiteX0" fmla="*/ 93345 w 149542"/>
                      <a:gd name="connsiteY0" fmla="*/ 9151 h 51060"/>
                      <a:gd name="connsiteX1" fmla="*/ 149543 w 149542"/>
                      <a:gd name="connsiteY1" fmla="*/ 41536 h 51060"/>
                      <a:gd name="connsiteX2" fmla="*/ 56198 w 149542"/>
                      <a:gd name="connsiteY2" fmla="*/ 51061 h 51060"/>
                      <a:gd name="connsiteX3" fmla="*/ 0 w 149542"/>
                      <a:gd name="connsiteY3" fmla="*/ 18676 h 51060"/>
                      <a:gd name="connsiteX4" fmla="*/ 93345 w 149542"/>
                      <a:gd name="connsiteY4" fmla="*/ 9151 h 5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1060">
                        <a:moveTo>
                          <a:pt x="93345" y="9151"/>
                        </a:moveTo>
                        <a:lnTo>
                          <a:pt x="149543" y="41536"/>
                        </a:lnTo>
                        <a:cubicBezTo>
                          <a:pt x="125730" y="27248"/>
                          <a:pt x="92393" y="29153"/>
                          <a:pt x="56198" y="51061"/>
                        </a:cubicBezTo>
                        <a:lnTo>
                          <a:pt x="0" y="18676"/>
                        </a:lnTo>
                        <a:cubicBezTo>
                          <a:pt x="36195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E323B732-0517-7DF6-486D-B5CA5F9319F5}"/>
                      </a:ext>
                    </a:extLst>
                  </p:cNvPr>
                  <p:cNvSpPr/>
                  <p:nvPr/>
                </p:nvSpPr>
                <p:spPr>
                  <a:xfrm>
                    <a:off x="2285697" y="1820028"/>
                    <a:ext cx="149542" cy="50365"/>
                  </a:xfrm>
                  <a:custGeom>
                    <a:avLst/>
                    <a:gdLst>
                      <a:gd name="connsiteX0" fmla="*/ 56198 w 149542"/>
                      <a:gd name="connsiteY0" fmla="*/ 50366 h 50365"/>
                      <a:gd name="connsiteX1" fmla="*/ 0 w 149542"/>
                      <a:gd name="connsiteY1" fmla="*/ 17981 h 50365"/>
                      <a:gd name="connsiteX2" fmla="*/ 93345 w 149542"/>
                      <a:gd name="connsiteY2" fmla="*/ 8456 h 50365"/>
                      <a:gd name="connsiteX3" fmla="*/ 149543 w 149542"/>
                      <a:gd name="connsiteY3" fmla="*/ 40841 h 50365"/>
                      <a:gd name="connsiteX4" fmla="*/ 56198 w 149542"/>
                      <a:gd name="connsiteY4" fmla="*/ 50366 h 50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0365">
                        <a:moveTo>
                          <a:pt x="56198" y="50366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49543" y="40841"/>
                        </a:lnTo>
                        <a:cubicBezTo>
                          <a:pt x="125730" y="27506"/>
                          <a:pt x="92393" y="29411"/>
                          <a:pt x="56198" y="50366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65FD5D8B-5780-BB71-C65F-95FB04260619}"/>
                    </a:ext>
                  </a:extLst>
                </p:cNvPr>
                <p:cNvSpPr/>
                <p:nvPr/>
              </p:nvSpPr>
              <p:spPr>
                <a:xfrm>
                  <a:off x="2265678" y="1913337"/>
                  <a:ext cx="180039" cy="231296"/>
                </a:xfrm>
                <a:custGeom>
                  <a:avLst/>
                  <a:gdLst>
                    <a:gd name="connsiteX0" fmla="*/ 89552 w 180039"/>
                    <a:gd name="connsiteY0" fmla="*/ 12302 h 231296"/>
                    <a:gd name="connsiteX1" fmla="*/ 180039 w 180039"/>
                    <a:gd name="connsiteY1" fmla="*/ 63737 h 231296"/>
                    <a:gd name="connsiteX2" fmla="*/ 90504 w 180039"/>
                    <a:gd name="connsiteY2" fmla="*/ 218994 h 231296"/>
                    <a:gd name="connsiteX3" fmla="*/ 17 w 180039"/>
                    <a:gd name="connsiteY3" fmla="*/ 167559 h 231296"/>
                    <a:gd name="connsiteX4" fmla="*/ 89552 w 180039"/>
                    <a:gd name="connsiteY4" fmla="*/ 12302 h 231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39" h="231296">
                      <a:moveTo>
                        <a:pt x="89552" y="12302"/>
                      </a:moveTo>
                      <a:cubicBezTo>
                        <a:pt x="139082" y="-16273"/>
                        <a:pt x="180039" y="6587"/>
                        <a:pt x="180039" y="63737"/>
                      </a:cubicBezTo>
                      <a:cubicBezTo>
                        <a:pt x="180039" y="120887"/>
                        <a:pt x="140034" y="190419"/>
                        <a:pt x="90504" y="218994"/>
                      </a:cubicBezTo>
                      <a:cubicBezTo>
                        <a:pt x="40974" y="247569"/>
                        <a:pt x="17" y="224709"/>
                        <a:pt x="17" y="167559"/>
                      </a:cubicBezTo>
                      <a:cubicBezTo>
                        <a:pt x="-936" y="110409"/>
                        <a:pt x="39069" y="40877"/>
                        <a:pt x="89552" y="12302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67" name="Graphic 4">
                  <a:extLst>
                    <a:ext uri="{FF2B5EF4-FFF2-40B4-BE49-F238E27FC236}">
                      <a16:creationId xmlns:a16="http://schemas.microsoft.com/office/drawing/2014/main" id="{8D8D5B00-1E00-DC4C-0A93-AEF88F56DBB6}"/>
                    </a:ext>
                  </a:extLst>
                </p:cNvPr>
                <p:cNvGrpSpPr/>
                <p:nvPr/>
              </p:nvGrpSpPr>
              <p:grpSpPr>
                <a:xfrm>
                  <a:off x="2154252" y="1837056"/>
                  <a:ext cx="188594" cy="344805"/>
                  <a:chOff x="2154252" y="1837056"/>
                  <a:chExt cx="188594" cy="344805"/>
                </a:xfrm>
              </p:grpSpPr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2D014FCE-B6C5-297E-1C0D-CD9104AA10EE}"/>
                      </a:ext>
                    </a:extLst>
                  </p:cNvPr>
                  <p:cNvSpPr/>
                  <p:nvPr/>
                </p:nvSpPr>
                <p:spPr>
                  <a:xfrm>
                    <a:off x="2155204" y="1838009"/>
                    <a:ext cx="187642" cy="343852"/>
                  </a:xfrm>
                  <a:custGeom>
                    <a:avLst/>
                    <a:gdLst>
                      <a:gd name="connsiteX0" fmla="*/ 94298 w 187642"/>
                      <a:gd name="connsiteY0" fmla="*/ 343853 h 343852"/>
                      <a:gd name="connsiteX1" fmla="*/ 38100 w 187642"/>
                      <a:gd name="connsiteY1" fmla="*/ 311467 h 343852"/>
                      <a:gd name="connsiteX2" fmla="*/ 0 w 187642"/>
                      <a:gd name="connsiteY2" fmla="*/ 226695 h 343852"/>
                      <a:gd name="connsiteX3" fmla="*/ 131445 w 187642"/>
                      <a:gd name="connsiteY3" fmla="*/ 0 h 343852"/>
                      <a:gd name="connsiteX4" fmla="*/ 187642 w 187642"/>
                      <a:gd name="connsiteY4" fmla="*/ 32385 h 343852"/>
                      <a:gd name="connsiteX5" fmla="*/ 56198 w 187642"/>
                      <a:gd name="connsiteY5" fmla="*/ 259080 h 343852"/>
                      <a:gd name="connsiteX6" fmla="*/ 94298 w 187642"/>
                      <a:gd name="connsiteY6" fmla="*/ 343853 h 34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7642" h="343852">
                        <a:moveTo>
                          <a:pt x="94298" y="343853"/>
                        </a:moveTo>
                        <a:lnTo>
                          <a:pt x="38100" y="311467"/>
                        </a:lnTo>
                        <a:cubicBezTo>
                          <a:pt x="14288" y="298133"/>
                          <a:pt x="0" y="268605"/>
                          <a:pt x="0" y="226695"/>
                        </a:cubicBezTo>
                        <a:cubicBezTo>
                          <a:pt x="0" y="142875"/>
                          <a:pt x="58103" y="41910"/>
                          <a:pt x="131445" y="0"/>
                        </a:cubicBezTo>
                        <a:lnTo>
                          <a:pt x="187642" y="32385"/>
                        </a:lnTo>
                        <a:cubicBezTo>
                          <a:pt x="115253" y="74295"/>
                          <a:pt x="56198" y="176213"/>
                          <a:pt x="56198" y="259080"/>
                        </a:cubicBezTo>
                        <a:cubicBezTo>
                          <a:pt x="55245" y="300990"/>
                          <a:pt x="70485" y="330517"/>
                          <a:pt x="94298" y="343853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72" name="Graphic 4">
                    <a:extLst>
                      <a:ext uri="{FF2B5EF4-FFF2-40B4-BE49-F238E27FC236}">
                        <a16:creationId xmlns:a16="http://schemas.microsoft.com/office/drawing/2014/main" id="{7DD5BB76-79DD-3DC0-9342-5B4B2DBE685D}"/>
                      </a:ext>
                    </a:extLst>
                  </p:cNvPr>
                  <p:cNvGrpSpPr/>
                  <p:nvPr/>
                </p:nvGrpSpPr>
                <p:grpSpPr>
                  <a:xfrm>
                    <a:off x="2154252" y="1837056"/>
                    <a:ext cx="187642" cy="344805"/>
                    <a:chOff x="2154252" y="1837056"/>
                    <a:chExt cx="187642" cy="344805"/>
                  </a:xfrm>
                  <a:solidFill>
                    <a:srgbClr val="05D4F5"/>
                  </a:solidFill>
                </p:grpSpPr>
                <p:sp>
                  <p:nvSpPr>
                    <p:cNvPr id="73" name="Freeform: Shape 72">
                      <a:extLst>
                        <a:ext uri="{FF2B5EF4-FFF2-40B4-BE49-F238E27FC236}">
                          <a16:creationId xmlns:a16="http://schemas.microsoft.com/office/drawing/2014/main" id="{9C2D4DF6-12A0-6E94-6260-0DA4337E13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5204" y="2078991"/>
                      <a:ext cx="94297" cy="102870"/>
                    </a:xfrm>
                    <a:custGeom>
                      <a:avLst/>
                      <a:gdLst>
                        <a:gd name="connsiteX0" fmla="*/ 94298 w 94297"/>
                        <a:gd name="connsiteY0" fmla="*/ 102870 h 102870"/>
                        <a:gd name="connsiteX1" fmla="*/ 38100 w 94297"/>
                        <a:gd name="connsiteY1" fmla="*/ 70485 h 102870"/>
                        <a:gd name="connsiteX2" fmla="*/ 0 w 94297"/>
                        <a:gd name="connsiteY2" fmla="*/ 0 h 102870"/>
                        <a:gd name="connsiteX3" fmla="*/ 56198 w 94297"/>
                        <a:gd name="connsiteY3" fmla="*/ 32385 h 102870"/>
                        <a:gd name="connsiteX4" fmla="*/ 94298 w 94297"/>
                        <a:gd name="connsiteY4" fmla="*/ 102870 h 1028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297" h="102870">
                          <a:moveTo>
                            <a:pt x="94298" y="102870"/>
                          </a:moveTo>
                          <a:lnTo>
                            <a:pt x="38100" y="70485"/>
                          </a:lnTo>
                          <a:cubicBezTo>
                            <a:pt x="17145" y="58102"/>
                            <a:pt x="2858" y="34290"/>
                            <a:pt x="0" y="0"/>
                          </a:cubicBezTo>
                          <a:lnTo>
                            <a:pt x="56198" y="32385"/>
                          </a:lnTo>
                          <a:cubicBezTo>
                            <a:pt x="59055" y="66675"/>
                            <a:pt x="73342" y="90488"/>
                            <a:pt x="94298" y="10287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" name="Freeform: Shape 73">
                      <a:extLst>
                        <a:ext uri="{FF2B5EF4-FFF2-40B4-BE49-F238E27FC236}">
                          <a16:creationId xmlns:a16="http://schemas.microsoft.com/office/drawing/2014/main" id="{A6D672FF-8EC3-1227-BCCD-7E2AF65D9A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54252" y="1858011"/>
                      <a:ext cx="158114" cy="252412"/>
                    </a:xfrm>
                    <a:custGeom>
                      <a:avLst/>
                      <a:gdLst>
                        <a:gd name="connsiteX0" fmla="*/ 57150 w 158114"/>
                        <a:gd name="connsiteY0" fmla="*/ 252413 h 252412"/>
                        <a:gd name="connsiteX1" fmla="*/ 952 w 158114"/>
                        <a:gd name="connsiteY1" fmla="*/ 220027 h 252412"/>
                        <a:gd name="connsiteX2" fmla="*/ 0 w 158114"/>
                        <a:gd name="connsiteY2" fmla="*/ 206693 h 252412"/>
                        <a:gd name="connsiteX3" fmla="*/ 101917 w 158114"/>
                        <a:gd name="connsiteY3" fmla="*/ 0 h 252412"/>
                        <a:gd name="connsiteX4" fmla="*/ 158115 w 158114"/>
                        <a:gd name="connsiteY4" fmla="*/ 32385 h 252412"/>
                        <a:gd name="connsiteX5" fmla="*/ 56197 w 158114"/>
                        <a:gd name="connsiteY5" fmla="*/ 239077 h 252412"/>
                        <a:gd name="connsiteX6" fmla="*/ 57150 w 158114"/>
                        <a:gd name="connsiteY6" fmla="*/ 252413 h 252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8114" h="252412">
                          <a:moveTo>
                            <a:pt x="57150" y="252413"/>
                          </a:moveTo>
                          <a:lnTo>
                            <a:pt x="952" y="220027"/>
                          </a:lnTo>
                          <a:cubicBezTo>
                            <a:pt x="952" y="215265"/>
                            <a:pt x="0" y="211455"/>
                            <a:pt x="0" y="206693"/>
                          </a:cubicBezTo>
                          <a:cubicBezTo>
                            <a:pt x="0" y="134302"/>
                            <a:pt x="43815" y="49530"/>
                            <a:pt x="101917" y="0"/>
                          </a:cubicBezTo>
                          <a:lnTo>
                            <a:pt x="158115" y="32385"/>
                          </a:lnTo>
                          <a:cubicBezTo>
                            <a:pt x="99060" y="81915"/>
                            <a:pt x="56197" y="166688"/>
                            <a:pt x="56197" y="239077"/>
                          </a:cubicBezTo>
                          <a:cubicBezTo>
                            <a:pt x="56197" y="243840"/>
                            <a:pt x="56197" y="248602"/>
                            <a:pt x="57150" y="252413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F08FAADF-36BF-A77C-F0DE-C8B9A4D1CC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6170" y="1837056"/>
                      <a:ext cx="85725" cy="53339"/>
                    </a:xfrm>
                    <a:custGeom>
                      <a:avLst/>
                      <a:gdLst>
                        <a:gd name="connsiteX0" fmla="*/ 56197 w 85725"/>
                        <a:gd name="connsiteY0" fmla="*/ 53340 h 53339"/>
                        <a:gd name="connsiteX1" fmla="*/ 0 w 85725"/>
                        <a:gd name="connsiteY1" fmla="*/ 20955 h 53339"/>
                        <a:gd name="connsiteX2" fmla="*/ 29527 w 85725"/>
                        <a:gd name="connsiteY2" fmla="*/ 0 h 53339"/>
                        <a:gd name="connsiteX3" fmla="*/ 85725 w 85725"/>
                        <a:gd name="connsiteY3" fmla="*/ 32385 h 53339"/>
                        <a:gd name="connsiteX4" fmla="*/ 56197 w 85725"/>
                        <a:gd name="connsiteY4" fmla="*/ 53340 h 53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5725" h="53339">
                          <a:moveTo>
                            <a:pt x="56197" y="53340"/>
                          </a:moveTo>
                          <a:lnTo>
                            <a:pt x="0" y="20955"/>
                          </a:lnTo>
                          <a:cubicBezTo>
                            <a:pt x="9525" y="13335"/>
                            <a:pt x="19050" y="6667"/>
                            <a:pt x="29527" y="0"/>
                          </a:cubicBezTo>
                          <a:lnTo>
                            <a:pt x="85725" y="32385"/>
                          </a:lnTo>
                          <a:cubicBezTo>
                            <a:pt x="75247" y="39052"/>
                            <a:pt x="65722" y="45720"/>
                            <a:pt x="56197" y="5334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58FFBC47-D96E-F998-F70D-1AE639EA5249}"/>
                    </a:ext>
                  </a:extLst>
                </p:cNvPr>
                <p:cNvGrpSpPr/>
                <p:nvPr/>
              </p:nvGrpSpPr>
              <p:grpSpPr>
                <a:xfrm>
                  <a:off x="2210450" y="1852311"/>
                  <a:ext cx="263842" cy="338106"/>
                  <a:chOff x="2210450" y="1852311"/>
                  <a:chExt cx="263842" cy="338106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C71FCDBA-F32A-EA4A-F85F-AF9C8D3424D9}"/>
                      </a:ext>
                    </a:extLst>
                  </p:cNvPr>
                  <p:cNvSpPr/>
                  <p:nvPr/>
                </p:nvSpPr>
                <p:spPr>
                  <a:xfrm>
                    <a:off x="2210450" y="1852311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3" y="328597"/>
                          <a:pt x="0" y="244777"/>
                        </a:cubicBezTo>
                        <a:cubicBezTo>
                          <a:pt x="0" y="160957"/>
                          <a:pt x="58103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3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4315" y="67612"/>
                          <a:pt x="194310" y="43800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E60D9CF6-5050-79FC-658A-EC3EBF80C5D2}"/>
                      </a:ext>
                    </a:extLst>
                  </p:cNvPr>
                  <p:cNvSpPr/>
                  <p:nvPr/>
                </p:nvSpPr>
                <p:spPr>
                  <a:xfrm>
                    <a:off x="2210450" y="1852311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3" y="328597"/>
                          <a:pt x="0" y="244777"/>
                        </a:cubicBezTo>
                        <a:cubicBezTo>
                          <a:pt x="0" y="160957"/>
                          <a:pt x="58103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3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4315" y="67612"/>
                          <a:pt x="194310" y="43800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12B0F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" name="Graphic 4">
                <a:extLst>
                  <a:ext uri="{FF2B5EF4-FFF2-40B4-BE49-F238E27FC236}">
                    <a16:creationId xmlns:a16="http://schemas.microsoft.com/office/drawing/2014/main" id="{2C5D1C11-BF48-52A6-8262-63C08F232F01}"/>
                  </a:ext>
                </a:extLst>
              </p:cNvPr>
              <p:cNvGrpSpPr/>
              <p:nvPr/>
            </p:nvGrpSpPr>
            <p:grpSpPr>
              <a:xfrm>
                <a:off x="2174386" y="920776"/>
                <a:ext cx="173183" cy="484704"/>
                <a:chOff x="2174386" y="920776"/>
                <a:chExt cx="173183" cy="484704"/>
              </a:xfrm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A0FED2DD-62CD-F0CE-8D25-444DA379524A}"/>
                    </a:ext>
                  </a:extLst>
                </p:cNvPr>
                <p:cNvSpPr/>
                <p:nvPr/>
              </p:nvSpPr>
              <p:spPr>
                <a:xfrm>
                  <a:off x="2187590" y="925513"/>
                  <a:ext cx="145732" cy="476250"/>
                </a:xfrm>
                <a:custGeom>
                  <a:avLst/>
                  <a:gdLst>
                    <a:gd name="connsiteX0" fmla="*/ 145732 w 145732"/>
                    <a:gd name="connsiteY0" fmla="*/ 476250 h 476250"/>
                    <a:gd name="connsiteX1" fmla="*/ 0 w 145732"/>
                    <a:gd name="connsiteY1" fmla="*/ 0 h 476250"/>
                    <a:gd name="connsiteX2" fmla="*/ 145732 w 145732"/>
                    <a:gd name="connsiteY2" fmla="*/ 47625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5732" h="476250">
                      <a:moveTo>
                        <a:pt x="145732" y="476250"/>
                      </a:moveTo>
                      <a:lnTo>
                        <a:pt x="0" y="0"/>
                      </a:lnTo>
                      <a:lnTo>
                        <a:pt x="145732" y="476250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18F5EE75-B2A2-8CFE-0D1C-DAE36C180530}"/>
                    </a:ext>
                  </a:extLst>
                </p:cNvPr>
                <p:cNvSpPr/>
                <p:nvPr/>
              </p:nvSpPr>
              <p:spPr>
                <a:xfrm rot="-1021513">
                  <a:off x="2246690" y="914044"/>
                  <a:ext cx="28575" cy="498170"/>
                </a:xfrm>
                <a:custGeom>
                  <a:avLst/>
                  <a:gdLst>
                    <a:gd name="connsiteX0" fmla="*/ 0 w 28575"/>
                    <a:gd name="connsiteY0" fmla="*/ 0 h 498170"/>
                    <a:gd name="connsiteX1" fmla="*/ 28576 w 28575"/>
                    <a:gd name="connsiteY1" fmla="*/ 0 h 498170"/>
                    <a:gd name="connsiteX2" fmla="*/ 28576 w 28575"/>
                    <a:gd name="connsiteY2" fmla="*/ 498170 h 498170"/>
                    <a:gd name="connsiteX3" fmla="*/ 0 w 28575"/>
                    <a:gd name="connsiteY3" fmla="*/ 498170 h 4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498170">
                      <a:moveTo>
                        <a:pt x="0" y="0"/>
                      </a:moveTo>
                      <a:lnTo>
                        <a:pt x="28576" y="0"/>
                      </a:lnTo>
                      <a:lnTo>
                        <a:pt x="28576" y="498170"/>
                      </a:lnTo>
                      <a:lnTo>
                        <a:pt x="0" y="498170"/>
                      </a:lnTo>
                      <a:close/>
                    </a:path>
                  </a:pathLst>
                </a:custGeom>
                <a:solidFill>
                  <a:srgbClr val="171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aphic 4">
                <a:extLst>
                  <a:ext uri="{FF2B5EF4-FFF2-40B4-BE49-F238E27FC236}">
                    <a16:creationId xmlns:a16="http://schemas.microsoft.com/office/drawing/2014/main" id="{B41C9C72-2465-DCFD-02B5-2DF8144D2C53}"/>
                  </a:ext>
                </a:extLst>
              </p:cNvPr>
              <p:cNvGrpSpPr/>
              <p:nvPr/>
            </p:nvGrpSpPr>
            <p:grpSpPr>
              <a:xfrm>
                <a:off x="2202762" y="1719129"/>
                <a:ext cx="1036749" cy="1237861"/>
                <a:chOff x="2202762" y="1719129"/>
                <a:chExt cx="1036749" cy="1237861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4C72836-FDD3-5F5B-C6DD-19BDC9CB997B}"/>
                    </a:ext>
                  </a:extLst>
                </p:cNvPr>
                <p:cNvSpPr/>
                <p:nvPr/>
              </p:nvSpPr>
              <p:spPr>
                <a:xfrm>
                  <a:off x="2330465" y="2654301"/>
                  <a:ext cx="786764" cy="302690"/>
                </a:xfrm>
                <a:custGeom>
                  <a:avLst/>
                  <a:gdLst>
                    <a:gd name="connsiteX0" fmla="*/ 177165 w 786764"/>
                    <a:gd name="connsiteY0" fmla="*/ 243840 h 302690"/>
                    <a:gd name="connsiteX1" fmla="*/ 0 w 786764"/>
                    <a:gd name="connsiteY1" fmla="*/ 2858 h 302690"/>
                    <a:gd name="connsiteX2" fmla="*/ 106680 w 786764"/>
                    <a:gd name="connsiteY2" fmla="*/ 130492 h 302690"/>
                    <a:gd name="connsiteX3" fmla="*/ 667702 w 786764"/>
                    <a:gd name="connsiteY3" fmla="*/ 136208 h 302690"/>
                    <a:gd name="connsiteX4" fmla="*/ 786765 w 786764"/>
                    <a:gd name="connsiteY4" fmla="*/ 0 h 302690"/>
                    <a:gd name="connsiteX5" fmla="*/ 701993 w 786764"/>
                    <a:gd name="connsiteY5" fmla="*/ 167640 h 302690"/>
                    <a:gd name="connsiteX6" fmla="*/ 550545 w 786764"/>
                    <a:gd name="connsiteY6" fmla="*/ 274320 h 302690"/>
                    <a:gd name="connsiteX7" fmla="*/ 177165 w 786764"/>
                    <a:gd name="connsiteY7" fmla="*/ 243840 h 302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6764" h="302690">
                      <a:moveTo>
                        <a:pt x="177165" y="243840"/>
                      </a:moveTo>
                      <a:cubicBezTo>
                        <a:pt x="42863" y="160973"/>
                        <a:pt x="13335" y="50483"/>
                        <a:pt x="0" y="2858"/>
                      </a:cubicBezTo>
                      <a:cubicBezTo>
                        <a:pt x="10477" y="48578"/>
                        <a:pt x="45720" y="93345"/>
                        <a:pt x="106680" y="130492"/>
                      </a:cubicBezTo>
                      <a:cubicBezTo>
                        <a:pt x="258127" y="221933"/>
                        <a:pt x="509588" y="224790"/>
                        <a:pt x="667702" y="136208"/>
                      </a:cubicBezTo>
                      <a:cubicBezTo>
                        <a:pt x="735330" y="98108"/>
                        <a:pt x="775335" y="49530"/>
                        <a:pt x="786765" y="0"/>
                      </a:cubicBezTo>
                      <a:cubicBezTo>
                        <a:pt x="776288" y="39053"/>
                        <a:pt x="761047" y="99060"/>
                        <a:pt x="701993" y="167640"/>
                      </a:cubicBezTo>
                      <a:cubicBezTo>
                        <a:pt x="679132" y="193358"/>
                        <a:pt x="629602" y="241935"/>
                        <a:pt x="550545" y="274320"/>
                      </a:cubicBezTo>
                      <a:cubicBezTo>
                        <a:pt x="430530" y="320992"/>
                        <a:pt x="283845" y="309563"/>
                        <a:pt x="177165" y="243840"/>
                      </a:cubicBezTo>
                      <a:close/>
                    </a:path>
                  </a:pathLst>
                </a:custGeom>
                <a:solidFill>
                  <a:srgbClr val="919D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AD2B105-E66D-3751-1101-553FC3AC9D5A}"/>
                    </a:ext>
                  </a:extLst>
                </p:cNvPr>
                <p:cNvSpPr/>
                <p:nvPr/>
              </p:nvSpPr>
              <p:spPr>
                <a:xfrm>
                  <a:off x="2334312" y="1744267"/>
                  <a:ext cx="774307" cy="449054"/>
                </a:xfrm>
                <a:custGeom>
                  <a:avLst/>
                  <a:gdLst>
                    <a:gd name="connsiteX0" fmla="*/ 666712 w 774307"/>
                    <a:gd name="connsiteY0" fmla="*/ 68976 h 449054"/>
                    <a:gd name="connsiteX1" fmla="*/ 655282 w 774307"/>
                    <a:gd name="connsiteY1" fmla="*/ 386159 h 449054"/>
                    <a:gd name="connsiteX2" fmla="*/ 107595 w 774307"/>
                    <a:gd name="connsiteY2" fmla="*/ 380444 h 449054"/>
                    <a:gd name="connsiteX3" fmla="*/ 119025 w 774307"/>
                    <a:gd name="connsiteY3" fmla="*/ 63261 h 449054"/>
                    <a:gd name="connsiteX4" fmla="*/ 666712 w 774307"/>
                    <a:gd name="connsiteY4" fmla="*/ 68976 h 449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307" h="449054">
                      <a:moveTo>
                        <a:pt x="666712" y="68976"/>
                      </a:moveTo>
                      <a:cubicBezTo>
                        <a:pt x="814350" y="158511"/>
                        <a:pt x="809587" y="300434"/>
                        <a:pt x="655282" y="386159"/>
                      </a:cubicBezTo>
                      <a:cubicBezTo>
                        <a:pt x="500977" y="471884"/>
                        <a:pt x="256185" y="469979"/>
                        <a:pt x="107595" y="380444"/>
                      </a:cubicBezTo>
                      <a:cubicBezTo>
                        <a:pt x="-40043" y="290909"/>
                        <a:pt x="-35280" y="148986"/>
                        <a:pt x="119025" y="63261"/>
                      </a:cubicBezTo>
                      <a:cubicBezTo>
                        <a:pt x="274282" y="-23416"/>
                        <a:pt x="519075" y="-20559"/>
                        <a:pt x="666712" y="68976"/>
                      </a:cubicBez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86BE58A7-F590-B332-DC41-DE41FD7FAABC}"/>
                    </a:ext>
                  </a:extLst>
                </p:cNvPr>
                <p:cNvSpPr/>
                <p:nvPr/>
              </p:nvSpPr>
              <p:spPr>
                <a:xfrm>
                  <a:off x="2210450" y="2131379"/>
                  <a:ext cx="1022984" cy="722866"/>
                </a:xfrm>
                <a:custGeom>
                  <a:avLst/>
                  <a:gdLst>
                    <a:gd name="connsiteX0" fmla="*/ 120015 w 1022984"/>
                    <a:gd name="connsiteY0" fmla="*/ 523875 h 722866"/>
                    <a:gd name="connsiteX1" fmla="*/ 0 w 1022984"/>
                    <a:gd name="connsiteY1" fmla="*/ 2858 h 722866"/>
                    <a:gd name="connsiteX2" fmla="*/ 139065 w 1022984"/>
                    <a:gd name="connsiteY2" fmla="*/ 169545 h 722866"/>
                    <a:gd name="connsiteX3" fmla="*/ 868680 w 1022984"/>
                    <a:gd name="connsiteY3" fmla="*/ 177165 h 722866"/>
                    <a:gd name="connsiteX4" fmla="*/ 1022985 w 1022984"/>
                    <a:gd name="connsiteY4" fmla="*/ 0 h 722866"/>
                    <a:gd name="connsiteX5" fmla="*/ 906780 w 1022984"/>
                    <a:gd name="connsiteY5" fmla="*/ 521970 h 722866"/>
                    <a:gd name="connsiteX6" fmla="*/ 787718 w 1022984"/>
                    <a:gd name="connsiteY6" fmla="*/ 658177 h 722866"/>
                    <a:gd name="connsiteX7" fmla="*/ 226695 w 1022984"/>
                    <a:gd name="connsiteY7" fmla="*/ 652463 h 722866"/>
                    <a:gd name="connsiteX8" fmla="*/ 120015 w 1022984"/>
                    <a:gd name="connsiteY8" fmla="*/ 523875 h 72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2984" h="722866">
                      <a:moveTo>
                        <a:pt x="120015" y="523875"/>
                      </a:moveTo>
                      <a:lnTo>
                        <a:pt x="0" y="2858"/>
                      </a:lnTo>
                      <a:cubicBezTo>
                        <a:pt x="14288" y="63817"/>
                        <a:pt x="60008" y="122872"/>
                        <a:pt x="139065" y="169545"/>
                      </a:cubicBezTo>
                      <a:cubicBezTo>
                        <a:pt x="336233" y="288608"/>
                        <a:pt x="662940" y="291465"/>
                        <a:pt x="868680" y="177165"/>
                      </a:cubicBezTo>
                      <a:cubicBezTo>
                        <a:pt x="957263" y="127635"/>
                        <a:pt x="1008697" y="64770"/>
                        <a:pt x="1022985" y="0"/>
                      </a:cubicBezTo>
                      <a:lnTo>
                        <a:pt x="906780" y="521970"/>
                      </a:lnTo>
                      <a:cubicBezTo>
                        <a:pt x="895350" y="572452"/>
                        <a:pt x="856297" y="621030"/>
                        <a:pt x="787718" y="658177"/>
                      </a:cubicBezTo>
                      <a:cubicBezTo>
                        <a:pt x="629603" y="746760"/>
                        <a:pt x="378142" y="743902"/>
                        <a:pt x="226695" y="652463"/>
                      </a:cubicBezTo>
                      <a:cubicBezTo>
                        <a:pt x="165735" y="616268"/>
                        <a:pt x="130492" y="570547"/>
                        <a:pt x="120015" y="523875"/>
                      </a:cubicBez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56D4EC93-C0DD-C0E1-41C7-8C2375A63CC1}"/>
                    </a:ext>
                  </a:extLst>
                </p:cNvPr>
                <p:cNvSpPr/>
                <p:nvPr/>
              </p:nvSpPr>
              <p:spPr>
                <a:xfrm>
                  <a:off x="2202762" y="1719129"/>
                  <a:ext cx="1036749" cy="673159"/>
                </a:xfrm>
                <a:custGeom>
                  <a:avLst/>
                  <a:gdLst>
                    <a:gd name="connsiteX0" fmla="*/ 187710 w 1036749"/>
                    <a:gd name="connsiteY0" fmla="*/ 79827 h 673159"/>
                    <a:gd name="connsiteX1" fmla="*/ 865890 w 1036749"/>
                    <a:gd name="connsiteY1" fmla="*/ 87447 h 673159"/>
                    <a:gd name="connsiteX2" fmla="*/ 798263 w 1036749"/>
                    <a:gd name="connsiteY2" fmla="*/ 93162 h 673159"/>
                    <a:gd name="connsiteX3" fmla="*/ 250575 w 1036749"/>
                    <a:gd name="connsiteY3" fmla="*/ 87447 h 673159"/>
                    <a:gd name="connsiteX4" fmla="*/ 239145 w 1036749"/>
                    <a:gd name="connsiteY4" fmla="*/ 404629 h 673159"/>
                    <a:gd name="connsiteX5" fmla="*/ 786833 w 1036749"/>
                    <a:gd name="connsiteY5" fmla="*/ 410344 h 673159"/>
                    <a:gd name="connsiteX6" fmla="*/ 798263 w 1036749"/>
                    <a:gd name="connsiteY6" fmla="*/ 93162 h 673159"/>
                    <a:gd name="connsiteX7" fmla="*/ 865890 w 1036749"/>
                    <a:gd name="connsiteY7" fmla="*/ 87447 h 673159"/>
                    <a:gd name="connsiteX8" fmla="*/ 1008765 w 1036749"/>
                    <a:gd name="connsiteY8" fmla="*/ 235084 h 673159"/>
                    <a:gd name="connsiteX9" fmla="*/ 1030673 w 1036749"/>
                    <a:gd name="connsiteY9" fmla="*/ 410344 h 673159"/>
                    <a:gd name="connsiteX10" fmla="*/ 875415 w 1036749"/>
                    <a:gd name="connsiteY10" fmla="*/ 589414 h 673159"/>
                    <a:gd name="connsiteX11" fmla="*/ 145800 w 1036749"/>
                    <a:gd name="connsiteY11" fmla="*/ 581794 h 673159"/>
                    <a:gd name="connsiteX12" fmla="*/ 6735 w 1036749"/>
                    <a:gd name="connsiteY12" fmla="*/ 415107 h 673159"/>
                    <a:gd name="connsiteX13" fmla="*/ 1973 w 1036749"/>
                    <a:gd name="connsiteY13" fmla="*/ 324619 h 673159"/>
                    <a:gd name="connsiteX14" fmla="*/ 28643 w 1036749"/>
                    <a:gd name="connsiteY14" fmla="*/ 236989 h 673159"/>
                    <a:gd name="connsiteX15" fmla="*/ 187710 w 1036749"/>
                    <a:gd name="connsiteY15" fmla="*/ 79827 h 67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6749" h="673159">
                      <a:moveTo>
                        <a:pt x="187710" y="79827"/>
                      </a:moveTo>
                      <a:cubicBezTo>
                        <a:pt x="389640" y="-29711"/>
                        <a:pt x="674438" y="-25901"/>
                        <a:pt x="865890" y="87447"/>
                      </a:cubicBezTo>
                      <a:cubicBezTo>
                        <a:pt x="848745" y="76969"/>
                        <a:pt x="824933" y="77922"/>
                        <a:pt x="798263" y="93162"/>
                      </a:cubicBezTo>
                      <a:cubicBezTo>
                        <a:pt x="650625" y="3627"/>
                        <a:pt x="404880" y="1722"/>
                        <a:pt x="250575" y="87447"/>
                      </a:cubicBezTo>
                      <a:cubicBezTo>
                        <a:pt x="96270" y="173172"/>
                        <a:pt x="91508" y="315094"/>
                        <a:pt x="239145" y="404629"/>
                      </a:cubicBezTo>
                      <a:cubicBezTo>
                        <a:pt x="386783" y="494164"/>
                        <a:pt x="632528" y="496069"/>
                        <a:pt x="786833" y="410344"/>
                      </a:cubicBezTo>
                      <a:cubicBezTo>
                        <a:pt x="941138" y="324619"/>
                        <a:pt x="945900" y="182697"/>
                        <a:pt x="798263" y="93162"/>
                      </a:cubicBezTo>
                      <a:cubicBezTo>
                        <a:pt x="824933" y="77922"/>
                        <a:pt x="848745" y="76969"/>
                        <a:pt x="865890" y="87447"/>
                      </a:cubicBezTo>
                      <a:cubicBezTo>
                        <a:pt x="905895" y="113164"/>
                        <a:pt x="966855" y="152217"/>
                        <a:pt x="1008765" y="235084"/>
                      </a:cubicBezTo>
                      <a:cubicBezTo>
                        <a:pt x="1047818" y="312237"/>
                        <a:pt x="1036388" y="380817"/>
                        <a:pt x="1030673" y="410344"/>
                      </a:cubicBezTo>
                      <a:cubicBezTo>
                        <a:pt x="1015433" y="477019"/>
                        <a:pt x="963998" y="539884"/>
                        <a:pt x="875415" y="589414"/>
                      </a:cubicBezTo>
                      <a:cubicBezTo>
                        <a:pt x="669675" y="703714"/>
                        <a:pt x="342968" y="700857"/>
                        <a:pt x="145800" y="581794"/>
                      </a:cubicBezTo>
                      <a:cubicBezTo>
                        <a:pt x="66743" y="534169"/>
                        <a:pt x="21023" y="475114"/>
                        <a:pt x="6735" y="415107"/>
                      </a:cubicBezTo>
                      <a:cubicBezTo>
                        <a:pt x="1973" y="388437"/>
                        <a:pt x="-2790" y="363672"/>
                        <a:pt x="1973" y="324619"/>
                      </a:cubicBezTo>
                      <a:cubicBezTo>
                        <a:pt x="7688" y="275089"/>
                        <a:pt x="27690" y="237942"/>
                        <a:pt x="28643" y="236989"/>
                      </a:cubicBezTo>
                      <a:cubicBezTo>
                        <a:pt x="43883" y="209367"/>
                        <a:pt x="82935" y="136977"/>
                        <a:pt x="187710" y="79827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" name="Graphic 4">
                <a:extLst>
                  <a:ext uri="{FF2B5EF4-FFF2-40B4-BE49-F238E27FC236}">
                    <a16:creationId xmlns:a16="http://schemas.microsoft.com/office/drawing/2014/main" id="{4F3057C9-94BD-C7B5-C4D9-53D28B80396D}"/>
                  </a:ext>
                </a:extLst>
              </p:cNvPr>
              <p:cNvGrpSpPr/>
              <p:nvPr/>
            </p:nvGrpSpPr>
            <p:grpSpPr>
              <a:xfrm>
                <a:off x="2133297" y="1061698"/>
                <a:ext cx="1180147" cy="1016195"/>
                <a:chOff x="2133297" y="1061698"/>
                <a:chExt cx="1180147" cy="1016195"/>
              </a:xfrm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91A0862E-7C43-2D89-0AB2-0D824E7F3047}"/>
                    </a:ext>
                  </a:extLst>
                </p:cNvPr>
                <p:cNvSpPr/>
                <p:nvPr/>
              </p:nvSpPr>
              <p:spPr>
                <a:xfrm>
                  <a:off x="2426010" y="1116705"/>
                  <a:ext cx="593769" cy="343659"/>
                </a:xfrm>
                <a:custGeom>
                  <a:avLst/>
                  <a:gdLst>
                    <a:gd name="connsiteX0" fmla="*/ 511197 w 593769"/>
                    <a:gd name="connsiteY0" fmla="*/ 52648 h 343659"/>
                    <a:gd name="connsiteX1" fmla="*/ 502625 w 593769"/>
                    <a:gd name="connsiteY1" fmla="*/ 295536 h 343659"/>
                    <a:gd name="connsiteX2" fmla="*/ 82572 w 593769"/>
                    <a:gd name="connsiteY2" fmla="*/ 291726 h 343659"/>
                    <a:gd name="connsiteX3" fmla="*/ 91145 w 593769"/>
                    <a:gd name="connsiteY3" fmla="*/ 48838 h 343659"/>
                    <a:gd name="connsiteX4" fmla="*/ 511197 w 593769"/>
                    <a:gd name="connsiteY4" fmla="*/ 52648 h 34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3769" h="343659">
                      <a:moveTo>
                        <a:pt x="511197" y="52648"/>
                      </a:moveTo>
                      <a:cubicBezTo>
                        <a:pt x="624545" y="121228"/>
                        <a:pt x="620735" y="229813"/>
                        <a:pt x="502625" y="295536"/>
                      </a:cubicBezTo>
                      <a:cubicBezTo>
                        <a:pt x="384515" y="361258"/>
                        <a:pt x="195920" y="359353"/>
                        <a:pt x="82572" y="291726"/>
                      </a:cubicBezTo>
                      <a:cubicBezTo>
                        <a:pt x="-30775" y="223146"/>
                        <a:pt x="-26965" y="114561"/>
                        <a:pt x="91145" y="48838"/>
                      </a:cubicBezTo>
                      <a:cubicBezTo>
                        <a:pt x="209255" y="-17837"/>
                        <a:pt x="396897" y="-15932"/>
                        <a:pt x="511197" y="52648"/>
                      </a:cubicBez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30AEBF52-8E30-8CAA-BF07-8ADD56007E19}"/>
                    </a:ext>
                  </a:extLst>
                </p:cNvPr>
                <p:cNvSpPr/>
                <p:nvPr/>
              </p:nvSpPr>
              <p:spPr>
                <a:xfrm>
                  <a:off x="2133297" y="1611313"/>
                  <a:ext cx="1178253" cy="466580"/>
                </a:xfrm>
                <a:custGeom>
                  <a:avLst/>
                  <a:gdLst>
                    <a:gd name="connsiteX0" fmla="*/ 224790 w 1178253"/>
                    <a:gd name="connsiteY0" fmla="*/ 372428 h 466580"/>
                    <a:gd name="connsiteX1" fmla="*/ 0 w 1178253"/>
                    <a:gd name="connsiteY1" fmla="*/ 3810 h 466580"/>
                    <a:gd name="connsiteX2" fmla="*/ 163830 w 1178253"/>
                    <a:gd name="connsiteY2" fmla="*/ 239078 h 466580"/>
                    <a:gd name="connsiteX3" fmla="*/ 997268 w 1178253"/>
                    <a:gd name="connsiteY3" fmla="*/ 247650 h 466580"/>
                    <a:gd name="connsiteX4" fmla="*/ 1178243 w 1178253"/>
                    <a:gd name="connsiteY4" fmla="*/ 0 h 466580"/>
                    <a:gd name="connsiteX5" fmla="*/ 1150620 w 1178253"/>
                    <a:gd name="connsiteY5" fmla="*/ 145733 h 466580"/>
                    <a:gd name="connsiteX6" fmla="*/ 1085850 w 1178253"/>
                    <a:gd name="connsiteY6" fmla="*/ 257175 h 466580"/>
                    <a:gd name="connsiteX7" fmla="*/ 865823 w 1178253"/>
                    <a:gd name="connsiteY7" fmla="*/ 414338 h 466580"/>
                    <a:gd name="connsiteX8" fmla="*/ 224790 w 1178253"/>
                    <a:gd name="connsiteY8" fmla="*/ 372428 h 466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8253" h="466580">
                      <a:moveTo>
                        <a:pt x="224790" y="372428"/>
                      </a:moveTo>
                      <a:cubicBezTo>
                        <a:pt x="41910" y="259080"/>
                        <a:pt x="1905" y="109538"/>
                        <a:pt x="0" y="3810"/>
                      </a:cubicBezTo>
                      <a:cubicBezTo>
                        <a:pt x="0" y="88583"/>
                        <a:pt x="54293" y="173355"/>
                        <a:pt x="163830" y="239078"/>
                      </a:cubicBezTo>
                      <a:cubicBezTo>
                        <a:pt x="389573" y="374333"/>
                        <a:pt x="762000" y="378143"/>
                        <a:pt x="997268" y="247650"/>
                      </a:cubicBezTo>
                      <a:cubicBezTo>
                        <a:pt x="1118235" y="180023"/>
                        <a:pt x="1179195" y="90488"/>
                        <a:pt x="1178243" y="0"/>
                      </a:cubicBezTo>
                      <a:cubicBezTo>
                        <a:pt x="1176337" y="55245"/>
                        <a:pt x="1173480" y="83820"/>
                        <a:pt x="1150620" y="145733"/>
                      </a:cubicBezTo>
                      <a:cubicBezTo>
                        <a:pt x="1133475" y="194310"/>
                        <a:pt x="1102043" y="235268"/>
                        <a:pt x="1085850" y="257175"/>
                      </a:cubicBezTo>
                      <a:cubicBezTo>
                        <a:pt x="1078230" y="267653"/>
                        <a:pt x="1005840" y="360045"/>
                        <a:pt x="865823" y="414338"/>
                      </a:cubicBezTo>
                      <a:cubicBezTo>
                        <a:pt x="623887" y="509588"/>
                        <a:pt x="369570" y="461963"/>
                        <a:pt x="224790" y="372428"/>
                      </a:cubicBezTo>
                      <a:close/>
                    </a:path>
                  </a:pathLst>
                </a:custGeom>
                <a:solidFill>
                  <a:srgbClr val="B7B6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82982461-8C1E-CA1E-26B1-C67B785E0FBD}"/>
                    </a:ext>
                  </a:extLst>
                </p:cNvPr>
                <p:cNvSpPr/>
                <p:nvPr/>
              </p:nvSpPr>
              <p:spPr>
                <a:xfrm>
                  <a:off x="2134250" y="1061698"/>
                  <a:ext cx="1179195" cy="806725"/>
                </a:xfrm>
                <a:custGeom>
                  <a:avLst/>
                  <a:gdLst>
                    <a:gd name="connsiteX0" fmla="*/ 240983 w 1179195"/>
                    <a:gd name="connsiteY0" fmla="*/ 85748 h 806725"/>
                    <a:gd name="connsiteX1" fmla="*/ 598170 w 1179195"/>
                    <a:gd name="connsiteY1" fmla="*/ 23 h 806725"/>
                    <a:gd name="connsiteX2" fmla="*/ 954405 w 1179195"/>
                    <a:gd name="connsiteY2" fmla="*/ 94321 h 806725"/>
                    <a:gd name="connsiteX3" fmla="*/ 802958 w 1179195"/>
                    <a:gd name="connsiteY3" fmla="*/ 106703 h 806725"/>
                    <a:gd name="connsiteX4" fmla="*/ 382905 w 1179195"/>
                    <a:gd name="connsiteY4" fmla="*/ 102893 h 806725"/>
                    <a:gd name="connsiteX5" fmla="*/ 374333 w 1179195"/>
                    <a:gd name="connsiteY5" fmla="*/ 345781 h 806725"/>
                    <a:gd name="connsiteX6" fmla="*/ 794385 w 1179195"/>
                    <a:gd name="connsiteY6" fmla="*/ 349591 h 806725"/>
                    <a:gd name="connsiteX7" fmla="*/ 802958 w 1179195"/>
                    <a:gd name="connsiteY7" fmla="*/ 106703 h 806725"/>
                    <a:gd name="connsiteX8" fmla="*/ 954405 w 1179195"/>
                    <a:gd name="connsiteY8" fmla="*/ 94321 h 806725"/>
                    <a:gd name="connsiteX9" fmla="*/ 1179195 w 1179195"/>
                    <a:gd name="connsiteY9" fmla="*/ 462938 h 806725"/>
                    <a:gd name="connsiteX10" fmla="*/ 998220 w 1179195"/>
                    <a:gd name="connsiteY10" fmla="*/ 710588 h 806725"/>
                    <a:gd name="connsiteX11" fmla="*/ 164783 w 1179195"/>
                    <a:gd name="connsiteY11" fmla="*/ 702016 h 806725"/>
                    <a:gd name="connsiteX12" fmla="*/ 0 w 1179195"/>
                    <a:gd name="connsiteY12" fmla="*/ 466748 h 806725"/>
                    <a:gd name="connsiteX13" fmla="*/ 17145 w 1179195"/>
                    <a:gd name="connsiteY13" fmla="*/ 350543 h 806725"/>
                    <a:gd name="connsiteX14" fmla="*/ 73342 w 1179195"/>
                    <a:gd name="connsiteY14" fmla="*/ 234338 h 806725"/>
                    <a:gd name="connsiteX15" fmla="*/ 240983 w 1179195"/>
                    <a:gd name="connsiteY15" fmla="*/ 85748 h 80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79195" h="806725">
                      <a:moveTo>
                        <a:pt x="240983" y="85748"/>
                      </a:moveTo>
                      <a:cubicBezTo>
                        <a:pt x="347663" y="27646"/>
                        <a:pt x="468630" y="-929"/>
                        <a:pt x="598170" y="23"/>
                      </a:cubicBezTo>
                      <a:cubicBezTo>
                        <a:pt x="731520" y="1928"/>
                        <a:pt x="851535" y="33361"/>
                        <a:pt x="954405" y="94321"/>
                      </a:cubicBezTo>
                      <a:cubicBezTo>
                        <a:pt x="916305" y="71461"/>
                        <a:pt x="862013" y="73366"/>
                        <a:pt x="802958" y="106703"/>
                      </a:cubicBezTo>
                      <a:cubicBezTo>
                        <a:pt x="689610" y="38123"/>
                        <a:pt x="501015" y="36218"/>
                        <a:pt x="382905" y="102893"/>
                      </a:cubicBezTo>
                      <a:cubicBezTo>
                        <a:pt x="264795" y="168616"/>
                        <a:pt x="260985" y="278153"/>
                        <a:pt x="374333" y="345781"/>
                      </a:cubicBezTo>
                      <a:cubicBezTo>
                        <a:pt x="487680" y="414361"/>
                        <a:pt x="676275" y="416266"/>
                        <a:pt x="794385" y="349591"/>
                      </a:cubicBezTo>
                      <a:cubicBezTo>
                        <a:pt x="912495" y="283868"/>
                        <a:pt x="916305" y="174331"/>
                        <a:pt x="802958" y="106703"/>
                      </a:cubicBezTo>
                      <a:cubicBezTo>
                        <a:pt x="862013" y="73366"/>
                        <a:pt x="916305" y="71461"/>
                        <a:pt x="954405" y="94321"/>
                      </a:cubicBezTo>
                      <a:cubicBezTo>
                        <a:pt x="1008697" y="129563"/>
                        <a:pt x="1173480" y="235291"/>
                        <a:pt x="1179195" y="462938"/>
                      </a:cubicBezTo>
                      <a:cubicBezTo>
                        <a:pt x="1179195" y="552473"/>
                        <a:pt x="1119188" y="642961"/>
                        <a:pt x="998220" y="710588"/>
                      </a:cubicBezTo>
                      <a:cubicBezTo>
                        <a:pt x="762953" y="842033"/>
                        <a:pt x="390525" y="838223"/>
                        <a:pt x="164783" y="702016"/>
                      </a:cubicBezTo>
                      <a:cubicBezTo>
                        <a:pt x="54292" y="636293"/>
                        <a:pt x="0" y="551521"/>
                        <a:pt x="0" y="466748"/>
                      </a:cubicBezTo>
                      <a:cubicBezTo>
                        <a:pt x="952" y="433411"/>
                        <a:pt x="2858" y="396263"/>
                        <a:pt x="17145" y="350543"/>
                      </a:cubicBezTo>
                      <a:cubicBezTo>
                        <a:pt x="34290" y="296251"/>
                        <a:pt x="48578" y="273391"/>
                        <a:pt x="73342" y="234338"/>
                      </a:cubicBezTo>
                      <a:cubicBezTo>
                        <a:pt x="92392" y="204811"/>
                        <a:pt x="151447" y="134326"/>
                        <a:pt x="240983" y="85748"/>
                      </a:cubicBezTo>
                      <a:close/>
                    </a:path>
                  </a:pathLst>
                </a:custGeom>
                <a:solidFill>
                  <a:srgbClr val="E4E3E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ED44C6E-D0AC-3B06-AE40-BE341582EF13}"/>
                    </a:ext>
                  </a:extLst>
                </p:cNvPr>
                <p:cNvSpPr/>
                <p:nvPr/>
              </p:nvSpPr>
              <p:spPr>
                <a:xfrm>
                  <a:off x="2134250" y="1384619"/>
                  <a:ext cx="704850" cy="484200"/>
                </a:xfrm>
                <a:custGeom>
                  <a:avLst/>
                  <a:gdLst>
                    <a:gd name="connsiteX0" fmla="*/ 704850 w 704850"/>
                    <a:gd name="connsiteY0" fmla="*/ 477203 h 484200"/>
                    <a:gd name="connsiteX1" fmla="*/ 163830 w 704850"/>
                    <a:gd name="connsiteY1" fmla="*/ 380048 h 484200"/>
                    <a:gd name="connsiteX2" fmla="*/ 0 w 704850"/>
                    <a:gd name="connsiteY2" fmla="*/ 145732 h 484200"/>
                    <a:gd name="connsiteX3" fmla="*/ 60008 w 704850"/>
                    <a:gd name="connsiteY3" fmla="*/ 0 h 484200"/>
                    <a:gd name="connsiteX4" fmla="*/ 207645 w 704850"/>
                    <a:gd name="connsiteY4" fmla="*/ 209550 h 484200"/>
                    <a:gd name="connsiteX5" fmla="*/ 693420 w 704850"/>
                    <a:gd name="connsiteY5" fmla="*/ 297180 h 484200"/>
                    <a:gd name="connsiteX6" fmla="*/ 704850 w 704850"/>
                    <a:gd name="connsiteY6" fmla="*/ 477203 h 4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4850" h="484200">
                      <a:moveTo>
                        <a:pt x="704850" y="477203"/>
                      </a:moveTo>
                      <a:cubicBezTo>
                        <a:pt x="514350" y="500063"/>
                        <a:pt x="308610" y="466725"/>
                        <a:pt x="163830" y="380048"/>
                      </a:cubicBezTo>
                      <a:cubicBezTo>
                        <a:pt x="55245" y="314325"/>
                        <a:pt x="0" y="229552"/>
                        <a:pt x="0" y="145732"/>
                      </a:cubicBezTo>
                      <a:cubicBezTo>
                        <a:pt x="0" y="90488"/>
                        <a:pt x="21908" y="40005"/>
                        <a:pt x="60008" y="0"/>
                      </a:cubicBezTo>
                      <a:cubicBezTo>
                        <a:pt x="60960" y="75248"/>
                        <a:pt x="109538" y="151448"/>
                        <a:pt x="207645" y="209550"/>
                      </a:cubicBezTo>
                      <a:cubicBezTo>
                        <a:pt x="337185" y="287655"/>
                        <a:pt x="521970" y="317182"/>
                        <a:pt x="693420" y="297180"/>
                      </a:cubicBezTo>
                      <a:cubicBezTo>
                        <a:pt x="700088" y="359092"/>
                        <a:pt x="704850" y="421957"/>
                        <a:pt x="704850" y="477203"/>
                      </a:cubicBezTo>
                      <a:close/>
                    </a:path>
                  </a:pathLst>
                </a:custGeom>
                <a:solidFill>
                  <a:srgbClr val="042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1DB781A2-3614-9704-BFC8-D438D9F4357F}"/>
                    </a:ext>
                  </a:extLst>
                </p:cNvPr>
                <p:cNvSpPr/>
                <p:nvPr/>
              </p:nvSpPr>
              <p:spPr>
                <a:xfrm>
                  <a:off x="2134250" y="1524636"/>
                  <a:ext cx="1178253" cy="430464"/>
                </a:xfrm>
                <a:custGeom>
                  <a:avLst/>
                  <a:gdLst>
                    <a:gd name="connsiteX0" fmla="*/ 0 w 1178253"/>
                    <a:gd name="connsiteY0" fmla="*/ 90488 h 430464"/>
                    <a:gd name="connsiteX1" fmla="*/ 0 w 1178253"/>
                    <a:gd name="connsiteY1" fmla="*/ 3810 h 430464"/>
                    <a:gd name="connsiteX2" fmla="*/ 163830 w 1178253"/>
                    <a:gd name="connsiteY2" fmla="*/ 239077 h 430464"/>
                    <a:gd name="connsiteX3" fmla="*/ 997268 w 1178253"/>
                    <a:gd name="connsiteY3" fmla="*/ 247650 h 430464"/>
                    <a:gd name="connsiteX4" fmla="*/ 1178243 w 1178253"/>
                    <a:gd name="connsiteY4" fmla="*/ 0 h 430464"/>
                    <a:gd name="connsiteX5" fmla="*/ 1178243 w 1178253"/>
                    <a:gd name="connsiteY5" fmla="*/ 86677 h 430464"/>
                    <a:gd name="connsiteX6" fmla="*/ 997268 w 1178253"/>
                    <a:gd name="connsiteY6" fmla="*/ 334328 h 430464"/>
                    <a:gd name="connsiteX7" fmla="*/ 163830 w 1178253"/>
                    <a:gd name="connsiteY7" fmla="*/ 325755 h 430464"/>
                    <a:gd name="connsiteX8" fmla="*/ 0 w 1178253"/>
                    <a:gd name="connsiteY8" fmla="*/ 90488 h 430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8253" h="430464">
                      <a:moveTo>
                        <a:pt x="0" y="90488"/>
                      </a:moveTo>
                      <a:lnTo>
                        <a:pt x="0" y="3810"/>
                      </a:lnTo>
                      <a:cubicBezTo>
                        <a:pt x="0" y="88583"/>
                        <a:pt x="54292" y="173355"/>
                        <a:pt x="163830" y="239077"/>
                      </a:cubicBezTo>
                      <a:cubicBezTo>
                        <a:pt x="389572" y="374333"/>
                        <a:pt x="762000" y="378143"/>
                        <a:pt x="997268" y="247650"/>
                      </a:cubicBezTo>
                      <a:cubicBezTo>
                        <a:pt x="1118235" y="180023"/>
                        <a:pt x="1179195" y="90488"/>
                        <a:pt x="1178243" y="0"/>
                      </a:cubicBezTo>
                      <a:lnTo>
                        <a:pt x="1178243" y="86677"/>
                      </a:lnTo>
                      <a:cubicBezTo>
                        <a:pt x="1178243" y="176213"/>
                        <a:pt x="1118235" y="266700"/>
                        <a:pt x="997268" y="334328"/>
                      </a:cubicBezTo>
                      <a:cubicBezTo>
                        <a:pt x="762000" y="465773"/>
                        <a:pt x="389572" y="461963"/>
                        <a:pt x="163830" y="325755"/>
                      </a:cubicBezTo>
                      <a:cubicBezTo>
                        <a:pt x="54292" y="260033"/>
                        <a:pt x="0" y="175260"/>
                        <a:pt x="0" y="90488"/>
                      </a:cubicBez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6" name="Graphic 4">
                  <a:extLst>
                    <a:ext uri="{FF2B5EF4-FFF2-40B4-BE49-F238E27FC236}">
                      <a16:creationId xmlns:a16="http://schemas.microsoft.com/office/drawing/2014/main" id="{4B998B95-B50C-AD19-1095-56C60BED6156}"/>
                    </a:ext>
                  </a:extLst>
                </p:cNvPr>
                <p:cNvGrpSpPr/>
                <p:nvPr/>
              </p:nvGrpSpPr>
              <p:grpSpPr>
                <a:xfrm>
                  <a:off x="2175445" y="1520002"/>
                  <a:ext cx="389347" cy="288680"/>
                  <a:chOff x="2175445" y="1520002"/>
                  <a:chExt cx="389347" cy="288680"/>
                </a:xfrm>
                <a:solidFill>
                  <a:srgbClr val="05D4F5"/>
                </a:solidFill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F855A019-0EDF-5B9D-48DE-7A1C4A34D1B6}"/>
                      </a:ext>
                    </a:extLst>
                  </p:cNvPr>
                  <p:cNvSpPr/>
                  <p:nvPr/>
                </p:nvSpPr>
                <p:spPr>
                  <a:xfrm>
                    <a:off x="2175445" y="1520002"/>
                    <a:ext cx="61419" cy="124020"/>
                  </a:xfrm>
                  <a:custGeom>
                    <a:avLst/>
                    <a:gdLst>
                      <a:gd name="connsiteX0" fmla="*/ 54054 w 61419"/>
                      <a:gd name="connsiteY0" fmla="*/ 97979 h 124020"/>
                      <a:gd name="connsiteX1" fmla="*/ 9287 w 61419"/>
                      <a:gd name="connsiteY1" fmla="*/ 102741 h 124020"/>
                      <a:gd name="connsiteX2" fmla="*/ 39767 w 61419"/>
                      <a:gd name="connsiteY2" fmla="*/ 824 h 124020"/>
                      <a:gd name="connsiteX3" fmla="*/ 51197 w 61419"/>
                      <a:gd name="connsiteY3" fmla="*/ 8444 h 124020"/>
                      <a:gd name="connsiteX4" fmla="*/ 54054 w 61419"/>
                      <a:gd name="connsiteY4" fmla="*/ 97979 h 124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19" h="124020">
                        <a:moveTo>
                          <a:pt x="54054" y="97979"/>
                        </a:moveTo>
                        <a:cubicBezTo>
                          <a:pt x="42624" y="130364"/>
                          <a:pt x="22622" y="133221"/>
                          <a:pt x="9287" y="102741"/>
                        </a:cubicBezTo>
                        <a:cubicBezTo>
                          <a:pt x="-13573" y="52259"/>
                          <a:pt x="9287" y="-7749"/>
                          <a:pt x="39767" y="824"/>
                        </a:cubicBezTo>
                        <a:cubicBezTo>
                          <a:pt x="45482" y="2729"/>
                          <a:pt x="48339" y="5586"/>
                          <a:pt x="51197" y="8444"/>
                        </a:cubicBezTo>
                        <a:cubicBezTo>
                          <a:pt x="69294" y="36066"/>
                          <a:pt x="58817" y="83691"/>
                          <a:pt x="54054" y="97979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922C29D2-594B-BA78-9850-B80F8829D601}"/>
                      </a:ext>
                    </a:extLst>
                  </p:cNvPr>
                  <p:cNvSpPr/>
                  <p:nvPr/>
                </p:nvSpPr>
                <p:spPr>
                  <a:xfrm>
                    <a:off x="2449343" y="1687084"/>
                    <a:ext cx="115449" cy="121598"/>
                  </a:xfrm>
                  <a:custGeom>
                    <a:avLst/>
                    <a:gdLst>
                      <a:gd name="connsiteX0" fmla="*/ 114484 w 115449"/>
                      <a:gd name="connsiteY0" fmla="*/ 79487 h 121598"/>
                      <a:gd name="connsiteX1" fmla="*/ 12567 w 115449"/>
                      <a:gd name="connsiteY1" fmla="*/ 92822 h 121598"/>
                      <a:gd name="connsiteX2" fmla="*/ 61144 w 115449"/>
                      <a:gd name="connsiteY2" fmla="*/ 430 h 121598"/>
                      <a:gd name="connsiteX3" fmla="*/ 66859 w 115449"/>
                      <a:gd name="connsiteY3" fmla="*/ 1382 h 121598"/>
                      <a:gd name="connsiteX4" fmla="*/ 114484 w 115449"/>
                      <a:gd name="connsiteY4" fmla="*/ 79487 h 121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5449" h="121598">
                        <a:moveTo>
                          <a:pt x="114484" y="79487"/>
                        </a:moveTo>
                        <a:cubicBezTo>
                          <a:pt x="105912" y="129017"/>
                          <a:pt x="43999" y="136637"/>
                          <a:pt x="12567" y="92822"/>
                        </a:cubicBezTo>
                        <a:cubicBezTo>
                          <a:pt x="-19818" y="47102"/>
                          <a:pt x="15424" y="-5285"/>
                          <a:pt x="61144" y="430"/>
                        </a:cubicBezTo>
                        <a:cubicBezTo>
                          <a:pt x="63049" y="430"/>
                          <a:pt x="64954" y="1382"/>
                          <a:pt x="66859" y="1382"/>
                        </a:cubicBezTo>
                        <a:cubicBezTo>
                          <a:pt x="106864" y="12812"/>
                          <a:pt x="119247" y="53770"/>
                          <a:pt x="114484" y="7948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021DE5D-FAD1-DB26-FE33-5283309604D4}"/>
                  </a:ext>
                </a:extLst>
              </p:cNvPr>
              <p:cNvSpPr/>
              <p:nvPr/>
            </p:nvSpPr>
            <p:spPr>
              <a:xfrm>
                <a:off x="3022932" y="1522319"/>
                <a:ext cx="91439" cy="117982"/>
              </a:xfrm>
              <a:custGeom>
                <a:avLst/>
                <a:gdLst>
                  <a:gd name="connsiteX0" fmla="*/ 91440 w 91439"/>
                  <a:gd name="connsiteY0" fmla="*/ 32797 h 117982"/>
                  <a:gd name="connsiteX1" fmla="*/ 45720 w 91439"/>
                  <a:gd name="connsiteY1" fmla="*/ 6127 h 117982"/>
                  <a:gd name="connsiteX2" fmla="*/ 0 w 91439"/>
                  <a:gd name="connsiteY2" fmla="*/ 85185 h 117982"/>
                  <a:gd name="connsiteX3" fmla="*/ 45720 w 91439"/>
                  <a:gd name="connsiteY3" fmla="*/ 111855 h 117982"/>
                  <a:gd name="connsiteX4" fmla="*/ 91440 w 91439"/>
                  <a:gd name="connsiteY4" fmla="*/ 32797 h 117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9" h="117982">
                    <a:moveTo>
                      <a:pt x="91440" y="32797"/>
                    </a:moveTo>
                    <a:cubicBezTo>
                      <a:pt x="91440" y="3270"/>
                      <a:pt x="71438" y="-8160"/>
                      <a:pt x="45720" y="6127"/>
                    </a:cubicBezTo>
                    <a:cubicBezTo>
                      <a:pt x="20955" y="20415"/>
                      <a:pt x="0" y="55657"/>
                      <a:pt x="0" y="85185"/>
                    </a:cubicBezTo>
                    <a:cubicBezTo>
                      <a:pt x="0" y="114712"/>
                      <a:pt x="20002" y="126142"/>
                      <a:pt x="45720" y="111855"/>
                    </a:cubicBezTo>
                    <a:cubicBezTo>
                      <a:pt x="70485" y="96615"/>
                      <a:pt x="91440" y="61372"/>
                      <a:pt x="91440" y="32797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" name="Graphic 4">
                <a:extLst>
                  <a:ext uri="{FF2B5EF4-FFF2-40B4-BE49-F238E27FC236}">
                    <a16:creationId xmlns:a16="http://schemas.microsoft.com/office/drawing/2014/main" id="{DD14024A-DA88-434B-A788-0AD1D20257C4}"/>
                  </a:ext>
                </a:extLst>
              </p:cNvPr>
              <p:cNvGrpSpPr/>
              <p:nvPr/>
            </p:nvGrpSpPr>
            <p:grpSpPr>
              <a:xfrm>
                <a:off x="3059960" y="1317824"/>
                <a:ext cx="361235" cy="278249"/>
                <a:chOff x="3059960" y="1317824"/>
                <a:chExt cx="361235" cy="278249"/>
              </a:xfrm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D8FDD87-1D9D-7203-BB6A-2B21797C7A38}"/>
                    </a:ext>
                  </a:extLst>
                </p:cNvPr>
                <p:cNvSpPr/>
                <p:nvPr/>
              </p:nvSpPr>
              <p:spPr>
                <a:xfrm>
                  <a:off x="3074367" y="1332231"/>
                  <a:ext cx="332422" cy="249554"/>
                </a:xfrm>
                <a:custGeom>
                  <a:avLst/>
                  <a:gdLst>
                    <a:gd name="connsiteX0" fmla="*/ 0 w 332422"/>
                    <a:gd name="connsiteY0" fmla="*/ 249555 h 249554"/>
                    <a:gd name="connsiteX1" fmla="*/ 332423 w 332422"/>
                    <a:gd name="connsiteY1" fmla="*/ 0 h 249554"/>
                    <a:gd name="connsiteX2" fmla="*/ 0 w 332422"/>
                    <a:gd name="connsiteY2" fmla="*/ 249555 h 24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2422" h="249554">
                      <a:moveTo>
                        <a:pt x="0" y="249555"/>
                      </a:moveTo>
                      <a:lnTo>
                        <a:pt x="332423" y="0"/>
                      </a:lnTo>
                      <a:lnTo>
                        <a:pt x="0" y="249555"/>
                      </a:lnTo>
                      <a:close/>
                    </a:path>
                  </a:pathLst>
                </a:custGeom>
                <a:solidFill>
                  <a:srgbClr val="139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92114828-9014-5687-BC23-CA3B8EDF464C}"/>
                    </a:ext>
                  </a:extLst>
                </p:cNvPr>
                <p:cNvSpPr/>
                <p:nvPr/>
              </p:nvSpPr>
              <p:spPr>
                <a:xfrm>
                  <a:off x="3059960" y="1317824"/>
                  <a:ext cx="361235" cy="278249"/>
                </a:xfrm>
                <a:custGeom>
                  <a:avLst/>
                  <a:gdLst>
                    <a:gd name="connsiteX0" fmla="*/ 14407 w 361235"/>
                    <a:gd name="connsiteY0" fmla="*/ 278249 h 278249"/>
                    <a:gd name="connsiteX1" fmla="*/ 2977 w 361235"/>
                    <a:gd name="connsiteY1" fmla="*/ 272534 h 278249"/>
                    <a:gd name="connsiteX2" fmla="*/ 5834 w 361235"/>
                    <a:gd name="connsiteY2" fmla="*/ 252532 h 278249"/>
                    <a:gd name="connsiteX3" fmla="*/ 338257 w 361235"/>
                    <a:gd name="connsiteY3" fmla="*/ 2977 h 278249"/>
                    <a:gd name="connsiteX4" fmla="*/ 358259 w 361235"/>
                    <a:gd name="connsiteY4" fmla="*/ 5834 h 278249"/>
                    <a:gd name="connsiteX5" fmla="*/ 355402 w 361235"/>
                    <a:gd name="connsiteY5" fmla="*/ 25837 h 278249"/>
                    <a:gd name="connsiteX6" fmla="*/ 22979 w 361235"/>
                    <a:gd name="connsiteY6" fmla="*/ 275392 h 278249"/>
                    <a:gd name="connsiteX7" fmla="*/ 14407 w 361235"/>
                    <a:gd name="connsiteY7" fmla="*/ 278249 h 27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1235" h="278249">
                      <a:moveTo>
                        <a:pt x="14407" y="278249"/>
                      </a:moveTo>
                      <a:cubicBezTo>
                        <a:pt x="9644" y="278249"/>
                        <a:pt x="5834" y="276344"/>
                        <a:pt x="2977" y="272534"/>
                      </a:cubicBezTo>
                      <a:cubicBezTo>
                        <a:pt x="-1786" y="265867"/>
                        <a:pt x="-833" y="257294"/>
                        <a:pt x="5834" y="252532"/>
                      </a:cubicBezTo>
                      <a:lnTo>
                        <a:pt x="338257" y="2977"/>
                      </a:lnTo>
                      <a:cubicBezTo>
                        <a:pt x="344924" y="-1786"/>
                        <a:pt x="353496" y="-833"/>
                        <a:pt x="358259" y="5834"/>
                      </a:cubicBezTo>
                      <a:cubicBezTo>
                        <a:pt x="363021" y="12502"/>
                        <a:pt x="362069" y="21074"/>
                        <a:pt x="355402" y="25837"/>
                      </a:cubicBezTo>
                      <a:lnTo>
                        <a:pt x="22979" y="275392"/>
                      </a:lnTo>
                      <a:cubicBezTo>
                        <a:pt x="20122" y="277297"/>
                        <a:pt x="17264" y="278249"/>
                        <a:pt x="14407" y="278249"/>
                      </a:cubicBezTo>
                      <a:close/>
                    </a:path>
                  </a:pathLst>
                </a:custGeom>
                <a:solidFill>
                  <a:srgbClr val="171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6DF1710-653A-FF6E-DED4-75F322C8BB65}"/>
                  </a:ext>
                </a:extLst>
              </p:cNvPr>
              <p:cNvSpPr/>
              <p:nvPr/>
            </p:nvSpPr>
            <p:spPr>
              <a:xfrm>
                <a:off x="3337257" y="1236981"/>
                <a:ext cx="154304" cy="154304"/>
              </a:xfrm>
              <a:custGeom>
                <a:avLst/>
                <a:gdLst>
                  <a:gd name="connsiteX0" fmla="*/ 154305 w 154304"/>
                  <a:gd name="connsiteY0" fmla="*/ 77152 h 154304"/>
                  <a:gd name="connsiteX1" fmla="*/ 77152 w 154304"/>
                  <a:gd name="connsiteY1" fmla="*/ 0 h 154304"/>
                  <a:gd name="connsiteX2" fmla="*/ 0 w 154304"/>
                  <a:gd name="connsiteY2" fmla="*/ 77152 h 154304"/>
                  <a:gd name="connsiteX3" fmla="*/ 77152 w 154304"/>
                  <a:gd name="connsiteY3" fmla="*/ 154305 h 154304"/>
                  <a:gd name="connsiteX4" fmla="*/ 154305 w 154304"/>
                  <a:gd name="connsiteY4" fmla="*/ 77152 h 15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04" h="154304">
                    <a:moveTo>
                      <a:pt x="154305" y="77152"/>
                    </a:moveTo>
                    <a:cubicBezTo>
                      <a:pt x="154305" y="34290"/>
                      <a:pt x="120015" y="0"/>
                      <a:pt x="77152" y="0"/>
                    </a:cubicBezTo>
                    <a:cubicBezTo>
                      <a:pt x="34290" y="0"/>
                      <a:pt x="0" y="34290"/>
                      <a:pt x="0" y="77152"/>
                    </a:cubicBezTo>
                    <a:cubicBezTo>
                      <a:pt x="0" y="120015"/>
                      <a:pt x="34290" y="154305"/>
                      <a:pt x="77152" y="154305"/>
                    </a:cubicBezTo>
                    <a:cubicBezTo>
                      <a:pt x="120015" y="154305"/>
                      <a:pt x="154305" y="120015"/>
                      <a:pt x="154305" y="77152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53991C0-C9A6-36B3-2D18-116F344E2173}"/>
                  </a:ext>
                </a:extLst>
              </p:cNvPr>
              <p:cNvSpPr/>
              <p:nvPr/>
            </p:nvSpPr>
            <p:spPr>
              <a:xfrm>
                <a:off x="2103770" y="847409"/>
                <a:ext cx="154304" cy="154305"/>
              </a:xfrm>
              <a:custGeom>
                <a:avLst/>
                <a:gdLst>
                  <a:gd name="connsiteX0" fmla="*/ 154305 w 154304"/>
                  <a:gd name="connsiteY0" fmla="*/ 77153 h 154305"/>
                  <a:gd name="connsiteX1" fmla="*/ 77152 w 154304"/>
                  <a:gd name="connsiteY1" fmla="*/ 0 h 154305"/>
                  <a:gd name="connsiteX2" fmla="*/ 0 w 154304"/>
                  <a:gd name="connsiteY2" fmla="*/ 77153 h 154305"/>
                  <a:gd name="connsiteX3" fmla="*/ 77152 w 154304"/>
                  <a:gd name="connsiteY3" fmla="*/ 154305 h 154305"/>
                  <a:gd name="connsiteX4" fmla="*/ 154305 w 154304"/>
                  <a:gd name="connsiteY4" fmla="*/ 77153 h 15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04" h="154305">
                    <a:moveTo>
                      <a:pt x="154305" y="77153"/>
                    </a:moveTo>
                    <a:cubicBezTo>
                      <a:pt x="154305" y="34290"/>
                      <a:pt x="120015" y="0"/>
                      <a:pt x="77152" y="0"/>
                    </a:cubicBezTo>
                    <a:cubicBezTo>
                      <a:pt x="34290" y="0"/>
                      <a:pt x="0" y="34290"/>
                      <a:pt x="0" y="77153"/>
                    </a:cubicBezTo>
                    <a:cubicBezTo>
                      <a:pt x="0" y="120015"/>
                      <a:pt x="34290" y="154305"/>
                      <a:pt x="77152" y="154305"/>
                    </a:cubicBezTo>
                    <a:cubicBezTo>
                      <a:pt x="119063" y="154305"/>
                      <a:pt x="154305" y="120015"/>
                      <a:pt x="154305" y="77153"/>
                    </a:cubicBezTo>
                    <a:close/>
                  </a:path>
                </a:pathLst>
              </a:custGeom>
              <a:solidFill>
                <a:srgbClr val="139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" name="Graphic 4">
                <a:extLst>
                  <a:ext uri="{FF2B5EF4-FFF2-40B4-BE49-F238E27FC236}">
                    <a16:creationId xmlns:a16="http://schemas.microsoft.com/office/drawing/2014/main" id="{84B85946-C7A0-708A-8944-3EE01BD1327A}"/>
                  </a:ext>
                </a:extLst>
              </p:cNvPr>
              <p:cNvGrpSpPr/>
              <p:nvPr/>
            </p:nvGrpSpPr>
            <p:grpSpPr>
              <a:xfrm>
                <a:off x="2958162" y="2097205"/>
                <a:ext cx="319087" cy="370390"/>
                <a:chOff x="2958162" y="2097205"/>
                <a:chExt cx="319087" cy="370390"/>
              </a:xfrm>
            </p:grpSpPr>
            <p:grpSp>
              <p:nvGrpSpPr>
                <p:cNvPr id="36" name="Graphic 4">
                  <a:extLst>
                    <a:ext uri="{FF2B5EF4-FFF2-40B4-BE49-F238E27FC236}">
                      <a16:creationId xmlns:a16="http://schemas.microsoft.com/office/drawing/2014/main" id="{F7DF5AE3-8AFC-FD7A-AB41-9219BC21D755}"/>
                    </a:ext>
                  </a:extLst>
                </p:cNvPr>
                <p:cNvGrpSpPr/>
                <p:nvPr/>
              </p:nvGrpSpPr>
              <p:grpSpPr>
                <a:xfrm>
                  <a:off x="3089607" y="2097205"/>
                  <a:ext cx="149542" cy="51318"/>
                  <a:chOff x="3089607" y="2097205"/>
                  <a:chExt cx="149542" cy="51318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D3BE2807-DE2F-7CF2-A15E-A5459A227332}"/>
                      </a:ext>
                    </a:extLst>
                  </p:cNvPr>
                  <p:cNvSpPr/>
                  <p:nvPr/>
                </p:nvSpPr>
                <p:spPr>
                  <a:xfrm>
                    <a:off x="3089607" y="2097463"/>
                    <a:ext cx="149542" cy="51061"/>
                  </a:xfrm>
                  <a:custGeom>
                    <a:avLst/>
                    <a:gdLst>
                      <a:gd name="connsiteX0" fmla="*/ 93345 w 149542"/>
                      <a:gd name="connsiteY0" fmla="*/ 9151 h 51061"/>
                      <a:gd name="connsiteX1" fmla="*/ 149542 w 149542"/>
                      <a:gd name="connsiteY1" fmla="*/ 41536 h 51061"/>
                      <a:gd name="connsiteX2" fmla="*/ 56197 w 149542"/>
                      <a:gd name="connsiteY2" fmla="*/ 51061 h 51061"/>
                      <a:gd name="connsiteX3" fmla="*/ 0 w 149542"/>
                      <a:gd name="connsiteY3" fmla="*/ 18676 h 51061"/>
                      <a:gd name="connsiteX4" fmla="*/ 93345 w 149542"/>
                      <a:gd name="connsiteY4" fmla="*/ 9151 h 5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1061">
                        <a:moveTo>
                          <a:pt x="93345" y="9151"/>
                        </a:moveTo>
                        <a:lnTo>
                          <a:pt x="149542" y="41536"/>
                        </a:lnTo>
                        <a:cubicBezTo>
                          <a:pt x="125730" y="27249"/>
                          <a:pt x="92392" y="29153"/>
                          <a:pt x="56197" y="51061"/>
                        </a:cubicBezTo>
                        <a:lnTo>
                          <a:pt x="0" y="18676"/>
                        </a:lnTo>
                        <a:cubicBezTo>
                          <a:pt x="36195" y="-3232"/>
                          <a:pt x="69533" y="-5137"/>
                          <a:pt x="93345" y="9151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A8B174F-0089-0227-598B-3332C8669BDC}"/>
                      </a:ext>
                    </a:extLst>
                  </p:cNvPr>
                  <p:cNvSpPr/>
                  <p:nvPr/>
                </p:nvSpPr>
                <p:spPr>
                  <a:xfrm>
                    <a:off x="3089607" y="2097205"/>
                    <a:ext cx="149542" cy="50365"/>
                  </a:xfrm>
                  <a:custGeom>
                    <a:avLst/>
                    <a:gdLst>
                      <a:gd name="connsiteX0" fmla="*/ 56197 w 149542"/>
                      <a:gd name="connsiteY0" fmla="*/ 50366 h 50365"/>
                      <a:gd name="connsiteX1" fmla="*/ 0 w 149542"/>
                      <a:gd name="connsiteY1" fmla="*/ 17981 h 50365"/>
                      <a:gd name="connsiteX2" fmla="*/ 93345 w 149542"/>
                      <a:gd name="connsiteY2" fmla="*/ 8456 h 50365"/>
                      <a:gd name="connsiteX3" fmla="*/ 149542 w 149542"/>
                      <a:gd name="connsiteY3" fmla="*/ 40841 h 50365"/>
                      <a:gd name="connsiteX4" fmla="*/ 56197 w 149542"/>
                      <a:gd name="connsiteY4" fmla="*/ 50366 h 50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542" h="50365">
                        <a:moveTo>
                          <a:pt x="56197" y="50366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49542" y="40841"/>
                        </a:lnTo>
                        <a:cubicBezTo>
                          <a:pt x="125730" y="27506"/>
                          <a:pt x="92392" y="29411"/>
                          <a:pt x="56197" y="50366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A9CE260-BF34-EBCD-ACC5-34F2387DA6A4}"/>
                    </a:ext>
                  </a:extLst>
                </p:cNvPr>
                <p:cNvSpPr/>
                <p:nvPr/>
              </p:nvSpPr>
              <p:spPr>
                <a:xfrm>
                  <a:off x="3068652" y="2190514"/>
                  <a:ext cx="180022" cy="231296"/>
                </a:xfrm>
                <a:custGeom>
                  <a:avLst/>
                  <a:gdLst>
                    <a:gd name="connsiteX0" fmla="*/ 89535 w 180022"/>
                    <a:gd name="connsiteY0" fmla="*/ 12302 h 231296"/>
                    <a:gd name="connsiteX1" fmla="*/ 180022 w 180022"/>
                    <a:gd name="connsiteY1" fmla="*/ 63737 h 231296"/>
                    <a:gd name="connsiteX2" fmla="*/ 90488 w 180022"/>
                    <a:gd name="connsiteY2" fmla="*/ 218994 h 231296"/>
                    <a:gd name="connsiteX3" fmla="*/ 0 w 180022"/>
                    <a:gd name="connsiteY3" fmla="*/ 167559 h 231296"/>
                    <a:gd name="connsiteX4" fmla="*/ 89535 w 180022"/>
                    <a:gd name="connsiteY4" fmla="*/ 12302 h 231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22" h="231296">
                      <a:moveTo>
                        <a:pt x="89535" y="12302"/>
                      </a:moveTo>
                      <a:cubicBezTo>
                        <a:pt x="139065" y="-16273"/>
                        <a:pt x="180022" y="6587"/>
                        <a:pt x="180022" y="63737"/>
                      </a:cubicBezTo>
                      <a:cubicBezTo>
                        <a:pt x="180022" y="120887"/>
                        <a:pt x="140017" y="190419"/>
                        <a:pt x="90488" y="218994"/>
                      </a:cubicBezTo>
                      <a:cubicBezTo>
                        <a:pt x="40957" y="247569"/>
                        <a:pt x="0" y="224709"/>
                        <a:pt x="0" y="167559"/>
                      </a:cubicBezTo>
                      <a:cubicBezTo>
                        <a:pt x="0" y="111362"/>
                        <a:pt x="40005" y="40877"/>
                        <a:pt x="89535" y="12302"/>
                      </a:cubicBezTo>
                      <a:close/>
                    </a:path>
                  </a:pathLst>
                </a:custGeom>
                <a:solidFill>
                  <a:srgbClr val="05D4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8" name="Graphic 4">
                  <a:extLst>
                    <a:ext uri="{FF2B5EF4-FFF2-40B4-BE49-F238E27FC236}">
                      <a16:creationId xmlns:a16="http://schemas.microsoft.com/office/drawing/2014/main" id="{DB95D0DC-5146-F165-0A62-4512296B1C3E}"/>
                    </a:ext>
                  </a:extLst>
                </p:cNvPr>
                <p:cNvGrpSpPr/>
                <p:nvPr/>
              </p:nvGrpSpPr>
              <p:grpSpPr>
                <a:xfrm>
                  <a:off x="2958162" y="2115186"/>
                  <a:ext cx="187642" cy="343852"/>
                  <a:chOff x="2958162" y="2115186"/>
                  <a:chExt cx="187642" cy="343852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D4CEBE4C-D9CD-B77E-4DF7-77043AED9491}"/>
                      </a:ext>
                    </a:extLst>
                  </p:cNvPr>
                  <p:cNvSpPr/>
                  <p:nvPr/>
                </p:nvSpPr>
                <p:spPr>
                  <a:xfrm>
                    <a:off x="2958162" y="2115186"/>
                    <a:ext cx="187642" cy="343852"/>
                  </a:xfrm>
                  <a:custGeom>
                    <a:avLst/>
                    <a:gdLst>
                      <a:gd name="connsiteX0" fmla="*/ 94297 w 187642"/>
                      <a:gd name="connsiteY0" fmla="*/ 343852 h 343852"/>
                      <a:gd name="connsiteX1" fmla="*/ 38100 w 187642"/>
                      <a:gd name="connsiteY1" fmla="*/ 311467 h 343852"/>
                      <a:gd name="connsiteX2" fmla="*/ 0 w 187642"/>
                      <a:gd name="connsiteY2" fmla="*/ 226695 h 343852"/>
                      <a:gd name="connsiteX3" fmla="*/ 131445 w 187642"/>
                      <a:gd name="connsiteY3" fmla="*/ 0 h 343852"/>
                      <a:gd name="connsiteX4" fmla="*/ 187642 w 187642"/>
                      <a:gd name="connsiteY4" fmla="*/ 32385 h 343852"/>
                      <a:gd name="connsiteX5" fmla="*/ 56197 w 187642"/>
                      <a:gd name="connsiteY5" fmla="*/ 259080 h 343852"/>
                      <a:gd name="connsiteX6" fmla="*/ 94297 w 187642"/>
                      <a:gd name="connsiteY6" fmla="*/ 343852 h 34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7642" h="343852">
                        <a:moveTo>
                          <a:pt x="94297" y="343852"/>
                        </a:moveTo>
                        <a:lnTo>
                          <a:pt x="38100" y="311467"/>
                        </a:lnTo>
                        <a:cubicBezTo>
                          <a:pt x="14288" y="298132"/>
                          <a:pt x="0" y="268605"/>
                          <a:pt x="0" y="226695"/>
                        </a:cubicBezTo>
                        <a:cubicBezTo>
                          <a:pt x="0" y="142875"/>
                          <a:pt x="58103" y="41910"/>
                          <a:pt x="131445" y="0"/>
                        </a:cubicBezTo>
                        <a:lnTo>
                          <a:pt x="187642" y="32385"/>
                        </a:lnTo>
                        <a:cubicBezTo>
                          <a:pt x="115253" y="74295"/>
                          <a:pt x="56197" y="176213"/>
                          <a:pt x="56197" y="259080"/>
                        </a:cubicBezTo>
                        <a:cubicBezTo>
                          <a:pt x="56197" y="300990"/>
                          <a:pt x="70485" y="330517"/>
                          <a:pt x="94297" y="343852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43" name="Graphic 4">
                    <a:extLst>
                      <a:ext uri="{FF2B5EF4-FFF2-40B4-BE49-F238E27FC236}">
                        <a16:creationId xmlns:a16="http://schemas.microsoft.com/office/drawing/2014/main" id="{6CF430D8-BAD9-34AD-232E-B23F347CB7EC}"/>
                      </a:ext>
                    </a:extLst>
                  </p:cNvPr>
                  <p:cNvGrpSpPr/>
                  <p:nvPr/>
                </p:nvGrpSpPr>
                <p:grpSpPr>
                  <a:xfrm>
                    <a:off x="2958162" y="2115186"/>
                    <a:ext cx="187642" cy="343852"/>
                    <a:chOff x="2958162" y="2115186"/>
                    <a:chExt cx="187642" cy="343852"/>
                  </a:xfrm>
                  <a:solidFill>
                    <a:srgbClr val="05D4F5"/>
                  </a:solidFill>
                </p:grpSpPr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12C11BF4-0184-6CA5-7312-8176EFEF89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8162" y="2356168"/>
                      <a:ext cx="94297" cy="102870"/>
                    </a:xfrm>
                    <a:custGeom>
                      <a:avLst/>
                      <a:gdLst>
                        <a:gd name="connsiteX0" fmla="*/ 94297 w 94297"/>
                        <a:gd name="connsiteY0" fmla="*/ 102870 h 102870"/>
                        <a:gd name="connsiteX1" fmla="*/ 38100 w 94297"/>
                        <a:gd name="connsiteY1" fmla="*/ 70485 h 102870"/>
                        <a:gd name="connsiteX2" fmla="*/ 0 w 94297"/>
                        <a:gd name="connsiteY2" fmla="*/ 0 h 102870"/>
                        <a:gd name="connsiteX3" fmla="*/ 56197 w 94297"/>
                        <a:gd name="connsiteY3" fmla="*/ 32385 h 102870"/>
                        <a:gd name="connsiteX4" fmla="*/ 94297 w 94297"/>
                        <a:gd name="connsiteY4" fmla="*/ 102870 h 1028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297" h="102870">
                          <a:moveTo>
                            <a:pt x="94297" y="102870"/>
                          </a:moveTo>
                          <a:lnTo>
                            <a:pt x="38100" y="70485"/>
                          </a:lnTo>
                          <a:cubicBezTo>
                            <a:pt x="17145" y="58103"/>
                            <a:pt x="2858" y="34290"/>
                            <a:pt x="0" y="0"/>
                          </a:cubicBezTo>
                          <a:lnTo>
                            <a:pt x="56197" y="32385"/>
                          </a:lnTo>
                          <a:cubicBezTo>
                            <a:pt x="60008" y="66675"/>
                            <a:pt x="73342" y="91440"/>
                            <a:pt x="94297" y="10287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" name="Freeform: Shape 44">
                      <a:extLst>
                        <a:ext uri="{FF2B5EF4-FFF2-40B4-BE49-F238E27FC236}">
                          <a16:creationId xmlns:a16="http://schemas.microsoft.com/office/drawing/2014/main" id="{D0FB0BC8-AB1C-F106-1CF7-475EBBF2C2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8162" y="2136141"/>
                      <a:ext cx="158115" cy="252412"/>
                    </a:xfrm>
                    <a:custGeom>
                      <a:avLst/>
                      <a:gdLst>
                        <a:gd name="connsiteX0" fmla="*/ 57150 w 158115"/>
                        <a:gd name="connsiteY0" fmla="*/ 252413 h 252412"/>
                        <a:gd name="connsiteX1" fmla="*/ 953 w 158115"/>
                        <a:gd name="connsiteY1" fmla="*/ 220027 h 252412"/>
                        <a:gd name="connsiteX2" fmla="*/ 0 w 158115"/>
                        <a:gd name="connsiteY2" fmla="*/ 206692 h 252412"/>
                        <a:gd name="connsiteX3" fmla="*/ 101917 w 158115"/>
                        <a:gd name="connsiteY3" fmla="*/ 0 h 252412"/>
                        <a:gd name="connsiteX4" fmla="*/ 158115 w 158115"/>
                        <a:gd name="connsiteY4" fmla="*/ 32385 h 252412"/>
                        <a:gd name="connsiteX5" fmla="*/ 56197 w 158115"/>
                        <a:gd name="connsiteY5" fmla="*/ 239077 h 252412"/>
                        <a:gd name="connsiteX6" fmla="*/ 57150 w 158115"/>
                        <a:gd name="connsiteY6" fmla="*/ 252413 h 252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8115" h="252412">
                          <a:moveTo>
                            <a:pt x="57150" y="252413"/>
                          </a:moveTo>
                          <a:lnTo>
                            <a:pt x="953" y="220027"/>
                          </a:lnTo>
                          <a:cubicBezTo>
                            <a:pt x="953" y="215265"/>
                            <a:pt x="0" y="211455"/>
                            <a:pt x="0" y="206692"/>
                          </a:cubicBezTo>
                          <a:cubicBezTo>
                            <a:pt x="0" y="134302"/>
                            <a:pt x="43815" y="49530"/>
                            <a:pt x="101917" y="0"/>
                          </a:cubicBezTo>
                          <a:lnTo>
                            <a:pt x="158115" y="32385"/>
                          </a:lnTo>
                          <a:cubicBezTo>
                            <a:pt x="99060" y="81915"/>
                            <a:pt x="56197" y="166688"/>
                            <a:pt x="56197" y="239077"/>
                          </a:cubicBezTo>
                          <a:cubicBezTo>
                            <a:pt x="56197" y="243840"/>
                            <a:pt x="56197" y="248602"/>
                            <a:pt x="57150" y="252413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Freeform: Shape 45">
                      <a:extLst>
                        <a:ext uri="{FF2B5EF4-FFF2-40B4-BE49-F238E27FC236}">
                          <a16:creationId xmlns:a16="http://schemas.microsoft.com/office/drawing/2014/main" id="{DEA702D6-DC18-D478-623B-A2C46FED3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60079" y="2115186"/>
                      <a:ext cx="85725" cy="53339"/>
                    </a:xfrm>
                    <a:custGeom>
                      <a:avLst/>
                      <a:gdLst>
                        <a:gd name="connsiteX0" fmla="*/ 56198 w 85725"/>
                        <a:gd name="connsiteY0" fmla="*/ 53340 h 53339"/>
                        <a:gd name="connsiteX1" fmla="*/ 0 w 85725"/>
                        <a:gd name="connsiteY1" fmla="*/ 20955 h 53339"/>
                        <a:gd name="connsiteX2" fmla="*/ 29528 w 85725"/>
                        <a:gd name="connsiteY2" fmla="*/ 0 h 53339"/>
                        <a:gd name="connsiteX3" fmla="*/ 85725 w 85725"/>
                        <a:gd name="connsiteY3" fmla="*/ 32385 h 53339"/>
                        <a:gd name="connsiteX4" fmla="*/ 56198 w 85725"/>
                        <a:gd name="connsiteY4" fmla="*/ 53340 h 53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5725" h="53339">
                          <a:moveTo>
                            <a:pt x="56198" y="53340"/>
                          </a:moveTo>
                          <a:lnTo>
                            <a:pt x="0" y="20955"/>
                          </a:lnTo>
                          <a:cubicBezTo>
                            <a:pt x="9525" y="13335"/>
                            <a:pt x="19050" y="6667"/>
                            <a:pt x="29528" y="0"/>
                          </a:cubicBezTo>
                          <a:lnTo>
                            <a:pt x="85725" y="32385"/>
                          </a:lnTo>
                          <a:cubicBezTo>
                            <a:pt x="75248" y="39052"/>
                            <a:pt x="65723" y="45720"/>
                            <a:pt x="56198" y="53340"/>
                          </a:cubicBezTo>
                          <a:close/>
                        </a:path>
                      </a:pathLst>
                    </a:custGeom>
                    <a:solidFill>
                      <a:srgbClr val="05D4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9" name="Graphic 4">
                  <a:extLst>
                    <a:ext uri="{FF2B5EF4-FFF2-40B4-BE49-F238E27FC236}">
                      <a16:creationId xmlns:a16="http://schemas.microsoft.com/office/drawing/2014/main" id="{BB705C2C-C95F-E047-16D4-3A117EA99096}"/>
                    </a:ext>
                  </a:extLst>
                </p:cNvPr>
                <p:cNvGrpSpPr/>
                <p:nvPr/>
              </p:nvGrpSpPr>
              <p:grpSpPr>
                <a:xfrm>
                  <a:off x="3013407" y="2129489"/>
                  <a:ext cx="263842" cy="338106"/>
                  <a:chOff x="3013407" y="2129489"/>
                  <a:chExt cx="263842" cy="338106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99A0442F-FD18-5164-CA98-3F52A0CCBB35}"/>
                      </a:ext>
                    </a:extLst>
                  </p:cNvPr>
                  <p:cNvSpPr/>
                  <p:nvPr/>
                </p:nvSpPr>
                <p:spPr>
                  <a:xfrm>
                    <a:off x="3013407" y="2129489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2" y="328597"/>
                          <a:pt x="0" y="244777"/>
                        </a:cubicBezTo>
                        <a:cubicBezTo>
                          <a:pt x="0" y="160957"/>
                          <a:pt x="58102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2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5267" y="67612"/>
                          <a:pt x="195263" y="44752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05D4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091457DB-A89D-323C-238A-D12068D21CAC}"/>
                      </a:ext>
                    </a:extLst>
                  </p:cNvPr>
                  <p:cNvSpPr/>
                  <p:nvPr/>
                </p:nvSpPr>
                <p:spPr>
                  <a:xfrm>
                    <a:off x="3013407" y="2129489"/>
                    <a:ext cx="263842" cy="338106"/>
                  </a:xfrm>
                  <a:custGeom>
                    <a:avLst/>
                    <a:gdLst>
                      <a:gd name="connsiteX0" fmla="*/ 144780 w 263842"/>
                      <a:gd name="connsiteY0" fmla="*/ 73327 h 338106"/>
                      <a:gd name="connsiteX1" fmla="*/ 131445 w 263842"/>
                      <a:gd name="connsiteY1" fmla="*/ 18082 h 338106"/>
                      <a:gd name="connsiteX2" fmla="*/ 263842 w 263842"/>
                      <a:gd name="connsiteY2" fmla="*/ 93330 h 338106"/>
                      <a:gd name="connsiteX3" fmla="*/ 132397 w 263842"/>
                      <a:gd name="connsiteY3" fmla="*/ 320025 h 338106"/>
                      <a:gd name="connsiteX4" fmla="*/ 0 w 263842"/>
                      <a:gd name="connsiteY4" fmla="*/ 244777 h 338106"/>
                      <a:gd name="connsiteX5" fmla="*/ 131445 w 263842"/>
                      <a:gd name="connsiteY5" fmla="*/ 18082 h 338106"/>
                      <a:gd name="connsiteX6" fmla="*/ 144780 w 263842"/>
                      <a:gd name="connsiteY6" fmla="*/ 73327 h 338106"/>
                      <a:gd name="connsiteX7" fmla="*/ 55245 w 263842"/>
                      <a:gd name="connsiteY7" fmla="*/ 229537 h 338106"/>
                      <a:gd name="connsiteX8" fmla="*/ 145733 w 263842"/>
                      <a:gd name="connsiteY8" fmla="*/ 280972 h 338106"/>
                      <a:gd name="connsiteX9" fmla="*/ 235267 w 263842"/>
                      <a:gd name="connsiteY9" fmla="*/ 125715 h 338106"/>
                      <a:gd name="connsiteX10" fmla="*/ 144780 w 263842"/>
                      <a:gd name="connsiteY10" fmla="*/ 73327 h 33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3842" h="338106">
                        <a:moveTo>
                          <a:pt x="144780" y="73327"/>
                        </a:moveTo>
                        <a:lnTo>
                          <a:pt x="131445" y="18082"/>
                        </a:lnTo>
                        <a:cubicBezTo>
                          <a:pt x="203835" y="-23828"/>
                          <a:pt x="262890" y="9510"/>
                          <a:pt x="263842" y="93330"/>
                        </a:cubicBezTo>
                        <a:cubicBezTo>
                          <a:pt x="263842" y="177150"/>
                          <a:pt x="205740" y="278115"/>
                          <a:pt x="132397" y="320025"/>
                        </a:cubicBezTo>
                        <a:cubicBezTo>
                          <a:pt x="60008" y="361935"/>
                          <a:pt x="952" y="328597"/>
                          <a:pt x="0" y="244777"/>
                        </a:cubicBezTo>
                        <a:cubicBezTo>
                          <a:pt x="0" y="160957"/>
                          <a:pt x="58102" y="59992"/>
                          <a:pt x="131445" y="18082"/>
                        </a:cubicBezTo>
                        <a:lnTo>
                          <a:pt x="144780" y="73327"/>
                        </a:lnTo>
                        <a:cubicBezTo>
                          <a:pt x="95250" y="101902"/>
                          <a:pt x="54292" y="171435"/>
                          <a:pt x="55245" y="229537"/>
                        </a:cubicBezTo>
                        <a:cubicBezTo>
                          <a:pt x="55245" y="286687"/>
                          <a:pt x="96202" y="309547"/>
                          <a:pt x="145733" y="280972"/>
                        </a:cubicBezTo>
                        <a:cubicBezTo>
                          <a:pt x="195263" y="252397"/>
                          <a:pt x="236220" y="182865"/>
                          <a:pt x="235267" y="125715"/>
                        </a:cubicBezTo>
                        <a:cubicBezTo>
                          <a:pt x="235267" y="67612"/>
                          <a:pt x="195263" y="44752"/>
                          <a:pt x="144780" y="73327"/>
                        </a:cubicBezTo>
                        <a:close/>
                      </a:path>
                    </a:pathLst>
                  </a:custGeom>
                  <a:solidFill>
                    <a:srgbClr val="12B0F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7" name="Graphic 4">
                <a:extLst>
                  <a:ext uri="{FF2B5EF4-FFF2-40B4-BE49-F238E27FC236}">
                    <a16:creationId xmlns:a16="http://schemas.microsoft.com/office/drawing/2014/main" id="{B5E052E1-6830-BE3C-146F-6EF30867E69B}"/>
                  </a:ext>
                </a:extLst>
              </p:cNvPr>
              <p:cNvGrpSpPr/>
              <p:nvPr/>
            </p:nvGrpSpPr>
            <p:grpSpPr>
              <a:xfrm>
                <a:off x="3004903" y="2122630"/>
                <a:ext cx="367292" cy="856652"/>
                <a:chOff x="3004903" y="2122630"/>
                <a:chExt cx="367292" cy="856652"/>
              </a:xfrm>
            </p:grpSpPr>
            <p:grpSp>
              <p:nvGrpSpPr>
                <p:cNvPr id="18" name="Graphic 4">
                  <a:extLst>
                    <a:ext uri="{FF2B5EF4-FFF2-40B4-BE49-F238E27FC236}">
                      <a16:creationId xmlns:a16="http://schemas.microsoft.com/office/drawing/2014/main" id="{8DA79171-773C-15C7-5A97-9F0A806ED4FA}"/>
                    </a:ext>
                  </a:extLst>
                </p:cNvPr>
                <p:cNvGrpSpPr/>
                <p:nvPr/>
              </p:nvGrpSpPr>
              <p:grpSpPr>
                <a:xfrm>
                  <a:off x="3083892" y="2897188"/>
                  <a:ext cx="99060" cy="78104"/>
                  <a:chOff x="3083892" y="2897188"/>
                  <a:chExt cx="99060" cy="78104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E5A712A3-45CF-2DC3-A94B-A804B4906DC7}"/>
                      </a:ext>
                    </a:extLst>
                  </p:cNvPr>
                  <p:cNvSpPr/>
                  <p:nvPr/>
                </p:nvSpPr>
                <p:spPr>
                  <a:xfrm>
                    <a:off x="3083892" y="2897188"/>
                    <a:ext cx="99060" cy="78104"/>
                  </a:xfrm>
                  <a:custGeom>
                    <a:avLst/>
                    <a:gdLst>
                      <a:gd name="connsiteX0" fmla="*/ 99060 w 99060"/>
                      <a:gd name="connsiteY0" fmla="*/ 78105 h 78104"/>
                      <a:gd name="connsiteX1" fmla="*/ 18098 w 99060"/>
                      <a:gd name="connsiteY1" fmla="*/ 31433 h 78104"/>
                      <a:gd name="connsiteX2" fmla="*/ 0 w 99060"/>
                      <a:gd name="connsiteY2" fmla="*/ 0 h 78104"/>
                      <a:gd name="connsiteX3" fmla="*/ 80963 w 99060"/>
                      <a:gd name="connsiteY3" fmla="*/ 46673 h 78104"/>
                      <a:gd name="connsiteX4" fmla="*/ 99060 w 99060"/>
                      <a:gd name="connsiteY4" fmla="*/ 78105 h 78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060" h="78104">
                        <a:moveTo>
                          <a:pt x="99060" y="78105"/>
                        </a:moveTo>
                        <a:lnTo>
                          <a:pt x="18098" y="31433"/>
                        </a:lnTo>
                        <a:cubicBezTo>
                          <a:pt x="9525" y="26670"/>
                          <a:pt x="2858" y="16192"/>
                          <a:pt x="0" y="0"/>
                        </a:cubicBezTo>
                        <a:lnTo>
                          <a:pt x="80963" y="46673"/>
                        </a:lnTo>
                        <a:cubicBezTo>
                          <a:pt x="83820" y="62865"/>
                          <a:pt x="90488" y="72390"/>
                          <a:pt x="99060" y="78105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33" name="Graphic 4">
                    <a:extLst>
                      <a:ext uri="{FF2B5EF4-FFF2-40B4-BE49-F238E27FC236}">
                        <a16:creationId xmlns:a16="http://schemas.microsoft.com/office/drawing/2014/main" id="{9655DB6B-318D-B239-080D-207B1256161C}"/>
                      </a:ext>
                    </a:extLst>
                  </p:cNvPr>
                  <p:cNvGrpSpPr/>
                  <p:nvPr/>
                </p:nvGrpSpPr>
                <p:grpSpPr>
                  <a:xfrm>
                    <a:off x="3083892" y="2897188"/>
                    <a:ext cx="99060" cy="78104"/>
                    <a:chOff x="3083892" y="2897188"/>
                    <a:chExt cx="99060" cy="78104"/>
                  </a:xfrm>
                  <a:solidFill>
                    <a:srgbClr val="DAD9E8"/>
                  </a:solidFill>
                </p:grpSpPr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150EE299-6B64-7652-B249-9974A4EC34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3892" y="2897188"/>
                      <a:ext cx="99060" cy="78104"/>
                    </a:xfrm>
                    <a:custGeom>
                      <a:avLst/>
                      <a:gdLst>
                        <a:gd name="connsiteX0" fmla="*/ 99060 w 99060"/>
                        <a:gd name="connsiteY0" fmla="*/ 78105 h 78104"/>
                        <a:gd name="connsiteX1" fmla="*/ 18098 w 99060"/>
                        <a:gd name="connsiteY1" fmla="*/ 31433 h 78104"/>
                        <a:gd name="connsiteX2" fmla="*/ 0 w 99060"/>
                        <a:gd name="connsiteY2" fmla="*/ 0 h 78104"/>
                        <a:gd name="connsiteX3" fmla="*/ 80963 w 99060"/>
                        <a:gd name="connsiteY3" fmla="*/ 46673 h 78104"/>
                        <a:gd name="connsiteX4" fmla="*/ 99060 w 99060"/>
                        <a:gd name="connsiteY4" fmla="*/ 78105 h 781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060" h="78104">
                          <a:moveTo>
                            <a:pt x="99060" y="78105"/>
                          </a:moveTo>
                          <a:lnTo>
                            <a:pt x="18098" y="31433"/>
                          </a:lnTo>
                          <a:cubicBezTo>
                            <a:pt x="9525" y="26670"/>
                            <a:pt x="2858" y="16192"/>
                            <a:pt x="0" y="0"/>
                          </a:cubicBezTo>
                          <a:lnTo>
                            <a:pt x="80963" y="46673"/>
                          </a:lnTo>
                          <a:cubicBezTo>
                            <a:pt x="83820" y="62865"/>
                            <a:pt x="90488" y="72390"/>
                            <a:pt x="99060" y="78105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84AE5C20-1742-1A8B-2FDA-1EC8221AE0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4845" y="2897188"/>
                      <a:ext cx="80962" cy="46672"/>
                    </a:xfrm>
                    <a:custGeom>
                      <a:avLst/>
                      <a:gdLst>
                        <a:gd name="connsiteX0" fmla="*/ 80963 w 80962"/>
                        <a:gd name="connsiteY0" fmla="*/ 46673 h 46672"/>
                        <a:gd name="connsiteX1" fmla="*/ 0 w 80962"/>
                        <a:gd name="connsiteY1" fmla="*/ 0 h 46672"/>
                        <a:gd name="connsiteX2" fmla="*/ 0 w 80962"/>
                        <a:gd name="connsiteY2" fmla="*/ 0 h 46672"/>
                        <a:gd name="connsiteX3" fmla="*/ 80963 w 80962"/>
                        <a:gd name="connsiteY3" fmla="*/ 46673 h 46672"/>
                        <a:gd name="connsiteX4" fmla="*/ 80963 w 80962"/>
                        <a:gd name="connsiteY4" fmla="*/ 46673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962" h="46672">
                          <a:moveTo>
                            <a:pt x="80963" y="46673"/>
                          </a:moveTo>
                          <a:lnTo>
                            <a:pt x="0" y="0"/>
                          </a:ln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80963" y="46673"/>
                          </a:lnTo>
                          <a:cubicBezTo>
                            <a:pt x="80963" y="46673"/>
                            <a:pt x="80963" y="46673"/>
                            <a:pt x="80963" y="46673"/>
                          </a:cubicBezTo>
                          <a:close/>
                        </a:path>
                      </a:pathLst>
                    </a:custGeom>
                    <a:solidFill>
                      <a:srgbClr val="DAD9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9" name="Graphic 4">
                  <a:extLst>
                    <a:ext uri="{FF2B5EF4-FFF2-40B4-BE49-F238E27FC236}">
                      <a16:creationId xmlns:a16="http://schemas.microsoft.com/office/drawing/2014/main" id="{2B6D1189-CF5E-915E-7A95-4B6D91A05230}"/>
                    </a:ext>
                  </a:extLst>
                </p:cNvPr>
                <p:cNvGrpSpPr/>
                <p:nvPr/>
              </p:nvGrpSpPr>
              <p:grpSpPr>
                <a:xfrm>
                  <a:off x="3159140" y="2122630"/>
                  <a:ext cx="175259" cy="64945"/>
                  <a:chOff x="3159140" y="2122630"/>
                  <a:chExt cx="175259" cy="64945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5390AB62-D6BE-05F5-3ED9-5B69530C2F18}"/>
                      </a:ext>
                    </a:extLst>
                  </p:cNvPr>
                  <p:cNvSpPr/>
                  <p:nvPr/>
                </p:nvSpPr>
                <p:spPr>
                  <a:xfrm>
                    <a:off x="3159140" y="2122630"/>
                    <a:ext cx="174307" cy="64945"/>
                  </a:xfrm>
                  <a:custGeom>
                    <a:avLst/>
                    <a:gdLst>
                      <a:gd name="connsiteX0" fmla="*/ 93345 w 174307"/>
                      <a:gd name="connsiteY0" fmla="*/ 8748 h 64945"/>
                      <a:gd name="connsiteX1" fmla="*/ 174307 w 174307"/>
                      <a:gd name="connsiteY1" fmla="*/ 55421 h 64945"/>
                      <a:gd name="connsiteX2" fmla="*/ 80963 w 174307"/>
                      <a:gd name="connsiteY2" fmla="*/ 64946 h 64945"/>
                      <a:gd name="connsiteX3" fmla="*/ 0 w 174307"/>
                      <a:gd name="connsiteY3" fmla="*/ 18273 h 64945"/>
                      <a:gd name="connsiteX4" fmla="*/ 93345 w 174307"/>
                      <a:gd name="connsiteY4" fmla="*/ 8748 h 64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945">
                        <a:moveTo>
                          <a:pt x="93345" y="8748"/>
                        </a:moveTo>
                        <a:lnTo>
                          <a:pt x="174307" y="55421"/>
                        </a:lnTo>
                        <a:cubicBezTo>
                          <a:pt x="150495" y="42086"/>
                          <a:pt x="118110" y="43038"/>
                          <a:pt x="80963" y="64946"/>
                        </a:cubicBezTo>
                        <a:lnTo>
                          <a:pt x="0" y="18273"/>
                        </a:lnTo>
                        <a:cubicBezTo>
                          <a:pt x="37147" y="-3634"/>
                          <a:pt x="70485" y="-4587"/>
                          <a:pt x="93345" y="8748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0C42E792-B407-DAEB-71AB-43E9DED11AC8}"/>
                      </a:ext>
                    </a:extLst>
                  </p:cNvPr>
                  <p:cNvSpPr/>
                  <p:nvPr/>
                </p:nvSpPr>
                <p:spPr>
                  <a:xfrm>
                    <a:off x="3160092" y="2122923"/>
                    <a:ext cx="174307" cy="64653"/>
                  </a:xfrm>
                  <a:custGeom>
                    <a:avLst/>
                    <a:gdLst>
                      <a:gd name="connsiteX0" fmla="*/ 80963 w 174307"/>
                      <a:gd name="connsiteY0" fmla="*/ 64653 h 64653"/>
                      <a:gd name="connsiteX1" fmla="*/ 0 w 174307"/>
                      <a:gd name="connsiteY1" fmla="*/ 17981 h 64653"/>
                      <a:gd name="connsiteX2" fmla="*/ 93345 w 174307"/>
                      <a:gd name="connsiteY2" fmla="*/ 8456 h 64653"/>
                      <a:gd name="connsiteX3" fmla="*/ 174308 w 174307"/>
                      <a:gd name="connsiteY3" fmla="*/ 55128 h 64653"/>
                      <a:gd name="connsiteX4" fmla="*/ 80963 w 174307"/>
                      <a:gd name="connsiteY4" fmla="*/ 64653 h 64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307" h="64653">
                        <a:moveTo>
                          <a:pt x="80963" y="64653"/>
                        </a:moveTo>
                        <a:lnTo>
                          <a:pt x="0" y="17981"/>
                        </a:lnTo>
                        <a:cubicBezTo>
                          <a:pt x="36195" y="-2974"/>
                          <a:pt x="69533" y="-4879"/>
                          <a:pt x="93345" y="8456"/>
                        </a:cubicBezTo>
                        <a:lnTo>
                          <a:pt x="174308" y="55128"/>
                        </a:lnTo>
                        <a:cubicBezTo>
                          <a:pt x="150495" y="41793"/>
                          <a:pt x="117158" y="43698"/>
                          <a:pt x="80963" y="64653"/>
                        </a:cubicBezTo>
                        <a:close/>
                      </a:path>
                    </a:pathLst>
                  </a:custGeom>
                  <a:solidFill>
                    <a:srgbClr val="DAD9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F4888FC4-140F-B6FF-D45B-923107573EF0}"/>
                    </a:ext>
                  </a:extLst>
                </p:cNvPr>
                <p:cNvSpPr/>
                <p:nvPr/>
              </p:nvSpPr>
              <p:spPr>
                <a:xfrm>
                  <a:off x="3006740" y="2403793"/>
                  <a:ext cx="159067" cy="540067"/>
                </a:xfrm>
                <a:custGeom>
                  <a:avLst/>
                  <a:gdLst>
                    <a:gd name="connsiteX0" fmla="*/ 159067 w 159067"/>
                    <a:gd name="connsiteY0" fmla="*/ 540068 h 540067"/>
                    <a:gd name="connsiteX1" fmla="*/ 78105 w 159067"/>
                    <a:gd name="connsiteY1" fmla="*/ 493395 h 540067"/>
                    <a:gd name="connsiteX2" fmla="*/ 0 w 159067"/>
                    <a:gd name="connsiteY2" fmla="*/ 0 h 540067"/>
                    <a:gd name="connsiteX3" fmla="*/ 80963 w 159067"/>
                    <a:gd name="connsiteY3" fmla="*/ 46673 h 54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9067" h="540067">
                      <a:moveTo>
                        <a:pt x="159067" y="540068"/>
                      </a:moveTo>
                      <a:lnTo>
                        <a:pt x="78105" y="493395"/>
                      </a:lnTo>
                      <a:lnTo>
                        <a:pt x="0" y="0"/>
                      </a:lnTo>
                      <a:lnTo>
                        <a:pt x="80963" y="46673"/>
                      </a:lnTo>
                      <a:close/>
                    </a:path>
                  </a:pathLst>
                </a:custGeom>
                <a:solidFill>
                  <a:srgbClr val="DAD9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63D4AE5D-12B1-B391-90D1-82CC937E0D87}"/>
                    </a:ext>
                  </a:extLst>
                </p:cNvPr>
                <p:cNvSpPr/>
                <p:nvPr/>
              </p:nvSpPr>
              <p:spPr>
                <a:xfrm>
                  <a:off x="3135327" y="2140904"/>
                  <a:ext cx="105727" cy="60959"/>
                </a:xfrm>
                <a:custGeom>
                  <a:avLst/>
                  <a:gdLst>
                    <a:gd name="connsiteX0" fmla="*/ 80963 w 105727"/>
                    <a:gd name="connsiteY0" fmla="*/ 60960 h 60959"/>
                    <a:gd name="connsiteX1" fmla="*/ 0 w 105727"/>
                    <a:gd name="connsiteY1" fmla="*/ 14288 h 60959"/>
                    <a:gd name="connsiteX2" fmla="*/ 24765 w 105727"/>
                    <a:gd name="connsiteY2" fmla="*/ 0 h 60959"/>
                    <a:gd name="connsiteX3" fmla="*/ 105727 w 105727"/>
                    <a:gd name="connsiteY3" fmla="*/ 46672 h 6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727" h="60959">
                      <a:moveTo>
                        <a:pt x="80963" y="60960"/>
                      </a:moveTo>
                      <a:lnTo>
                        <a:pt x="0" y="14288"/>
                      </a:lnTo>
                      <a:lnTo>
                        <a:pt x="24765" y="0"/>
                      </a:lnTo>
                      <a:lnTo>
                        <a:pt x="105727" y="46672"/>
                      </a:lnTo>
                      <a:close/>
                    </a:path>
                  </a:pathLst>
                </a:custGeom>
                <a:solidFill>
                  <a:srgbClr val="EBEB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2" name="Graphic 4">
                  <a:extLst>
                    <a:ext uri="{FF2B5EF4-FFF2-40B4-BE49-F238E27FC236}">
                      <a16:creationId xmlns:a16="http://schemas.microsoft.com/office/drawing/2014/main" id="{18398D4A-3B47-DE7D-E700-450291648BD8}"/>
                    </a:ext>
                  </a:extLst>
                </p:cNvPr>
                <p:cNvGrpSpPr/>
                <p:nvPr/>
              </p:nvGrpSpPr>
              <p:grpSpPr>
                <a:xfrm>
                  <a:off x="3004903" y="2155191"/>
                  <a:ext cx="211386" cy="295275"/>
                  <a:chOff x="3004903" y="2155191"/>
                  <a:chExt cx="211386" cy="295275"/>
                </a:xfrm>
              </p:grpSpPr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63740B8F-118F-F784-EB18-230D2C50707B}"/>
                      </a:ext>
                    </a:extLst>
                  </p:cNvPr>
                  <p:cNvSpPr/>
                  <p:nvPr/>
                </p:nvSpPr>
                <p:spPr>
                  <a:xfrm>
                    <a:off x="3004903" y="2155191"/>
                    <a:ext cx="211386" cy="295275"/>
                  </a:xfrm>
                  <a:custGeom>
                    <a:avLst/>
                    <a:gdLst>
                      <a:gd name="connsiteX0" fmla="*/ 82799 w 211386"/>
                      <a:gd name="connsiteY0" fmla="*/ 295275 h 295275"/>
                      <a:gd name="connsiteX1" fmla="*/ 1836 w 211386"/>
                      <a:gd name="connsiteY1" fmla="*/ 248602 h 295275"/>
                      <a:gd name="connsiteX2" fmla="*/ 130424 w 211386"/>
                      <a:gd name="connsiteY2" fmla="*/ 0 h 295275"/>
                      <a:gd name="connsiteX3" fmla="*/ 211386 w 211386"/>
                      <a:gd name="connsiteY3" fmla="*/ 46672 h 295275"/>
                      <a:gd name="connsiteX4" fmla="*/ 82799 w 211386"/>
                      <a:gd name="connsiteY4" fmla="*/ 295275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1386" h="295275">
                        <a:moveTo>
                          <a:pt x="82799" y="295275"/>
                        </a:moveTo>
                        <a:lnTo>
                          <a:pt x="1836" y="248602"/>
                        </a:lnTo>
                        <a:cubicBezTo>
                          <a:pt x="-11499" y="164783"/>
                          <a:pt x="49461" y="46672"/>
                          <a:pt x="130424" y="0"/>
                        </a:cubicBezTo>
                        <a:lnTo>
                          <a:pt x="211386" y="46672"/>
                        </a:lnTo>
                        <a:cubicBezTo>
                          <a:pt x="130424" y="93345"/>
                          <a:pt x="69464" y="211455"/>
                          <a:pt x="82799" y="295275"/>
                        </a:cubicBezTo>
                        <a:close/>
                      </a:path>
                    </a:pathLst>
                  </a:custGeom>
                  <a:solidFill>
                    <a:srgbClr val="EBEBF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5" name="Graphic 4">
                    <a:extLst>
                      <a:ext uri="{FF2B5EF4-FFF2-40B4-BE49-F238E27FC236}">
                        <a16:creationId xmlns:a16="http://schemas.microsoft.com/office/drawing/2014/main" id="{3E1F141B-9AF5-E671-ACFD-82479C138267}"/>
                      </a:ext>
                    </a:extLst>
                  </p:cNvPr>
                  <p:cNvGrpSpPr/>
                  <p:nvPr/>
                </p:nvGrpSpPr>
                <p:grpSpPr>
                  <a:xfrm>
                    <a:off x="3005059" y="2155191"/>
                    <a:ext cx="211230" cy="295275"/>
                    <a:chOff x="3005059" y="2155191"/>
                    <a:chExt cx="211230" cy="295275"/>
                  </a:xfrm>
                  <a:solidFill>
                    <a:srgbClr val="EBEBF1"/>
                  </a:solidFill>
                </p:grpSpPr>
                <p:sp>
                  <p:nvSpPr>
                    <p:cNvPr id="26" name="Freeform: Shape 25">
                      <a:extLst>
                        <a:ext uri="{FF2B5EF4-FFF2-40B4-BE49-F238E27FC236}">
                          <a16:creationId xmlns:a16="http://schemas.microsoft.com/office/drawing/2014/main" id="{C264A325-B1A9-3F7D-7C3F-80D79DE81F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05059" y="2320926"/>
                      <a:ext cx="89310" cy="129540"/>
                    </a:xfrm>
                    <a:custGeom>
                      <a:avLst/>
                      <a:gdLst>
                        <a:gd name="connsiteX0" fmla="*/ 82643 w 89310"/>
                        <a:gd name="connsiteY0" fmla="*/ 129540 h 129540"/>
                        <a:gd name="connsiteX1" fmla="*/ 1680 w 89310"/>
                        <a:gd name="connsiteY1" fmla="*/ 82867 h 129540"/>
                        <a:gd name="connsiteX2" fmla="*/ 8348 w 89310"/>
                        <a:gd name="connsiteY2" fmla="*/ 0 h 129540"/>
                        <a:gd name="connsiteX3" fmla="*/ 89310 w 89310"/>
                        <a:gd name="connsiteY3" fmla="*/ 46673 h 129540"/>
                        <a:gd name="connsiteX4" fmla="*/ 82643 w 89310"/>
                        <a:gd name="connsiteY4" fmla="*/ 129540 h 129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310" h="129540">
                          <a:moveTo>
                            <a:pt x="82643" y="129540"/>
                          </a:moveTo>
                          <a:lnTo>
                            <a:pt x="1680" y="82867"/>
                          </a:lnTo>
                          <a:cubicBezTo>
                            <a:pt x="-2130" y="57150"/>
                            <a:pt x="728" y="28575"/>
                            <a:pt x="8348" y="0"/>
                          </a:cubicBezTo>
                          <a:lnTo>
                            <a:pt x="89310" y="46673"/>
                          </a:lnTo>
                          <a:cubicBezTo>
                            <a:pt x="81690" y="75248"/>
                            <a:pt x="78833" y="103823"/>
                            <a:pt x="82643" y="12954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Freeform: Shape 26">
                      <a:extLst>
                        <a:ext uri="{FF2B5EF4-FFF2-40B4-BE49-F238E27FC236}">
                          <a16:creationId xmlns:a16="http://schemas.microsoft.com/office/drawing/2014/main" id="{B8CE5A67-470C-FDAF-CCEB-352A68DB5D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3407" y="2226629"/>
                      <a:ext cx="126682" cy="140970"/>
                    </a:xfrm>
                    <a:custGeom>
                      <a:avLst/>
                      <a:gdLst>
                        <a:gd name="connsiteX0" fmla="*/ 80963 w 126682"/>
                        <a:gd name="connsiteY0" fmla="*/ 140970 h 140970"/>
                        <a:gd name="connsiteX1" fmla="*/ 0 w 126682"/>
                        <a:gd name="connsiteY1" fmla="*/ 94297 h 140970"/>
                        <a:gd name="connsiteX2" fmla="*/ 45720 w 126682"/>
                        <a:gd name="connsiteY2" fmla="*/ 0 h 140970"/>
                        <a:gd name="connsiteX3" fmla="*/ 126683 w 126682"/>
                        <a:gd name="connsiteY3" fmla="*/ 46672 h 140970"/>
                        <a:gd name="connsiteX4" fmla="*/ 80963 w 126682"/>
                        <a:gd name="connsiteY4" fmla="*/ 140970 h 140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6682" h="140970">
                          <a:moveTo>
                            <a:pt x="80963" y="140970"/>
                          </a:moveTo>
                          <a:lnTo>
                            <a:pt x="0" y="94297"/>
                          </a:lnTo>
                          <a:cubicBezTo>
                            <a:pt x="9525" y="61913"/>
                            <a:pt x="24765" y="28575"/>
                            <a:pt x="45720" y="0"/>
                          </a:cubicBezTo>
                          <a:lnTo>
                            <a:pt x="126683" y="46672"/>
                          </a:lnTo>
                          <a:cubicBezTo>
                            <a:pt x="106680" y="75247"/>
                            <a:pt x="90488" y="108585"/>
                            <a:pt x="80963" y="14097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" name="Freeform: Shape 27">
                      <a:extLst>
                        <a:ext uri="{FF2B5EF4-FFF2-40B4-BE49-F238E27FC236}">
                          <a16:creationId xmlns:a16="http://schemas.microsoft.com/office/drawing/2014/main" id="{2D41DEDF-36C3-86F6-7228-471EF021A1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59127" y="2169479"/>
                      <a:ext cx="135254" cy="103822"/>
                    </a:xfrm>
                    <a:custGeom>
                      <a:avLst/>
                      <a:gdLst>
                        <a:gd name="connsiteX0" fmla="*/ 80963 w 135254"/>
                        <a:gd name="connsiteY0" fmla="*/ 103822 h 103822"/>
                        <a:gd name="connsiteX1" fmla="*/ 0 w 135254"/>
                        <a:gd name="connsiteY1" fmla="*/ 57150 h 103822"/>
                        <a:gd name="connsiteX2" fmla="*/ 54292 w 135254"/>
                        <a:gd name="connsiteY2" fmla="*/ 0 h 103822"/>
                        <a:gd name="connsiteX3" fmla="*/ 135255 w 135254"/>
                        <a:gd name="connsiteY3" fmla="*/ 46672 h 103822"/>
                        <a:gd name="connsiteX4" fmla="*/ 80963 w 135254"/>
                        <a:gd name="connsiteY4" fmla="*/ 103822 h 1038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254" h="103822">
                          <a:moveTo>
                            <a:pt x="80963" y="103822"/>
                          </a:moveTo>
                          <a:lnTo>
                            <a:pt x="0" y="57150"/>
                          </a:lnTo>
                          <a:cubicBezTo>
                            <a:pt x="15240" y="35242"/>
                            <a:pt x="34290" y="15240"/>
                            <a:pt x="54292" y="0"/>
                          </a:cubicBezTo>
                          <a:lnTo>
                            <a:pt x="135255" y="46672"/>
                          </a:lnTo>
                          <a:cubicBezTo>
                            <a:pt x="115252" y="62865"/>
                            <a:pt x="97155" y="81915"/>
                            <a:pt x="80963" y="103822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" name="Freeform: Shape 28">
                      <a:extLst>
                        <a:ext uri="{FF2B5EF4-FFF2-40B4-BE49-F238E27FC236}">
                          <a16:creationId xmlns:a16="http://schemas.microsoft.com/office/drawing/2014/main" id="{2358148C-3B2E-A99A-D4DD-D9BC9A6809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13420" y="2155191"/>
                      <a:ext cx="102870" cy="60959"/>
                    </a:xfrm>
                    <a:custGeom>
                      <a:avLst/>
                      <a:gdLst>
                        <a:gd name="connsiteX0" fmla="*/ 80963 w 102870"/>
                        <a:gd name="connsiteY0" fmla="*/ 60960 h 60959"/>
                        <a:gd name="connsiteX1" fmla="*/ 0 w 102870"/>
                        <a:gd name="connsiteY1" fmla="*/ 14288 h 60959"/>
                        <a:gd name="connsiteX2" fmla="*/ 21908 w 102870"/>
                        <a:gd name="connsiteY2" fmla="*/ 0 h 60959"/>
                        <a:gd name="connsiteX3" fmla="*/ 102870 w 102870"/>
                        <a:gd name="connsiteY3" fmla="*/ 46672 h 60959"/>
                        <a:gd name="connsiteX4" fmla="*/ 80963 w 102870"/>
                        <a:gd name="connsiteY4" fmla="*/ 60960 h 60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2870" h="60959">
                          <a:moveTo>
                            <a:pt x="80963" y="60960"/>
                          </a:moveTo>
                          <a:lnTo>
                            <a:pt x="0" y="14288"/>
                          </a:lnTo>
                          <a:cubicBezTo>
                            <a:pt x="6667" y="8572"/>
                            <a:pt x="14288" y="3810"/>
                            <a:pt x="21908" y="0"/>
                          </a:cubicBezTo>
                          <a:lnTo>
                            <a:pt x="102870" y="46672"/>
                          </a:lnTo>
                          <a:cubicBezTo>
                            <a:pt x="95250" y="50483"/>
                            <a:pt x="87630" y="56197"/>
                            <a:pt x="80963" y="60960"/>
                          </a:cubicBezTo>
                          <a:close/>
                        </a:path>
                      </a:pathLst>
                    </a:custGeom>
                    <a:solidFill>
                      <a:srgbClr val="EBEBF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6BAB878A-19C3-9702-1B20-A763078C428E}"/>
                    </a:ext>
                  </a:extLst>
                </p:cNvPr>
                <p:cNvSpPr/>
                <p:nvPr/>
              </p:nvSpPr>
              <p:spPr>
                <a:xfrm>
                  <a:off x="3085866" y="2169539"/>
                  <a:ext cx="286330" cy="809743"/>
                </a:xfrm>
                <a:custGeom>
                  <a:avLst/>
                  <a:gdLst>
                    <a:gd name="connsiteX0" fmla="*/ 155189 w 286330"/>
                    <a:gd name="connsiteY0" fmla="*/ 18037 h 809743"/>
                    <a:gd name="connsiteX1" fmla="*/ 284729 w 286330"/>
                    <a:gd name="connsiteY1" fmla="*/ 118049 h 809743"/>
                    <a:gd name="connsiteX2" fmla="*/ 210434 w 286330"/>
                    <a:gd name="connsiteY2" fmla="*/ 699074 h 809743"/>
                    <a:gd name="connsiteX3" fmla="*/ 145664 w 286330"/>
                    <a:gd name="connsiteY3" fmla="*/ 800040 h 809743"/>
                    <a:gd name="connsiteX4" fmla="*/ 79941 w 286330"/>
                    <a:gd name="connsiteY4" fmla="*/ 774322 h 809743"/>
                    <a:gd name="connsiteX5" fmla="*/ 1836 w 286330"/>
                    <a:gd name="connsiteY5" fmla="*/ 280927 h 809743"/>
                    <a:gd name="connsiteX6" fmla="*/ 130424 w 286330"/>
                    <a:gd name="connsiteY6" fmla="*/ 32324 h 809743"/>
                    <a:gd name="connsiteX7" fmla="*/ 155189 w 286330"/>
                    <a:gd name="connsiteY7" fmla="*/ 18037 h 80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330" h="809743">
                      <a:moveTo>
                        <a:pt x="155189" y="18037"/>
                      </a:moveTo>
                      <a:cubicBezTo>
                        <a:pt x="236151" y="-28636"/>
                        <a:pt x="297111" y="18989"/>
                        <a:pt x="284729" y="118049"/>
                      </a:cubicBezTo>
                      <a:lnTo>
                        <a:pt x="210434" y="699074"/>
                      </a:lnTo>
                      <a:cubicBezTo>
                        <a:pt x="204719" y="744794"/>
                        <a:pt x="175191" y="782894"/>
                        <a:pt x="145664" y="800040"/>
                      </a:cubicBezTo>
                      <a:cubicBezTo>
                        <a:pt x="116136" y="817185"/>
                        <a:pt x="86609" y="813374"/>
                        <a:pt x="79941" y="774322"/>
                      </a:cubicBezTo>
                      <a:lnTo>
                        <a:pt x="1836" y="280927"/>
                      </a:lnTo>
                      <a:cubicBezTo>
                        <a:pt x="-11499" y="197107"/>
                        <a:pt x="49461" y="78997"/>
                        <a:pt x="130424" y="32324"/>
                      </a:cubicBezTo>
                      <a:lnTo>
                        <a:pt x="155189" y="18037"/>
                      </a:lnTo>
                      <a:close/>
                    </a:path>
                  </a:pathLst>
                </a:custGeom>
                <a:solidFill>
                  <a:srgbClr val="C4C3E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69" name="TextBox 368">
            <a:extLst>
              <a:ext uri="{FF2B5EF4-FFF2-40B4-BE49-F238E27FC236}">
                <a16:creationId xmlns:a16="http://schemas.microsoft.com/office/drawing/2014/main" id="{7F6B0EB1-2173-D8CB-6AB5-E92149E72826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0" name="TextBox 369">
            <a:extLst>
              <a:ext uri="{FF2B5EF4-FFF2-40B4-BE49-F238E27FC236}">
                <a16:creationId xmlns:a16="http://schemas.microsoft.com/office/drawing/2014/main" id="{DE281768-C95A-0862-D1C8-70EBF466E674}"/>
              </a:ext>
            </a:extLst>
          </p:cNvPr>
          <p:cNvSpPr txBox="1"/>
          <p:nvPr/>
        </p:nvSpPr>
        <p:spPr>
          <a:xfrm>
            <a:off x="1345089" y="2644829"/>
            <a:ext cx="5215844" cy="21852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29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" grpId="0"/>
      <p:bldP spid="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906844B-CE3F-B3D8-5DFA-FA30431BD5E3}"/>
              </a:ext>
            </a:extLst>
          </p:cNvPr>
          <p:cNvSpPr/>
          <p:nvPr/>
        </p:nvSpPr>
        <p:spPr>
          <a:xfrm>
            <a:off x="4206009" y="2409372"/>
            <a:ext cx="3683866" cy="3541156"/>
          </a:xfrm>
          <a:prstGeom prst="rect">
            <a:avLst/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A6BFF1-DBDB-28EF-1C45-3D66CA0BEF07}"/>
              </a:ext>
            </a:extLst>
          </p:cNvPr>
          <p:cNvGrpSpPr/>
          <p:nvPr/>
        </p:nvGrpSpPr>
        <p:grpSpPr>
          <a:xfrm>
            <a:off x="2398772" y="3055708"/>
            <a:ext cx="952464" cy="952500"/>
            <a:chOff x="2398772" y="3055708"/>
            <a:chExt cx="952464" cy="9525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BC969DE-F29C-98AF-E072-2262C0BE056D}"/>
                </a:ext>
              </a:extLst>
            </p:cNvPr>
            <p:cNvGrpSpPr/>
            <p:nvPr/>
          </p:nvGrpSpPr>
          <p:grpSpPr>
            <a:xfrm>
              <a:off x="2398772" y="3055708"/>
              <a:ext cx="952464" cy="952500"/>
              <a:chOff x="2667000" y="0"/>
              <a:chExt cx="6861564" cy="6861824"/>
            </a:xfrm>
            <a:solidFill>
              <a:schemeClr val="bg1">
                <a:alpha val="41000"/>
              </a:schemeClr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1A2340E-05B1-A530-0AD0-4FCC9739720C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AD29BDE-4E0C-ECE0-B8B4-A8A515A727D2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" name="Freeform 20">
              <a:extLst>
                <a:ext uri="{FF2B5EF4-FFF2-40B4-BE49-F238E27FC236}">
                  <a16:creationId xmlns:a16="http://schemas.microsoft.com/office/drawing/2014/main" id="{9D634F4D-3DC0-C309-B59D-1C4CFC9D3A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0909" y="3437272"/>
              <a:ext cx="188190" cy="189372"/>
            </a:xfrm>
            <a:custGeom>
              <a:avLst/>
              <a:gdLst>
                <a:gd name="T0" fmla="*/ 156 w 159"/>
                <a:gd name="T1" fmla="*/ 55 h 160"/>
                <a:gd name="T2" fmla="*/ 151 w 159"/>
                <a:gd name="T3" fmla="*/ 52 h 160"/>
                <a:gd name="T4" fmla="*/ 114 w 159"/>
                <a:gd name="T5" fmla="*/ 52 h 160"/>
                <a:gd name="T6" fmla="*/ 114 w 159"/>
                <a:gd name="T7" fmla="*/ 36 h 160"/>
                <a:gd name="T8" fmla="*/ 79 w 159"/>
                <a:gd name="T9" fmla="*/ 0 h 160"/>
                <a:gd name="T10" fmla="*/ 44 w 159"/>
                <a:gd name="T11" fmla="*/ 36 h 160"/>
                <a:gd name="T12" fmla="*/ 44 w 159"/>
                <a:gd name="T13" fmla="*/ 52 h 160"/>
                <a:gd name="T14" fmla="*/ 8 w 159"/>
                <a:gd name="T15" fmla="*/ 52 h 160"/>
                <a:gd name="T16" fmla="*/ 1 w 159"/>
                <a:gd name="T17" fmla="*/ 55 h 160"/>
                <a:gd name="T18" fmla="*/ 0 w 159"/>
                <a:gd name="T19" fmla="*/ 61 h 160"/>
                <a:gd name="T20" fmla="*/ 11 w 159"/>
                <a:gd name="T21" fmla="*/ 154 h 160"/>
                <a:gd name="T22" fmla="*/ 19 w 159"/>
                <a:gd name="T23" fmla="*/ 160 h 160"/>
                <a:gd name="T24" fmla="*/ 138 w 159"/>
                <a:gd name="T25" fmla="*/ 160 h 160"/>
                <a:gd name="T26" fmla="*/ 146 w 159"/>
                <a:gd name="T27" fmla="*/ 152 h 160"/>
                <a:gd name="T28" fmla="*/ 159 w 159"/>
                <a:gd name="T29" fmla="*/ 61 h 160"/>
                <a:gd name="T30" fmla="*/ 156 w 159"/>
                <a:gd name="T31" fmla="*/ 55 h 160"/>
                <a:gd name="T32" fmla="*/ 44 w 159"/>
                <a:gd name="T33" fmla="*/ 84 h 160"/>
                <a:gd name="T34" fmla="*/ 38 w 159"/>
                <a:gd name="T35" fmla="*/ 77 h 160"/>
                <a:gd name="T36" fmla="*/ 44 w 159"/>
                <a:gd name="T37" fmla="*/ 71 h 160"/>
                <a:gd name="T38" fmla="*/ 51 w 159"/>
                <a:gd name="T39" fmla="*/ 77 h 160"/>
                <a:gd name="T40" fmla="*/ 44 w 159"/>
                <a:gd name="T41" fmla="*/ 84 h 160"/>
                <a:gd name="T42" fmla="*/ 51 w 159"/>
                <a:gd name="T43" fmla="*/ 36 h 160"/>
                <a:gd name="T44" fmla="*/ 79 w 159"/>
                <a:gd name="T45" fmla="*/ 7 h 160"/>
                <a:gd name="T46" fmla="*/ 108 w 159"/>
                <a:gd name="T47" fmla="*/ 36 h 160"/>
                <a:gd name="T48" fmla="*/ 108 w 159"/>
                <a:gd name="T49" fmla="*/ 52 h 160"/>
                <a:gd name="T50" fmla="*/ 51 w 159"/>
                <a:gd name="T51" fmla="*/ 52 h 160"/>
                <a:gd name="T52" fmla="*/ 51 w 159"/>
                <a:gd name="T53" fmla="*/ 36 h 160"/>
                <a:gd name="T54" fmla="*/ 51 w 159"/>
                <a:gd name="T55" fmla="*/ 36 h 160"/>
                <a:gd name="T56" fmla="*/ 114 w 159"/>
                <a:gd name="T57" fmla="*/ 84 h 160"/>
                <a:gd name="T58" fmla="*/ 108 w 159"/>
                <a:gd name="T59" fmla="*/ 77 h 160"/>
                <a:gd name="T60" fmla="*/ 114 w 159"/>
                <a:gd name="T61" fmla="*/ 71 h 160"/>
                <a:gd name="T62" fmla="*/ 121 w 159"/>
                <a:gd name="T63" fmla="*/ 77 h 160"/>
                <a:gd name="T64" fmla="*/ 114 w 159"/>
                <a:gd name="T65" fmla="*/ 8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60">
                  <a:moveTo>
                    <a:pt x="156" y="55"/>
                  </a:moveTo>
                  <a:cubicBezTo>
                    <a:pt x="154" y="53"/>
                    <a:pt x="153" y="52"/>
                    <a:pt x="151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16"/>
                    <a:pt x="98" y="0"/>
                    <a:pt x="79" y="0"/>
                  </a:cubicBezTo>
                  <a:cubicBezTo>
                    <a:pt x="60" y="0"/>
                    <a:pt x="44" y="16"/>
                    <a:pt x="44" y="36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4" y="52"/>
                    <a:pt x="3" y="53"/>
                    <a:pt x="1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2" y="157"/>
                    <a:pt x="16" y="160"/>
                    <a:pt x="19" y="160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41" y="160"/>
                    <a:pt x="146" y="157"/>
                    <a:pt x="146" y="15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0"/>
                    <a:pt x="157" y="56"/>
                    <a:pt x="156" y="55"/>
                  </a:cubicBezTo>
                  <a:moveTo>
                    <a:pt x="44" y="84"/>
                  </a:moveTo>
                  <a:cubicBezTo>
                    <a:pt x="40" y="84"/>
                    <a:pt x="38" y="80"/>
                    <a:pt x="38" y="77"/>
                  </a:cubicBezTo>
                  <a:cubicBezTo>
                    <a:pt x="38" y="74"/>
                    <a:pt x="40" y="71"/>
                    <a:pt x="44" y="71"/>
                  </a:cubicBezTo>
                  <a:cubicBezTo>
                    <a:pt x="47" y="71"/>
                    <a:pt x="51" y="74"/>
                    <a:pt x="51" y="77"/>
                  </a:cubicBezTo>
                  <a:cubicBezTo>
                    <a:pt x="51" y="80"/>
                    <a:pt x="47" y="84"/>
                    <a:pt x="44" y="84"/>
                  </a:cubicBezTo>
                  <a:moveTo>
                    <a:pt x="51" y="36"/>
                  </a:moveTo>
                  <a:cubicBezTo>
                    <a:pt x="51" y="20"/>
                    <a:pt x="63" y="7"/>
                    <a:pt x="79" y="7"/>
                  </a:cubicBezTo>
                  <a:cubicBezTo>
                    <a:pt x="95" y="7"/>
                    <a:pt x="108" y="20"/>
                    <a:pt x="108" y="36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114" y="84"/>
                  </a:moveTo>
                  <a:cubicBezTo>
                    <a:pt x="110" y="84"/>
                    <a:pt x="108" y="80"/>
                    <a:pt x="108" y="77"/>
                  </a:cubicBezTo>
                  <a:cubicBezTo>
                    <a:pt x="108" y="74"/>
                    <a:pt x="110" y="71"/>
                    <a:pt x="114" y="71"/>
                  </a:cubicBezTo>
                  <a:cubicBezTo>
                    <a:pt x="118" y="71"/>
                    <a:pt x="121" y="74"/>
                    <a:pt x="121" y="77"/>
                  </a:cubicBezTo>
                  <a:cubicBezTo>
                    <a:pt x="121" y="80"/>
                    <a:pt x="118" y="84"/>
                    <a:pt x="114" y="8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EE4906-6415-7551-A875-76B6DE4ABB51}"/>
              </a:ext>
            </a:extLst>
          </p:cNvPr>
          <p:cNvGrpSpPr/>
          <p:nvPr/>
        </p:nvGrpSpPr>
        <p:grpSpPr>
          <a:xfrm>
            <a:off x="10535906" y="3055708"/>
            <a:ext cx="952464" cy="952500"/>
            <a:chOff x="10535906" y="3055708"/>
            <a:chExt cx="952464" cy="9525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1A7CD49-31AD-D865-C91F-6BD5CFE78547}"/>
                </a:ext>
              </a:extLst>
            </p:cNvPr>
            <p:cNvGrpSpPr/>
            <p:nvPr/>
          </p:nvGrpSpPr>
          <p:grpSpPr>
            <a:xfrm>
              <a:off x="10535906" y="3055708"/>
              <a:ext cx="952464" cy="952500"/>
              <a:chOff x="2667000" y="0"/>
              <a:chExt cx="6861564" cy="6861824"/>
            </a:xfrm>
            <a:solidFill>
              <a:schemeClr val="bg1">
                <a:alpha val="41000"/>
              </a:schemeClr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45C6234-E2CC-FA5E-BE4F-4042C632EBA7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F99FA9C-15ED-3B12-94D4-730273D8C007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3" name="Freeform 35">
              <a:extLst>
                <a:ext uri="{FF2B5EF4-FFF2-40B4-BE49-F238E27FC236}">
                  <a16:creationId xmlns:a16="http://schemas.microsoft.com/office/drawing/2014/main" id="{886A53F4-61C4-F58A-507F-599C035174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17452" y="3437272"/>
              <a:ext cx="189372" cy="189372"/>
            </a:xfrm>
            <a:custGeom>
              <a:avLst/>
              <a:gdLst>
                <a:gd name="T0" fmla="*/ 160 w 160"/>
                <a:gd name="T1" fmla="*/ 110 h 160"/>
                <a:gd name="T2" fmla="*/ 155 w 160"/>
                <a:gd name="T3" fmla="*/ 117 h 160"/>
                <a:gd name="T4" fmla="*/ 86 w 160"/>
                <a:gd name="T5" fmla="*/ 158 h 160"/>
                <a:gd name="T6" fmla="*/ 80 w 160"/>
                <a:gd name="T7" fmla="*/ 160 h 160"/>
                <a:gd name="T8" fmla="*/ 72 w 160"/>
                <a:gd name="T9" fmla="*/ 158 h 160"/>
                <a:gd name="T10" fmla="*/ 3 w 160"/>
                <a:gd name="T11" fmla="*/ 117 h 160"/>
                <a:gd name="T12" fmla="*/ 0 w 160"/>
                <a:gd name="T13" fmla="*/ 110 h 160"/>
                <a:gd name="T14" fmla="*/ 3 w 160"/>
                <a:gd name="T15" fmla="*/ 105 h 160"/>
                <a:gd name="T16" fmla="*/ 11 w 160"/>
                <a:gd name="T17" fmla="*/ 101 h 160"/>
                <a:gd name="T18" fmla="*/ 69 w 160"/>
                <a:gd name="T19" fmla="*/ 134 h 160"/>
                <a:gd name="T20" fmla="*/ 80 w 160"/>
                <a:gd name="T21" fmla="*/ 137 h 160"/>
                <a:gd name="T22" fmla="*/ 90 w 160"/>
                <a:gd name="T23" fmla="*/ 134 h 160"/>
                <a:gd name="T24" fmla="*/ 149 w 160"/>
                <a:gd name="T25" fmla="*/ 101 h 160"/>
                <a:gd name="T26" fmla="*/ 155 w 160"/>
                <a:gd name="T27" fmla="*/ 105 h 160"/>
                <a:gd name="T28" fmla="*/ 160 w 160"/>
                <a:gd name="T29" fmla="*/ 110 h 160"/>
                <a:gd name="T30" fmla="*/ 3 w 160"/>
                <a:gd name="T31" fmla="*/ 57 h 160"/>
                <a:gd name="T32" fmla="*/ 72 w 160"/>
                <a:gd name="T33" fmla="*/ 99 h 160"/>
                <a:gd name="T34" fmla="*/ 80 w 160"/>
                <a:gd name="T35" fmla="*/ 101 h 160"/>
                <a:gd name="T36" fmla="*/ 86 w 160"/>
                <a:gd name="T37" fmla="*/ 99 h 160"/>
                <a:gd name="T38" fmla="*/ 155 w 160"/>
                <a:gd name="T39" fmla="*/ 57 h 160"/>
                <a:gd name="T40" fmla="*/ 160 w 160"/>
                <a:gd name="T41" fmla="*/ 51 h 160"/>
                <a:gd name="T42" fmla="*/ 155 w 160"/>
                <a:gd name="T43" fmla="*/ 45 h 160"/>
                <a:gd name="T44" fmla="*/ 86 w 160"/>
                <a:gd name="T45" fmla="*/ 1 h 160"/>
                <a:gd name="T46" fmla="*/ 72 w 160"/>
                <a:gd name="T47" fmla="*/ 1 h 160"/>
                <a:gd name="T48" fmla="*/ 3 w 160"/>
                <a:gd name="T49" fmla="*/ 45 h 160"/>
                <a:gd name="T50" fmla="*/ 0 w 160"/>
                <a:gd name="T51" fmla="*/ 51 h 160"/>
                <a:gd name="T52" fmla="*/ 3 w 160"/>
                <a:gd name="T53" fmla="*/ 57 h 160"/>
                <a:gd name="T54" fmla="*/ 3 w 160"/>
                <a:gd name="T55" fmla="*/ 86 h 160"/>
                <a:gd name="T56" fmla="*/ 72 w 160"/>
                <a:gd name="T57" fmla="*/ 128 h 160"/>
                <a:gd name="T58" fmla="*/ 80 w 160"/>
                <a:gd name="T59" fmla="*/ 129 h 160"/>
                <a:gd name="T60" fmla="*/ 86 w 160"/>
                <a:gd name="T61" fmla="*/ 128 h 160"/>
                <a:gd name="T62" fmla="*/ 155 w 160"/>
                <a:gd name="T63" fmla="*/ 86 h 160"/>
                <a:gd name="T64" fmla="*/ 160 w 160"/>
                <a:gd name="T65" fmla="*/ 81 h 160"/>
                <a:gd name="T66" fmla="*/ 155 w 160"/>
                <a:gd name="T67" fmla="*/ 75 h 160"/>
                <a:gd name="T68" fmla="*/ 149 w 160"/>
                <a:gd name="T69" fmla="*/ 70 h 160"/>
                <a:gd name="T70" fmla="*/ 90 w 160"/>
                <a:gd name="T71" fmla="*/ 105 h 160"/>
                <a:gd name="T72" fmla="*/ 80 w 160"/>
                <a:gd name="T73" fmla="*/ 109 h 160"/>
                <a:gd name="T74" fmla="*/ 69 w 160"/>
                <a:gd name="T75" fmla="*/ 105 h 160"/>
                <a:gd name="T76" fmla="*/ 10 w 160"/>
                <a:gd name="T77" fmla="*/ 70 h 160"/>
                <a:gd name="T78" fmla="*/ 3 w 160"/>
                <a:gd name="T79" fmla="*/ 75 h 160"/>
                <a:gd name="T80" fmla="*/ 0 w 160"/>
                <a:gd name="T81" fmla="*/ 80 h 160"/>
                <a:gd name="T82" fmla="*/ 3 w 160"/>
                <a:gd name="T83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60">
                  <a:moveTo>
                    <a:pt x="160" y="110"/>
                  </a:moveTo>
                  <a:cubicBezTo>
                    <a:pt x="160" y="113"/>
                    <a:pt x="158" y="115"/>
                    <a:pt x="155" y="117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5" y="160"/>
                    <a:pt x="82" y="160"/>
                    <a:pt x="80" y="160"/>
                  </a:cubicBezTo>
                  <a:cubicBezTo>
                    <a:pt x="77" y="160"/>
                    <a:pt x="74" y="160"/>
                    <a:pt x="72" y="158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9"/>
                    <a:pt x="2" y="105"/>
                    <a:pt x="3" y="105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37"/>
                    <a:pt x="75" y="137"/>
                    <a:pt x="80" y="137"/>
                  </a:cubicBezTo>
                  <a:cubicBezTo>
                    <a:pt x="83" y="137"/>
                    <a:pt x="86" y="137"/>
                    <a:pt x="90" y="134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8" y="105"/>
                    <a:pt x="160" y="109"/>
                    <a:pt x="160" y="110"/>
                  </a:cubicBezTo>
                  <a:moveTo>
                    <a:pt x="3" y="57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7" y="101"/>
                    <a:pt x="80" y="101"/>
                  </a:cubicBezTo>
                  <a:cubicBezTo>
                    <a:pt x="82" y="101"/>
                    <a:pt x="85" y="99"/>
                    <a:pt x="86" y="99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8" y="56"/>
                    <a:pt x="160" y="53"/>
                    <a:pt x="160" y="51"/>
                  </a:cubicBezTo>
                  <a:cubicBezTo>
                    <a:pt x="160" y="48"/>
                    <a:pt x="158" y="46"/>
                    <a:pt x="155" y="4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2" y="0"/>
                    <a:pt x="77" y="0"/>
                    <a:pt x="72" y="1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6"/>
                    <a:pt x="0" y="48"/>
                    <a:pt x="0" y="51"/>
                  </a:cubicBezTo>
                  <a:cubicBezTo>
                    <a:pt x="0" y="53"/>
                    <a:pt x="0" y="56"/>
                    <a:pt x="3" y="57"/>
                  </a:cubicBezTo>
                  <a:moveTo>
                    <a:pt x="3" y="86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4" y="129"/>
                    <a:pt x="77" y="129"/>
                    <a:pt x="80" y="129"/>
                  </a:cubicBezTo>
                  <a:cubicBezTo>
                    <a:pt x="82" y="129"/>
                    <a:pt x="85" y="129"/>
                    <a:pt x="86" y="12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8" y="85"/>
                    <a:pt x="160" y="83"/>
                    <a:pt x="160" y="81"/>
                  </a:cubicBezTo>
                  <a:cubicBezTo>
                    <a:pt x="160" y="78"/>
                    <a:pt x="158" y="77"/>
                    <a:pt x="155" y="75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6" y="107"/>
                    <a:pt x="83" y="109"/>
                    <a:pt x="80" y="109"/>
                  </a:cubicBezTo>
                  <a:cubicBezTo>
                    <a:pt x="75" y="109"/>
                    <a:pt x="72" y="107"/>
                    <a:pt x="69" y="105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7"/>
                    <a:pt x="0" y="78"/>
                    <a:pt x="0" y="80"/>
                  </a:cubicBezTo>
                  <a:cubicBezTo>
                    <a:pt x="0" y="83"/>
                    <a:pt x="0" y="85"/>
                    <a:pt x="3" y="8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72E9F1C-68FA-FAC5-69C1-2D5490DC3BE6}"/>
              </a:ext>
            </a:extLst>
          </p:cNvPr>
          <p:cNvGrpSpPr/>
          <p:nvPr/>
        </p:nvGrpSpPr>
        <p:grpSpPr>
          <a:xfrm>
            <a:off x="6484636" y="3055708"/>
            <a:ext cx="952464" cy="952500"/>
            <a:chOff x="6484636" y="3055708"/>
            <a:chExt cx="952464" cy="9525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63ACE1D-D27B-D64F-213D-922C2F676ADB}"/>
                </a:ext>
              </a:extLst>
            </p:cNvPr>
            <p:cNvGrpSpPr/>
            <p:nvPr/>
          </p:nvGrpSpPr>
          <p:grpSpPr>
            <a:xfrm>
              <a:off x="6484636" y="3055708"/>
              <a:ext cx="952464" cy="952500"/>
              <a:chOff x="2667000" y="0"/>
              <a:chExt cx="6861564" cy="6861824"/>
            </a:xfrm>
            <a:solidFill>
              <a:schemeClr val="bg1">
                <a:alpha val="41000"/>
              </a:schemeClr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49D29CD-3002-FD4C-8A32-7424DCA826C7}"/>
                  </a:ext>
                </a:extLst>
              </p:cNvPr>
              <p:cNvSpPr/>
              <p:nvPr/>
            </p:nvSpPr>
            <p:spPr>
              <a:xfrm>
                <a:off x="2667000" y="0"/>
                <a:ext cx="6861564" cy="6861824"/>
              </a:xfrm>
              <a:custGeom>
                <a:avLst/>
                <a:gdLst>
                  <a:gd name="connsiteX0" fmla="*/ 6665559 w 6861564"/>
                  <a:gd name="connsiteY0" fmla="*/ 3234560 h 6861824"/>
                  <a:gd name="connsiteX1" fmla="*/ 6472510 w 6861564"/>
                  <a:gd name="connsiteY1" fmla="*/ 3394927 h 6861824"/>
                  <a:gd name="connsiteX2" fmla="*/ 5336289 w 6861564"/>
                  <a:gd name="connsiteY2" fmla="*/ 3394927 h 6861824"/>
                  <a:gd name="connsiteX3" fmla="*/ 5336289 w 6861564"/>
                  <a:gd name="connsiteY3" fmla="*/ 2907479 h 6861824"/>
                  <a:gd name="connsiteX4" fmla="*/ 5944383 w 6861564"/>
                  <a:gd name="connsiteY4" fmla="*/ 2907479 h 6861824"/>
                  <a:gd name="connsiteX5" fmla="*/ 6137432 w 6861564"/>
                  <a:gd name="connsiteY5" fmla="*/ 3067847 h 6861824"/>
                  <a:gd name="connsiteX6" fmla="*/ 6333785 w 6861564"/>
                  <a:gd name="connsiteY6" fmla="*/ 2871494 h 6861824"/>
                  <a:gd name="connsiteX7" fmla="*/ 6137432 w 6861564"/>
                  <a:gd name="connsiteY7" fmla="*/ 2675142 h 6861824"/>
                  <a:gd name="connsiteX8" fmla="*/ 5944383 w 6861564"/>
                  <a:gd name="connsiteY8" fmla="*/ 2835509 h 6861824"/>
                  <a:gd name="connsiteX9" fmla="*/ 5336289 w 6861564"/>
                  <a:gd name="connsiteY9" fmla="*/ 2835509 h 6861824"/>
                  <a:gd name="connsiteX10" fmla="*/ 5336289 w 6861564"/>
                  <a:gd name="connsiteY10" fmla="*/ 2415424 h 6861824"/>
                  <a:gd name="connsiteX11" fmla="*/ 6008790 w 6861564"/>
                  <a:gd name="connsiteY11" fmla="*/ 2415424 h 6861824"/>
                  <a:gd name="connsiteX12" fmla="*/ 6233914 w 6861564"/>
                  <a:gd name="connsiteY12" fmla="*/ 2190301 h 6861824"/>
                  <a:gd name="connsiteX13" fmla="*/ 6344910 w 6861564"/>
                  <a:gd name="connsiteY13" fmla="*/ 2224808 h 6861824"/>
                  <a:gd name="connsiteX14" fmla="*/ 6541263 w 6861564"/>
                  <a:gd name="connsiteY14" fmla="*/ 2028456 h 6861824"/>
                  <a:gd name="connsiteX15" fmla="*/ 6344910 w 6861564"/>
                  <a:gd name="connsiteY15" fmla="*/ 1832103 h 6861824"/>
                  <a:gd name="connsiteX16" fmla="*/ 6148558 w 6861564"/>
                  <a:gd name="connsiteY16" fmla="*/ 2028456 h 6861824"/>
                  <a:gd name="connsiteX17" fmla="*/ 6183065 w 6861564"/>
                  <a:gd name="connsiteY17" fmla="*/ 2139453 h 6861824"/>
                  <a:gd name="connsiteX18" fmla="*/ 5978977 w 6861564"/>
                  <a:gd name="connsiteY18" fmla="*/ 2343541 h 6861824"/>
                  <a:gd name="connsiteX19" fmla="*/ 5336376 w 6861564"/>
                  <a:gd name="connsiteY19" fmla="*/ 2343541 h 6861824"/>
                  <a:gd name="connsiteX20" fmla="*/ 5336376 w 6861564"/>
                  <a:gd name="connsiteY20" fmla="*/ 2201601 h 6861824"/>
                  <a:gd name="connsiteX21" fmla="*/ 5239634 w 6861564"/>
                  <a:gd name="connsiteY21" fmla="*/ 1967959 h 6861824"/>
                  <a:gd name="connsiteX22" fmla="*/ 4894213 w 6861564"/>
                  <a:gd name="connsiteY22" fmla="*/ 1622539 h 6861824"/>
                  <a:gd name="connsiteX23" fmla="*/ 4660572 w 6861564"/>
                  <a:gd name="connsiteY23" fmla="*/ 1525796 h 6861824"/>
                  <a:gd name="connsiteX24" fmla="*/ 4518631 w 6861564"/>
                  <a:gd name="connsiteY24" fmla="*/ 1525796 h 6861824"/>
                  <a:gd name="connsiteX25" fmla="*/ 4518631 w 6861564"/>
                  <a:gd name="connsiteY25" fmla="*/ 798275 h 6861824"/>
                  <a:gd name="connsiteX26" fmla="*/ 4722720 w 6861564"/>
                  <a:gd name="connsiteY26" fmla="*/ 594186 h 6861824"/>
                  <a:gd name="connsiteX27" fmla="*/ 4833717 w 6861564"/>
                  <a:gd name="connsiteY27" fmla="*/ 628694 h 6861824"/>
                  <a:gd name="connsiteX28" fmla="*/ 5030070 w 6861564"/>
                  <a:gd name="connsiteY28" fmla="*/ 432341 h 6861824"/>
                  <a:gd name="connsiteX29" fmla="*/ 4833717 w 6861564"/>
                  <a:gd name="connsiteY29" fmla="*/ 235988 h 6861824"/>
                  <a:gd name="connsiteX30" fmla="*/ 4637364 w 6861564"/>
                  <a:gd name="connsiteY30" fmla="*/ 432341 h 6861824"/>
                  <a:gd name="connsiteX31" fmla="*/ 4671871 w 6861564"/>
                  <a:gd name="connsiteY31" fmla="*/ 543338 h 6861824"/>
                  <a:gd name="connsiteX32" fmla="*/ 4446748 w 6861564"/>
                  <a:gd name="connsiteY32" fmla="*/ 768461 h 6861824"/>
                  <a:gd name="connsiteX33" fmla="*/ 4446748 w 6861564"/>
                  <a:gd name="connsiteY33" fmla="*/ 1525709 h 6861824"/>
                  <a:gd name="connsiteX34" fmla="*/ 4026663 w 6861564"/>
                  <a:gd name="connsiteY34" fmla="*/ 1525709 h 6861824"/>
                  <a:gd name="connsiteX35" fmla="*/ 4026663 w 6861564"/>
                  <a:gd name="connsiteY35" fmla="*/ 1043650 h 6861824"/>
                  <a:gd name="connsiteX36" fmla="*/ 4187031 w 6861564"/>
                  <a:gd name="connsiteY36" fmla="*/ 850601 h 6861824"/>
                  <a:gd name="connsiteX37" fmla="*/ 3990678 w 6861564"/>
                  <a:gd name="connsiteY37" fmla="*/ 654248 h 6861824"/>
                  <a:gd name="connsiteX38" fmla="*/ 3794326 w 6861564"/>
                  <a:gd name="connsiteY38" fmla="*/ 850601 h 6861824"/>
                  <a:gd name="connsiteX39" fmla="*/ 3954693 w 6861564"/>
                  <a:gd name="connsiteY39" fmla="*/ 1043650 h 6861824"/>
                  <a:gd name="connsiteX40" fmla="*/ 3954693 w 6861564"/>
                  <a:gd name="connsiteY40" fmla="*/ 1525709 h 6861824"/>
                  <a:gd name="connsiteX41" fmla="*/ 3467245 w 6861564"/>
                  <a:gd name="connsiteY41" fmla="*/ 1525709 h 6861824"/>
                  <a:gd name="connsiteX42" fmla="*/ 3467245 w 6861564"/>
                  <a:gd name="connsiteY42" fmla="*/ 389402 h 6861824"/>
                  <a:gd name="connsiteX43" fmla="*/ 3627613 w 6861564"/>
                  <a:gd name="connsiteY43" fmla="*/ 196353 h 6861824"/>
                  <a:gd name="connsiteX44" fmla="*/ 3430999 w 6861564"/>
                  <a:gd name="connsiteY44" fmla="*/ 0 h 6861824"/>
                  <a:gd name="connsiteX45" fmla="*/ 3234647 w 6861564"/>
                  <a:gd name="connsiteY45" fmla="*/ 196353 h 6861824"/>
                  <a:gd name="connsiteX46" fmla="*/ 3395014 w 6861564"/>
                  <a:gd name="connsiteY46" fmla="*/ 389402 h 6861824"/>
                  <a:gd name="connsiteX47" fmla="*/ 3395014 w 6861564"/>
                  <a:gd name="connsiteY47" fmla="*/ 1525709 h 6861824"/>
                  <a:gd name="connsiteX48" fmla="*/ 2907566 w 6861564"/>
                  <a:gd name="connsiteY48" fmla="*/ 1525709 h 6861824"/>
                  <a:gd name="connsiteX49" fmla="*/ 2907566 w 6861564"/>
                  <a:gd name="connsiteY49" fmla="*/ 917616 h 6861824"/>
                  <a:gd name="connsiteX50" fmla="*/ 3067934 w 6861564"/>
                  <a:gd name="connsiteY50" fmla="*/ 724566 h 6861824"/>
                  <a:gd name="connsiteX51" fmla="*/ 2871581 w 6861564"/>
                  <a:gd name="connsiteY51" fmla="*/ 528214 h 6861824"/>
                  <a:gd name="connsiteX52" fmla="*/ 2675229 w 6861564"/>
                  <a:gd name="connsiteY52" fmla="*/ 724566 h 6861824"/>
                  <a:gd name="connsiteX53" fmla="*/ 2835596 w 6861564"/>
                  <a:gd name="connsiteY53" fmla="*/ 917616 h 6861824"/>
                  <a:gd name="connsiteX54" fmla="*/ 2835596 w 6861564"/>
                  <a:gd name="connsiteY54" fmla="*/ 1525709 h 6861824"/>
                  <a:gd name="connsiteX55" fmla="*/ 2415511 w 6861564"/>
                  <a:gd name="connsiteY55" fmla="*/ 1525709 h 6861824"/>
                  <a:gd name="connsiteX56" fmla="*/ 2415511 w 6861564"/>
                  <a:gd name="connsiteY56" fmla="*/ 853208 h 6861824"/>
                  <a:gd name="connsiteX57" fmla="*/ 2190388 w 6861564"/>
                  <a:gd name="connsiteY57" fmla="*/ 628085 h 6861824"/>
                  <a:gd name="connsiteX58" fmla="*/ 2224895 w 6861564"/>
                  <a:gd name="connsiteY58" fmla="*/ 517088 h 6861824"/>
                  <a:gd name="connsiteX59" fmla="*/ 2028543 w 6861564"/>
                  <a:gd name="connsiteY59" fmla="*/ 320735 h 6861824"/>
                  <a:gd name="connsiteX60" fmla="*/ 1832190 w 6861564"/>
                  <a:gd name="connsiteY60" fmla="*/ 517088 h 6861824"/>
                  <a:gd name="connsiteX61" fmla="*/ 2028543 w 6861564"/>
                  <a:gd name="connsiteY61" fmla="*/ 713441 h 6861824"/>
                  <a:gd name="connsiteX62" fmla="*/ 2139540 w 6861564"/>
                  <a:gd name="connsiteY62" fmla="*/ 678933 h 6861824"/>
                  <a:gd name="connsiteX63" fmla="*/ 2343628 w 6861564"/>
                  <a:gd name="connsiteY63" fmla="*/ 883022 h 6861824"/>
                  <a:gd name="connsiteX64" fmla="*/ 2343628 w 6861564"/>
                  <a:gd name="connsiteY64" fmla="*/ 1525623 h 6861824"/>
                  <a:gd name="connsiteX65" fmla="*/ 2201688 w 6861564"/>
                  <a:gd name="connsiteY65" fmla="*/ 1525623 h 6861824"/>
                  <a:gd name="connsiteX66" fmla="*/ 1968046 w 6861564"/>
                  <a:gd name="connsiteY66" fmla="*/ 1622365 h 6861824"/>
                  <a:gd name="connsiteX67" fmla="*/ 1622625 w 6861564"/>
                  <a:gd name="connsiteY67" fmla="*/ 1967785 h 6861824"/>
                  <a:gd name="connsiteX68" fmla="*/ 1525883 w 6861564"/>
                  <a:gd name="connsiteY68" fmla="*/ 2201427 h 6861824"/>
                  <a:gd name="connsiteX69" fmla="*/ 1525883 w 6861564"/>
                  <a:gd name="connsiteY69" fmla="*/ 2343367 h 6861824"/>
                  <a:gd name="connsiteX70" fmla="*/ 798275 w 6861564"/>
                  <a:gd name="connsiteY70" fmla="*/ 2343367 h 6861824"/>
                  <a:gd name="connsiteX71" fmla="*/ 594186 w 6861564"/>
                  <a:gd name="connsiteY71" fmla="*/ 2139279 h 6861824"/>
                  <a:gd name="connsiteX72" fmla="*/ 628694 w 6861564"/>
                  <a:gd name="connsiteY72" fmla="*/ 2028282 h 6861824"/>
                  <a:gd name="connsiteX73" fmla="*/ 432341 w 6861564"/>
                  <a:gd name="connsiteY73" fmla="*/ 1831929 h 6861824"/>
                  <a:gd name="connsiteX74" fmla="*/ 235988 w 6861564"/>
                  <a:gd name="connsiteY74" fmla="*/ 2028282 h 6861824"/>
                  <a:gd name="connsiteX75" fmla="*/ 432341 w 6861564"/>
                  <a:gd name="connsiteY75" fmla="*/ 2224635 h 6861824"/>
                  <a:gd name="connsiteX76" fmla="*/ 543338 w 6861564"/>
                  <a:gd name="connsiteY76" fmla="*/ 2190127 h 6861824"/>
                  <a:gd name="connsiteX77" fmla="*/ 768461 w 6861564"/>
                  <a:gd name="connsiteY77" fmla="*/ 2415250 h 6861824"/>
                  <a:gd name="connsiteX78" fmla="*/ 1525709 w 6861564"/>
                  <a:gd name="connsiteY78" fmla="*/ 2415250 h 6861824"/>
                  <a:gd name="connsiteX79" fmla="*/ 1525709 w 6861564"/>
                  <a:gd name="connsiteY79" fmla="*/ 2835336 h 6861824"/>
                  <a:gd name="connsiteX80" fmla="*/ 1043650 w 6861564"/>
                  <a:gd name="connsiteY80" fmla="*/ 2835336 h 6861824"/>
                  <a:gd name="connsiteX81" fmla="*/ 850601 w 6861564"/>
                  <a:gd name="connsiteY81" fmla="*/ 2674968 h 6861824"/>
                  <a:gd name="connsiteX82" fmla="*/ 654248 w 6861564"/>
                  <a:gd name="connsiteY82" fmla="*/ 2871320 h 6861824"/>
                  <a:gd name="connsiteX83" fmla="*/ 850601 w 6861564"/>
                  <a:gd name="connsiteY83" fmla="*/ 3067673 h 6861824"/>
                  <a:gd name="connsiteX84" fmla="*/ 1043650 w 6861564"/>
                  <a:gd name="connsiteY84" fmla="*/ 2907305 h 6861824"/>
                  <a:gd name="connsiteX85" fmla="*/ 1525709 w 6861564"/>
                  <a:gd name="connsiteY85" fmla="*/ 2907305 h 6861824"/>
                  <a:gd name="connsiteX86" fmla="*/ 1525709 w 6861564"/>
                  <a:gd name="connsiteY86" fmla="*/ 3394754 h 6861824"/>
                  <a:gd name="connsiteX87" fmla="*/ 389402 w 6861564"/>
                  <a:gd name="connsiteY87" fmla="*/ 3394754 h 6861824"/>
                  <a:gd name="connsiteX88" fmla="*/ 196353 w 6861564"/>
                  <a:gd name="connsiteY88" fmla="*/ 3234386 h 6861824"/>
                  <a:gd name="connsiteX89" fmla="*/ 0 w 6861564"/>
                  <a:gd name="connsiteY89" fmla="*/ 3430999 h 6861824"/>
                  <a:gd name="connsiteX90" fmla="*/ 196353 w 6861564"/>
                  <a:gd name="connsiteY90" fmla="*/ 3627352 h 6861824"/>
                  <a:gd name="connsiteX91" fmla="*/ 389402 w 6861564"/>
                  <a:gd name="connsiteY91" fmla="*/ 3466984 h 6861824"/>
                  <a:gd name="connsiteX92" fmla="*/ 1525709 w 6861564"/>
                  <a:gd name="connsiteY92" fmla="*/ 3466984 h 6861824"/>
                  <a:gd name="connsiteX93" fmla="*/ 1525709 w 6861564"/>
                  <a:gd name="connsiteY93" fmla="*/ 3954433 h 6861824"/>
                  <a:gd name="connsiteX94" fmla="*/ 917616 w 6861564"/>
                  <a:gd name="connsiteY94" fmla="*/ 3954433 h 6861824"/>
                  <a:gd name="connsiteX95" fmla="*/ 724566 w 6861564"/>
                  <a:gd name="connsiteY95" fmla="*/ 3794065 h 6861824"/>
                  <a:gd name="connsiteX96" fmla="*/ 528214 w 6861564"/>
                  <a:gd name="connsiteY96" fmla="*/ 3990417 h 6861824"/>
                  <a:gd name="connsiteX97" fmla="*/ 724566 w 6861564"/>
                  <a:gd name="connsiteY97" fmla="*/ 4186770 h 6861824"/>
                  <a:gd name="connsiteX98" fmla="*/ 917616 w 6861564"/>
                  <a:gd name="connsiteY98" fmla="*/ 4026402 h 6861824"/>
                  <a:gd name="connsiteX99" fmla="*/ 1525709 w 6861564"/>
                  <a:gd name="connsiteY99" fmla="*/ 4026402 h 6861824"/>
                  <a:gd name="connsiteX100" fmla="*/ 1525709 w 6861564"/>
                  <a:gd name="connsiteY100" fmla="*/ 4446488 h 6861824"/>
                  <a:gd name="connsiteX101" fmla="*/ 853208 w 6861564"/>
                  <a:gd name="connsiteY101" fmla="*/ 4446488 h 6861824"/>
                  <a:gd name="connsiteX102" fmla="*/ 628085 w 6861564"/>
                  <a:gd name="connsiteY102" fmla="*/ 4671611 h 6861824"/>
                  <a:gd name="connsiteX103" fmla="*/ 517088 w 6861564"/>
                  <a:gd name="connsiteY103" fmla="*/ 4637103 h 6861824"/>
                  <a:gd name="connsiteX104" fmla="*/ 320735 w 6861564"/>
                  <a:gd name="connsiteY104" fmla="*/ 4833456 h 6861824"/>
                  <a:gd name="connsiteX105" fmla="*/ 517088 w 6861564"/>
                  <a:gd name="connsiteY105" fmla="*/ 5029809 h 6861824"/>
                  <a:gd name="connsiteX106" fmla="*/ 713441 w 6861564"/>
                  <a:gd name="connsiteY106" fmla="*/ 4833456 h 6861824"/>
                  <a:gd name="connsiteX107" fmla="*/ 678933 w 6861564"/>
                  <a:gd name="connsiteY107" fmla="*/ 4722459 h 6861824"/>
                  <a:gd name="connsiteX108" fmla="*/ 883022 w 6861564"/>
                  <a:gd name="connsiteY108" fmla="*/ 4518371 h 6861824"/>
                  <a:gd name="connsiteX109" fmla="*/ 1525623 w 6861564"/>
                  <a:gd name="connsiteY109" fmla="*/ 4518371 h 6861824"/>
                  <a:gd name="connsiteX110" fmla="*/ 1525623 w 6861564"/>
                  <a:gd name="connsiteY110" fmla="*/ 4660311 h 6861824"/>
                  <a:gd name="connsiteX111" fmla="*/ 1622365 w 6861564"/>
                  <a:gd name="connsiteY111" fmla="*/ 4893952 h 6861824"/>
                  <a:gd name="connsiteX112" fmla="*/ 1967785 w 6861564"/>
                  <a:gd name="connsiteY112" fmla="*/ 5239373 h 6861824"/>
                  <a:gd name="connsiteX113" fmla="*/ 2201427 w 6861564"/>
                  <a:gd name="connsiteY113" fmla="*/ 5336115 h 6861824"/>
                  <a:gd name="connsiteX114" fmla="*/ 2343367 w 6861564"/>
                  <a:gd name="connsiteY114" fmla="*/ 5336115 h 6861824"/>
                  <a:gd name="connsiteX115" fmla="*/ 2343367 w 6861564"/>
                  <a:gd name="connsiteY115" fmla="*/ 6063550 h 6861824"/>
                  <a:gd name="connsiteX116" fmla="*/ 2139279 w 6861564"/>
                  <a:gd name="connsiteY116" fmla="*/ 6267639 h 6861824"/>
                  <a:gd name="connsiteX117" fmla="*/ 2028282 w 6861564"/>
                  <a:gd name="connsiteY117" fmla="*/ 6233131 h 6861824"/>
                  <a:gd name="connsiteX118" fmla="*/ 1831929 w 6861564"/>
                  <a:gd name="connsiteY118" fmla="*/ 6429484 h 6861824"/>
                  <a:gd name="connsiteX119" fmla="*/ 2028282 w 6861564"/>
                  <a:gd name="connsiteY119" fmla="*/ 6625836 h 6861824"/>
                  <a:gd name="connsiteX120" fmla="*/ 2224635 w 6861564"/>
                  <a:gd name="connsiteY120" fmla="*/ 6429484 h 6861824"/>
                  <a:gd name="connsiteX121" fmla="*/ 2190127 w 6861564"/>
                  <a:gd name="connsiteY121" fmla="*/ 6318487 h 6861824"/>
                  <a:gd name="connsiteX122" fmla="*/ 2415250 w 6861564"/>
                  <a:gd name="connsiteY122" fmla="*/ 6093364 h 6861824"/>
                  <a:gd name="connsiteX123" fmla="*/ 2415250 w 6861564"/>
                  <a:gd name="connsiteY123" fmla="*/ 5336115 h 6861824"/>
                  <a:gd name="connsiteX124" fmla="*/ 2835336 w 6861564"/>
                  <a:gd name="connsiteY124" fmla="*/ 5336115 h 6861824"/>
                  <a:gd name="connsiteX125" fmla="*/ 2835336 w 6861564"/>
                  <a:gd name="connsiteY125" fmla="*/ 5818174 h 6861824"/>
                  <a:gd name="connsiteX126" fmla="*/ 2674968 w 6861564"/>
                  <a:gd name="connsiteY126" fmla="*/ 6011224 h 6861824"/>
                  <a:gd name="connsiteX127" fmla="*/ 2871320 w 6861564"/>
                  <a:gd name="connsiteY127" fmla="*/ 6207577 h 6861824"/>
                  <a:gd name="connsiteX128" fmla="*/ 3067673 w 6861564"/>
                  <a:gd name="connsiteY128" fmla="*/ 6011224 h 6861824"/>
                  <a:gd name="connsiteX129" fmla="*/ 2907305 w 6861564"/>
                  <a:gd name="connsiteY129" fmla="*/ 5818174 h 6861824"/>
                  <a:gd name="connsiteX130" fmla="*/ 2907305 w 6861564"/>
                  <a:gd name="connsiteY130" fmla="*/ 5336115 h 6861824"/>
                  <a:gd name="connsiteX131" fmla="*/ 3394754 w 6861564"/>
                  <a:gd name="connsiteY131" fmla="*/ 5336115 h 6861824"/>
                  <a:gd name="connsiteX132" fmla="*/ 3394754 w 6861564"/>
                  <a:gd name="connsiteY132" fmla="*/ 6472423 h 6861824"/>
                  <a:gd name="connsiteX133" fmla="*/ 3234386 w 6861564"/>
                  <a:gd name="connsiteY133" fmla="*/ 6665472 h 6861824"/>
                  <a:gd name="connsiteX134" fmla="*/ 3430739 w 6861564"/>
                  <a:gd name="connsiteY134" fmla="*/ 6861825 h 6861824"/>
                  <a:gd name="connsiteX135" fmla="*/ 3627091 w 6861564"/>
                  <a:gd name="connsiteY135" fmla="*/ 6665472 h 6861824"/>
                  <a:gd name="connsiteX136" fmla="*/ 3466723 w 6861564"/>
                  <a:gd name="connsiteY136" fmla="*/ 6472423 h 6861824"/>
                  <a:gd name="connsiteX137" fmla="*/ 3466723 w 6861564"/>
                  <a:gd name="connsiteY137" fmla="*/ 5336289 h 6861824"/>
                  <a:gd name="connsiteX138" fmla="*/ 3954172 w 6861564"/>
                  <a:gd name="connsiteY138" fmla="*/ 5336289 h 6861824"/>
                  <a:gd name="connsiteX139" fmla="*/ 3954172 w 6861564"/>
                  <a:gd name="connsiteY139" fmla="*/ 5944383 h 6861824"/>
                  <a:gd name="connsiteX140" fmla="*/ 3793804 w 6861564"/>
                  <a:gd name="connsiteY140" fmla="*/ 6137432 h 6861824"/>
                  <a:gd name="connsiteX141" fmla="*/ 3990157 w 6861564"/>
                  <a:gd name="connsiteY141" fmla="*/ 6333785 h 6861824"/>
                  <a:gd name="connsiteX142" fmla="*/ 4186509 w 6861564"/>
                  <a:gd name="connsiteY142" fmla="*/ 6137432 h 6861824"/>
                  <a:gd name="connsiteX143" fmla="*/ 4026142 w 6861564"/>
                  <a:gd name="connsiteY143" fmla="*/ 5944383 h 6861824"/>
                  <a:gd name="connsiteX144" fmla="*/ 4026142 w 6861564"/>
                  <a:gd name="connsiteY144" fmla="*/ 5336289 h 6861824"/>
                  <a:gd name="connsiteX145" fmla="*/ 4446227 w 6861564"/>
                  <a:gd name="connsiteY145" fmla="*/ 5336289 h 6861824"/>
                  <a:gd name="connsiteX146" fmla="*/ 4446227 w 6861564"/>
                  <a:gd name="connsiteY146" fmla="*/ 6008790 h 6861824"/>
                  <a:gd name="connsiteX147" fmla="*/ 4671350 w 6861564"/>
                  <a:gd name="connsiteY147" fmla="*/ 6233914 h 6861824"/>
                  <a:gd name="connsiteX148" fmla="*/ 4636843 w 6861564"/>
                  <a:gd name="connsiteY148" fmla="*/ 6344910 h 6861824"/>
                  <a:gd name="connsiteX149" fmla="*/ 4833195 w 6861564"/>
                  <a:gd name="connsiteY149" fmla="*/ 6541263 h 6861824"/>
                  <a:gd name="connsiteX150" fmla="*/ 5029548 w 6861564"/>
                  <a:gd name="connsiteY150" fmla="*/ 6344910 h 6861824"/>
                  <a:gd name="connsiteX151" fmla="*/ 4833195 w 6861564"/>
                  <a:gd name="connsiteY151" fmla="*/ 6148558 h 6861824"/>
                  <a:gd name="connsiteX152" fmla="*/ 4722199 w 6861564"/>
                  <a:gd name="connsiteY152" fmla="*/ 6183065 h 6861824"/>
                  <a:gd name="connsiteX153" fmla="*/ 4518110 w 6861564"/>
                  <a:gd name="connsiteY153" fmla="*/ 5978977 h 6861824"/>
                  <a:gd name="connsiteX154" fmla="*/ 4518110 w 6861564"/>
                  <a:gd name="connsiteY154" fmla="*/ 5336376 h 6861824"/>
                  <a:gd name="connsiteX155" fmla="*/ 4660050 w 6861564"/>
                  <a:gd name="connsiteY155" fmla="*/ 5336376 h 6861824"/>
                  <a:gd name="connsiteX156" fmla="*/ 4893692 w 6861564"/>
                  <a:gd name="connsiteY156" fmla="*/ 5239634 h 6861824"/>
                  <a:gd name="connsiteX157" fmla="*/ 5239112 w 6861564"/>
                  <a:gd name="connsiteY157" fmla="*/ 4894213 h 6861824"/>
                  <a:gd name="connsiteX158" fmla="*/ 5335855 w 6861564"/>
                  <a:gd name="connsiteY158" fmla="*/ 4660572 h 6861824"/>
                  <a:gd name="connsiteX159" fmla="*/ 5335855 w 6861564"/>
                  <a:gd name="connsiteY159" fmla="*/ 4518631 h 6861824"/>
                  <a:gd name="connsiteX160" fmla="*/ 6063289 w 6861564"/>
                  <a:gd name="connsiteY160" fmla="*/ 4518631 h 6861824"/>
                  <a:gd name="connsiteX161" fmla="*/ 6267378 w 6861564"/>
                  <a:gd name="connsiteY161" fmla="*/ 4722720 h 6861824"/>
                  <a:gd name="connsiteX162" fmla="*/ 6232871 w 6861564"/>
                  <a:gd name="connsiteY162" fmla="*/ 4833717 h 6861824"/>
                  <a:gd name="connsiteX163" fmla="*/ 6429223 w 6861564"/>
                  <a:gd name="connsiteY163" fmla="*/ 5030070 h 6861824"/>
                  <a:gd name="connsiteX164" fmla="*/ 6625576 w 6861564"/>
                  <a:gd name="connsiteY164" fmla="*/ 4833717 h 6861824"/>
                  <a:gd name="connsiteX165" fmla="*/ 6429223 w 6861564"/>
                  <a:gd name="connsiteY165" fmla="*/ 4637364 h 6861824"/>
                  <a:gd name="connsiteX166" fmla="*/ 6318226 w 6861564"/>
                  <a:gd name="connsiteY166" fmla="*/ 4671871 h 6861824"/>
                  <a:gd name="connsiteX167" fmla="*/ 6093103 w 6861564"/>
                  <a:gd name="connsiteY167" fmla="*/ 4446748 h 6861824"/>
                  <a:gd name="connsiteX168" fmla="*/ 5335855 w 6861564"/>
                  <a:gd name="connsiteY168" fmla="*/ 4446748 h 6861824"/>
                  <a:gd name="connsiteX169" fmla="*/ 5335855 w 6861564"/>
                  <a:gd name="connsiteY169" fmla="*/ 4026663 h 6861824"/>
                  <a:gd name="connsiteX170" fmla="*/ 5817914 w 6861564"/>
                  <a:gd name="connsiteY170" fmla="*/ 4026663 h 6861824"/>
                  <a:gd name="connsiteX171" fmla="*/ 6010963 w 6861564"/>
                  <a:gd name="connsiteY171" fmla="*/ 4187031 h 6861824"/>
                  <a:gd name="connsiteX172" fmla="*/ 6207316 w 6861564"/>
                  <a:gd name="connsiteY172" fmla="*/ 3990678 h 6861824"/>
                  <a:gd name="connsiteX173" fmla="*/ 6010963 w 6861564"/>
                  <a:gd name="connsiteY173" fmla="*/ 3794326 h 6861824"/>
                  <a:gd name="connsiteX174" fmla="*/ 5817914 w 6861564"/>
                  <a:gd name="connsiteY174" fmla="*/ 3954693 h 6861824"/>
                  <a:gd name="connsiteX175" fmla="*/ 5335855 w 6861564"/>
                  <a:gd name="connsiteY175" fmla="*/ 3954693 h 6861824"/>
                  <a:gd name="connsiteX176" fmla="*/ 5335855 w 6861564"/>
                  <a:gd name="connsiteY176" fmla="*/ 3467245 h 6861824"/>
                  <a:gd name="connsiteX177" fmla="*/ 6472162 w 6861564"/>
                  <a:gd name="connsiteY177" fmla="*/ 3467245 h 6861824"/>
                  <a:gd name="connsiteX178" fmla="*/ 6665211 w 6861564"/>
                  <a:gd name="connsiteY178" fmla="*/ 3627613 h 6861824"/>
                  <a:gd name="connsiteX179" fmla="*/ 6861564 w 6861564"/>
                  <a:gd name="connsiteY179" fmla="*/ 3431260 h 6861824"/>
                  <a:gd name="connsiteX180" fmla="*/ 6665559 w 6861564"/>
                  <a:gd name="connsiteY180" fmla="*/ 3234560 h 6861824"/>
                  <a:gd name="connsiteX181" fmla="*/ 6137432 w 6861564"/>
                  <a:gd name="connsiteY181" fmla="*/ 2747198 h 6861824"/>
                  <a:gd name="connsiteX182" fmla="*/ 6261815 w 6861564"/>
                  <a:gd name="connsiteY182" fmla="*/ 2871581 h 6861824"/>
                  <a:gd name="connsiteX183" fmla="*/ 6137432 w 6861564"/>
                  <a:gd name="connsiteY183" fmla="*/ 2995964 h 6861824"/>
                  <a:gd name="connsiteX184" fmla="*/ 6013049 w 6861564"/>
                  <a:gd name="connsiteY184" fmla="*/ 2871581 h 6861824"/>
                  <a:gd name="connsiteX185" fmla="*/ 6137432 w 6861564"/>
                  <a:gd name="connsiteY185" fmla="*/ 2747198 h 6861824"/>
                  <a:gd name="connsiteX186" fmla="*/ 6344824 w 6861564"/>
                  <a:gd name="connsiteY186" fmla="*/ 1903986 h 6861824"/>
                  <a:gd name="connsiteX187" fmla="*/ 6469207 w 6861564"/>
                  <a:gd name="connsiteY187" fmla="*/ 2028369 h 6861824"/>
                  <a:gd name="connsiteX188" fmla="*/ 6344824 w 6861564"/>
                  <a:gd name="connsiteY188" fmla="*/ 2152752 h 6861824"/>
                  <a:gd name="connsiteX189" fmla="*/ 6220441 w 6861564"/>
                  <a:gd name="connsiteY189" fmla="*/ 2028369 h 6861824"/>
                  <a:gd name="connsiteX190" fmla="*/ 6344824 w 6861564"/>
                  <a:gd name="connsiteY190" fmla="*/ 1903986 h 6861824"/>
                  <a:gd name="connsiteX191" fmla="*/ 4833630 w 6861564"/>
                  <a:gd name="connsiteY191" fmla="*/ 307958 h 6861824"/>
                  <a:gd name="connsiteX192" fmla="*/ 4958012 w 6861564"/>
                  <a:gd name="connsiteY192" fmla="*/ 432341 h 6861824"/>
                  <a:gd name="connsiteX193" fmla="*/ 4833630 w 6861564"/>
                  <a:gd name="connsiteY193" fmla="*/ 556724 h 6861824"/>
                  <a:gd name="connsiteX194" fmla="*/ 4709247 w 6861564"/>
                  <a:gd name="connsiteY194" fmla="*/ 432341 h 6861824"/>
                  <a:gd name="connsiteX195" fmla="*/ 4833630 w 6861564"/>
                  <a:gd name="connsiteY195" fmla="*/ 307958 h 6861824"/>
                  <a:gd name="connsiteX196" fmla="*/ 3866122 w 6861564"/>
                  <a:gd name="connsiteY196" fmla="*/ 850601 h 6861824"/>
                  <a:gd name="connsiteX197" fmla="*/ 3990504 w 6861564"/>
                  <a:gd name="connsiteY197" fmla="*/ 726218 h 6861824"/>
                  <a:gd name="connsiteX198" fmla="*/ 4114887 w 6861564"/>
                  <a:gd name="connsiteY198" fmla="*/ 850601 h 6861824"/>
                  <a:gd name="connsiteX199" fmla="*/ 3990504 w 6861564"/>
                  <a:gd name="connsiteY199" fmla="*/ 974983 h 6861824"/>
                  <a:gd name="connsiteX200" fmla="*/ 3866122 w 6861564"/>
                  <a:gd name="connsiteY200" fmla="*/ 850601 h 6861824"/>
                  <a:gd name="connsiteX201" fmla="*/ 3306617 w 6861564"/>
                  <a:gd name="connsiteY201" fmla="*/ 196353 h 6861824"/>
                  <a:gd name="connsiteX202" fmla="*/ 3430999 w 6861564"/>
                  <a:gd name="connsiteY202" fmla="*/ 71970 h 6861824"/>
                  <a:gd name="connsiteX203" fmla="*/ 3555382 w 6861564"/>
                  <a:gd name="connsiteY203" fmla="*/ 196353 h 6861824"/>
                  <a:gd name="connsiteX204" fmla="*/ 3430999 w 6861564"/>
                  <a:gd name="connsiteY204" fmla="*/ 320735 h 6861824"/>
                  <a:gd name="connsiteX205" fmla="*/ 3306617 w 6861564"/>
                  <a:gd name="connsiteY205" fmla="*/ 196353 h 6861824"/>
                  <a:gd name="connsiteX206" fmla="*/ 2747198 w 6861564"/>
                  <a:gd name="connsiteY206" fmla="*/ 724566 h 6861824"/>
                  <a:gd name="connsiteX207" fmla="*/ 2871581 w 6861564"/>
                  <a:gd name="connsiteY207" fmla="*/ 600184 h 6861824"/>
                  <a:gd name="connsiteX208" fmla="*/ 2995964 w 6861564"/>
                  <a:gd name="connsiteY208" fmla="*/ 724566 h 6861824"/>
                  <a:gd name="connsiteX209" fmla="*/ 2871581 w 6861564"/>
                  <a:gd name="connsiteY209" fmla="*/ 848949 h 6861824"/>
                  <a:gd name="connsiteX210" fmla="*/ 2747198 w 6861564"/>
                  <a:gd name="connsiteY210" fmla="*/ 724566 h 6861824"/>
                  <a:gd name="connsiteX211" fmla="*/ 2028369 w 6861564"/>
                  <a:gd name="connsiteY211" fmla="*/ 641471 h 6861824"/>
                  <a:gd name="connsiteX212" fmla="*/ 1903986 w 6861564"/>
                  <a:gd name="connsiteY212" fmla="*/ 517088 h 6861824"/>
                  <a:gd name="connsiteX213" fmla="*/ 2028369 w 6861564"/>
                  <a:gd name="connsiteY213" fmla="*/ 392705 h 6861824"/>
                  <a:gd name="connsiteX214" fmla="*/ 2152752 w 6861564"/>
                  <a:gd name="connsiteY214" fmla="*/ 517088 h 6861824"/>
                  <a:gd name="connsiteX215" fmla="*/ 2028369 w 6861564"/>
                  <a:gd name="connsiteY215" fmla="*/ 641471 h 6861824"/>
                  <a:gd name="connsiteX216" fmla="*/ 432341 w 6861564"/>
                  <a:gd name="connsiteY216" fmla="*/ 2152752 h 6861824"/>
                  <a:gd name="connsiteX217" fmla="*/ 307958 w 6861564"/>
                  <a:gd name="connsiteY217" fmla="*/ 2028369 h 6861824"/>
                  <a:gd name="connsiteX218" fmla="*/ 432341 w 6861564"/>
                  <a:gd name="connsiteY218" fmla="*/ 1903986 h 6861824"/>
                  <a:gd name="connsiteX219" fmla="*/ 556724 w 6861564"/>
                  <a:gd name="connsiteY219" fmla="*/ 2028369 h 6861824"/>
                  <a:gd name="connsiteX220" fmla="*/ 432341 w 6861564"/>
                  <a:gd name="connsiteY220" fmla="*/ 2152752 h 6861824"/>
                  <a:gd name="connsiteX221" fmla="*/ 850601 w 6861564"/>
                  <a:gd name="connsiteY221" fmla="*/ 2995877 h 6861824"/>
                  <a:gd name="connsiteX222" fmla="*/ 726218 w 6861564"/>
                  <a:gd name="connsiteY222" fmla="*/ 2871494 h 6861824"/>
                  <a:gd name="connsiteX223" fmla="*/ 850601 w 6861564"/>
                  <a:gd name="connsiteY223" fmla="*/ 2747111 h 6861824"/>
                  <a:gd name="connsiteX224" fmla="*/ 974983 w 6861564"/>
                  <a:gd name="connsiteY224" fmla="*/ 2871494 h 6861824"/>
                  <a:gd name="connsiteX225" fmla="*/ 850601 w 6861564"/>
                  <a:gd name="connsiteY225" fmla="*/ 2995877 h 6861824"/>
                  <a:gd name="connsiteX226" fmla="*/ 196353 w 6861564"/>
                  <a:gd name="connsiteY226" fmla="*/ 3555295 h 6861824"/>
                  <a:gd name="connsiteX227" fmla="*/ 71970 w 6861564"/>
                  <a:gd name="connsiteY227" fmla="*/ 3430912 h 6861824"/>
                  <a:gd name="connsiteX228" fmla="*/ 196353 w 6861564"/>
                  <a:gd name="connsiteY228" fmla="*/ 3306530 h 6861824"/>
                  <a:gd name="connsiteX229" fmla="*/ 320735 w 6861564"/>
                  <a:gd name="connsiteY229" fmla="*/ 3430912 h 6861824"/>
                  <a:gd name="connsiteX230" fmla="*/ 196353 w 6861564"/>
                  <a:gd name="connsiteY230" fmla="*/ 3555295 h 6861824"/>
                  <a:gd name="connsiteX231" fmla="*/ 724566 w 6861564"/>
                  <a:gd name="connsiteY231" fmla="*/ 4114800 h 6861824"/>
                  <a:gd name="connsiteX232" fmla="*/ 600184 w 6861564"/>
                  <a:gd name="connsiteY232" fmla="*/ 3990417 h 6861824"/>
                  <a:gd name="connsiteX233" fmla="*/ 724566 w 6861564"/>
                  <a:gd name="connsiteY233" fmla="*/ 3866035 h 6861824"/>
                  <a:gd name="connsiteX234" fmla="*/ 848949 w 6861564"/>
                  <a:gd name="connsiteY234" fmla="*/ 3990417 h 6861824"/>
                  <a:gd name="connsiteX235" fmla="*/ 724566 w 6861564"/>
                  <a:gd name="connsiteY235" fmla="*/ 4114800 h 6861824"/>
                  <a:gd name="connsiteX236" fmla="*/ 517088 w 6861564"/>
                  <a:gd name="connsiteY236" fmla="*/ 4957926 h 6861824"/>
                  <a:gd name="connsiteX237" fmla="*/ 392705 w 6861564"/>
                  <a:gd name="connsiteY237" fmla="*/ 4833543 h 6861824"/>
                  <a:gd name="connsiteX238" fmla="*/ 517088 w 6861564"/>
                  <a:gd name="connsiteY238" fmla="*/ 4709161 h 6861824"/>
                  <a:gd name="connsiteX239" fmla="*/ 641471 w 6861564"/>
                  <a:gd name="connsiteY239" fmla="*/ 4833543 h 6861824"/>
                  <a:gd name="connsiteX240" fmla="*/ 517088 w 6861564"/>
                  <a:gd name="connsiteY240" fmla="*/ 4957926 h 6861824"/>
                  <a:gd name="connsiteX241" fmla="*/ 2028369 w 6861564"/>
                  <a:gd name="connsiteY241" fmla="*/ 6553954 h 6861824"/>
                  <a:gd name="connsiteX242" fmla="*/ 1903986 w 6861564"/>
                  <a:gd name="connsiteY242" fmla="*/ 6429571 h 6861824"/>
                  <a:gd name="connsiteX243" fmla="*/ 2028369 w 6861564"/>
                  <a:gd name="connsiteY243" fmla="*/ 6305188 h 6861824"/>
                  <a:gd name="connsiteX244" fmla="*/ 2152752 w 6861564"/>
                  <a:gd name="connsiteY244" fmla="*/ 6429571 h 6861824"/>
                  <a:gd name="connsiteX245" fmla="*/ 2028369 w 6861564"/>
                  <a:gd name="connsiteY245" fmla="*/ 6553954 h 6861824"/>
                  <a:gd name="connsiteX246" fmla="*/ 2995877 w 6861564"/>
                  <a:gd name="connsiteY246" fmla="*/ 6011398 h 6861824"/>
                  <a:gd name="connsiteX247" fmla="*/ 2871494 w 6861564"/>
                  <a:gd name="connsiteY247" fmla="*/ 6135780 h 6861824"/>
                  <a:gd name="connsiteX248" fmla="*/ 2747111 w 6861564"/>
                  <a:gd name="connsiteY248" fmla="*/ 6011398 h 6861824"/>
                  <a:gd name="connsiteX249" fmla="*/ 2871494 w 6861564"/>
                  <a:gd name="connsiteY249" fmla="*/ 5887015 h 6861824"/>
                  <a:gd name="connsiteX250" fmla="*/ 2995877 w 6861564"/>
                  <a:gd name="connsiteY250" fmla="*/ 6011398 h 6861824"/>
                  <a:gd name="connsiteX251" fmla="*/ 3555295 w 6861564"/>
                  <a:gd name="connsiteY251" fmla="*/ 6665559 h 6861824"/>
                  <a:gd name="connsiteX252" fmla="*/ 3430912 w 6861564"/>
                  <a:gd name="connsiteY252" fmla="*/ 6789942 h 6861824"/>
                  <a:gd name="connsiteX253" fmla="*/ 3306530 w 6861564"/>
                  <a:gd name="connsiteY253" fmla="*/ 6665559 h 6861824"/>
                  <a:gd name="connsiteX254" fmla="*/ 3430912 w 6861564"/>
                  <a:gd name="connsiteY254" fmla="*/ 6541176 h 6861824"/>
                  <a:gd name="connsiteX255" fmla="*/ 3555295 w 6861564"/>
                  <a:gd name="connsiteY255" fmla="*/ 6665559 h 6861824"/>
                  <a:gd name="connsiteX256" fmla="*/ 4114800 w 6861564"/>
                  <a:gd name="connsiteY256" fmla="*/ 6137432 h 6861824"/>
                  <a:gd name="connsiteX257" fmla="*/ 3990417 w 6861564"/>
                  <a:gd name="connsiteY257" fmla="*/ 6261815 h 6861824"/>
                  <a:gd name="connsiteX258" fmla="*/ 3866035 w 6861564"/>
                  <a:gd name="connsiteY258" fmla="*/ 6137432 h 6861824"/>
                  <a:gd name="connsiteX259" fmla="*/ 3990417 w 6861564"/>
                  <a:gd name="connsiteY259" fmla="*/ 6013049 h 6861824"/>
                  <a:gd name="connsiteX260" fmla="*/ 4114800 w 6861564"/>
                  <a:gd name="connsiteY260" fmla="*/ 6137432 h 6861824"/>
                  <a:gd name="connsiteX261" fmla="*/ 4833630 w 6861564"/>
                  <a:gd name="connsiteY261" fmla="*/ 6220528 h 6861824"/>
                  <a:gd name="connsiteX262" fmla="*/ 4958012 w 6861564"/>
                  <a:gd name="connsiteY262" fmla="*/ 6344910 h 6861824"/>
                  <a:gd name="connsiteX263" fmla="*/ 4833630 w 6861564"/>
                  <a:gd name="connsiteY263" fmla="*/ 6469294 h 6861824"/>
                  <a:gd name="connsiteX264" fmla="*/ 4709247 w 6861564"/>
                  <a:gd name="connsiteY264" fmla="*/ 6344910 h 6861824"/>
                  <a:gd name="connsiteX265" fmla="*/ 4833630 w 6861564"/>
                  <a:gd name="connsiteY265" fmla="*/ 6220528 h 6861824"/>
                  <a:gd name="connsiteX266" fmla="*/ 6429657 w 6861564"/>
                  <a:gd name="connsiteY266" fmla="*/ 4709247 h 6861824"/>
                  <a:gd name="connsiteX267" fmla="*/ 6554041 w 6861564"/>
                  <a:gd name="connsiteY267" fmla="*/ 4833630 h 6861824"/>
                  <a:gd name="connsiteX268" fmla="*/ 6429657 w 6861564"/>
                  <a:gd name="connsiteY268" fmla="*/ 4958012 h 6861824"/>
                  <a:gd name="connsiteX269" fmla="*/ 6305275 w 6861564"/>
                  <a:gd name="connsiteY269" fmla="*/ 4833630 h 6861824"/>
                  <a:gd name="connsiteX270" fmla="*/ 6429657 w 6861564"/>
                  <a:gd name="connsiteY270" fmla="*/ 4709247 h 6861824"/>
                  <a:gd name="connsiteX271" fmla="*/ 6011398 w 6861564"/>
                  <a:gd name="connsiteY271" fmla="*/ 3866122 h 6861824"/>
                  <a:gd name="connsiteX272" fmla="*/ 6135780 w 6861564"/>
                  <a:gd name="connsiteY272" fmla="*/ 3990504 h 6861824"/>
                  <a:gd name="connsiteX273" fmla="*/ 6011398 w 6861564"/>
                  <a:gd name="connsiteY273" fmla="*/ 4114887 h 6861824"/>
                  <a:gd name="connsiteX274" fmla="*/ 5887015 w 6861564"/>
                  <a:gd name="connsiteY274" fmla="*/ 3990504 h 6861824"/>
                  <a:gd name="connsiteX275" fmla="*/ 6011398 w 6861564"/>
                  <a:gd name="connsiteY275" fmla="*/ 3866122 h 6861824"/>
                  <a:gd name="connsiteX276" fmla="*/ 5264232 w 6861564"/>
                  <a:gd name="connsiteY276" fmla="*/ 4660485 h 6861824"/>
                  <a:gd name="connsiteX277" fmla="*/ 5188525 w 6861564"/>
                  <a:gd name="connsiteY277" fmla="*/ 4843191 h 6861824"/>
                  <a:gd name="connsiteX278" fmla="*/ 4843104 w 6861564"/>
                  <a:gd name="connsiteY278" fmla="*/ 5188612 h 6861824"/>
                  <a:gd name="connsiteX279" fmla="*/ 4660398 w 6861564"/>
                  <a:gd name="connsiteY279" fmla="*/ 5264232 h 6861824"/>
                  <a:gd name="connsiteX280" fmla="*/ 2201427 w 6861564"/>
                  <a:gd name="connsiteY280" fmla="*/ 5264232 h 6861824"/>
                  <a:gd name="connsiteX281" fmla="*/ 2018721 w 6861564"/>
                  <a:gd name="connsiteY281" fmla="*/ 5188612 h 6861824"/>
                  <a:gd name="connsiteX282" fmla="*/ 1673300 w 6861564"/>
                  <a:gd name="connsiteY282" fmla="*/ 4843191 h 6861824"/>
                  <a:gd name="connsiteX283" fmla="*/ 1597679 w 6861564"/>
                  <a:gd name="connsiteY283" fmla="*/ 4660485 h 6861824"/>
                  <a:gd name="connsiteX284" fmla="*/ 1597679 w 6861564"/>
                  <a:gd name="connsiteY284" fmla="*/ 2201514 h 6861824"/>
                  <a:gd name="connsiteX285" fmla="*/ 1673300 w 6861564"/>
                  <a:gd name="connsiteY285" fmla="*/ 2018807 h 6861824"/>
                  <a:gd name="connsiteX286" fmla="*/ 2018721 w 6861564"/>
                  <a:gd name="connsiteY286" fmla="*/ 1673387 h 6861824"/>
                  <a:gd name="connsiteX287" fmla="*/ 2201427 w 6861564"/>
                  <a:gd name="connsiteY287" fmla="*/ 1597679 h 6861824"/>
                  <a:gd name="connsiteX288" fmla="*/ 4660398 w 6861564"/>
                  <a:gd name="connsiteY288" fmla="*/ 1597679 h 6861824"/>
                  <a:gd name="connsiteX289" fmla="*/ 4843104 w 6861564"/>
                  <a:gd name="connsiteY289" fmla="*/ 1673387 h 6861824"/>
                  <a:gd name="connsiteX290" fmla="*/ 5188525 w 6861564"/>
                  <a:gd name="connsiteY290" fmla="*/ 2018807 h 6861824"/>
                  <a:gd name="connsiteX291" fmla="*/ 5264232 w 6861564"/>
                  <a:gd name="connsiteY291" fmla="*/ 2201514 h 6861824"/>
                  <a:gd name="connsiteX292" fmla="*/ 5264232 w 6861564"/>
                  <a:gd name="connsiteY292" fmla="*/ 4660485 h 6861824"/>
                  <a:gd name="connsiteX293" fmla="*/ 6665559 w 6861564"/>
                  <a:gd name="connsiteY293" fmla="*/ 3555295 h 6861824"/>
                  <a:gd name="connsiteX294" fmla="*/ 6541176 w 6861564"/>
                  <a:gd name="connsiteY294" fmla="*/ 3430912 h 6861824"/>
                  <a:gd name="connsiteX295" fmla="*/ 6665559 w 6861564"/>
                  <a:gd name="connsiteY295" fmla="*/ 3306530 h 6861824"/>
                  <a:gd name="connsiteX296" fmla="*/ 6789942 w 6861564"/>
                  <a:gd name="connsiteY296" fmla="*/ 3430912 h 6861824"/>
                  <a:gd name="connsiteX297" fmla="*/ 6665559 w 6861564"/>
                  <a:gd name="connsiteY297" fmla="*/ 3555295 h 68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</a:cxnLst>
                <a:rect l="l" t="t" r="r" b="b"/>
                <a:pathLst>
                  <a:path w="6861564" h="6861824">
                    <a:moveTo>
                      <a:pt x="6665559" y="3234560"/>
                    </a:moveTo>
                    <a:cubicBezTo>
                      <a:pt x="6569599" y="3234560"/>
                      <a:pt x="6489546" y="3303748"/>
                      <a:pt x="6472510" y="3394927"/>
                    </a:cubicBezTo>
                    <a:lnTo>
                      <a:pt x="5336289" y="3394927"/>
                    </a:lnTo>
                    <a:lnTo>
                      <a:pt x="5336289" y="2907479"/>
                    </a:lnTo>
                    <a:lnTo>
                      <a:pt x="5944383" y="2907479"/>
                    </a:lnTo>
                    <a:cubicBezTo>
                      <a:pt x="5961332" y="2998658"/>
                      <a:pt x="6041385" y="3067847"/>
                      <a:pt x="6137432" y="3067847"/>
                    </a:cubicBezTo>
                    <a:cubicBezTo>
                      <a:pt x="6245735" y="3067847"/>
                      <a:pt x="6333785" y="2979710"/>
                      <a:pt x="6333785" y="2871494"/>
                    </a:cubicBezTo>
                    <a:cubicBezTo>
                      <a:pt x="6333785" y="2763192"/>
                      <a:pt x="6245648" y="2675142"/>
                      <a:pt x="6137432" y="2675142"/>
                    </a:cubicBezTo>
                    <a:cubicBezTo>
                      <a:pt x="6041472" y="2675142"/>
                      <a:pt x="5961419" y="2744330"/>
                      <a:pt x="5944383" y="2835509"/>
                    </a:cubicBezTo>
                    <a:lnTo>
                      <a:pt x="5336289" y="2835509"/>
                    </a:lnTo>
                    <a:lnTo>
                      <a:pt x="5336289" y="2415424"/>
                    </a:lnTo>
                    <a:lnTo>
                      <a:pt x="6008790" y="2415424"/>
                    </a:lnTo>
                    <a:lnTo>
                      <a:pt x="6233914" y="2190301"/>
                    </a:lnTo>
                    <a:cubicBezTo>
                      <a:pt x="6265553" y="2212031"/>
                      <a:pt x="6303710" y="2224808"/>
                      <a:pt x="6344910" y="2224808"/>
                    </a:cubicBezTo>
                    <a:cubicBezTo>
                      <a:pt x="6453213" y="2224808"/>
                      <a:pt x="6541263" y="2136671"/>
                      <a:pt x="6541263" y="2028456"/>
                    </a:cubicBezTo>
                    <a:cubicBezTo>
                      <a:pt x="6541263" y="1920153"/>
                      <a:pt x="6453126" y="1832103"/>
                      <a:pt x="6344910" y="1832103"/>
                    </a:cubicBezTo>
                    <a:cubicBezTo>
                      <a:pt x="6236608" y="1832103"/>
                      <a:pt x="6148558" y="1920240"/>
                      <a:pt x="6148558" y="2028456"/>
                    </a:cubicBezTo>
                    <a:cubicBezTo>
                      <a:pt x="6148558" y="2069569"/>
                      <a:pt x="6161335" y="2107814"/>
                      <a:pt x="6183065" y="2139453"/>
                    </a:cubicBezTo>
                    <a:lnTo>
                      <a:pt x="5978977" y="2343541"/>
                    </a:lnTo>
                    <a:lnTo>
                      <a:pt x="5336376" y="2343541"/>
                    </a:lnTo>
                    <a:lnTo>
                      <a:pt x="5336376" y="2201601"/>
                    </a:lnTo>
                    <a:cubicBezTo>
                      <a:pt x="5336376" y="2113377"/>
                      <a:pt x="5302043" y="2030368"/>
                      <a:pt x="5239634" y="1967959"/>
                    </a:cubicBezTo>
                    <a:lnTo>
                      <a:pt x="4894213" y="1622539"/>
                    </a:lnTo>
                    <a:cubicBezTo>
                      <a:pt x="4831805" y="1560130"/>
                      <a:pt x="4748883" y="1525796"/>
                      <a:pt x="4660572" y="1525796"/>
                    </a:cubicBezTo>
                    <a:lnTo>
                      <a:pt x="4518631" y="1525796"/>
                    </a:lnTo>
                    <a:lnTo>
                      <a:pt x="4518631" y="798275"/>
                    </a:lnTo>
                    <a:lnTo>
                      <a:pt x="4722720" y="594186"/>
                    </a:lnTo>
                    <a:cubicBezTo>
                      <a:pt x="4754272" y="615916"/>
                      <a:pt x="4792517" y="628694"/>
                      <a:pt x="4833717" y="628694"/>
                    </a:cubicBezTo>
                    <a:cubicBezTo>
                      <a:pt x="4942019" y="628694"/>
                      <a:pt x="5030070" y="540556"/>
                      <a:pt x="5030070" y="432341"/>
                    </a:cubicBezTo>
                    <a:cubicBezTo>
                      <a:pt x="5030070" y="324038"/>
                      <a:pt x="4941932" y="235988"/>
                      <a:pt x="4833717" y="235988"/>
                    </a:cubicBezTo>
                    <a:cubicBezTo>
                      <a:pt x="4725415" y="235988"/>
                      <a:pt x="4637364" y="324125"/>
                      <a:pt x="4637364" y="432341"/>
                    </a:cubicBezTo>
                    <a:cubicBezTo>
                      <a:pt x="4637364" y="473454"/>
                      <a:pt x="4650141" y="511699"/>
                      <a:pt x="4671871" y="543338"/>
                    </a:cubicBezTo>
                    <a:lnTo>
                      <a:pt x="4446748" y="768461"/>
                    </a:lnTo>
                    <a:lnTo>
                      <a:pt x="4446748" y="1525709"/>
                    </a:lnTo>
                    <a:lnTo>
                      <a:pt x="4026663" y="1525709"/>
                    </a:lnTo>
                    <a:lnTo>
                      <a:pt x="4026663" y="1043650"/>
                    </a:lnTo>
                    <a:cubicBezTo>
                      <a:pt x="4117755" y="1026701"/>
                      <a:pt x="4187031" y="946647"/>
                      <a:pt x="4187031" y="850601"/>
                    </a:cubicBezTo>
                    <a:cubicBezTo>
                      <a:pt x="4187031" y="742298"/>
                      <a:pt x="4098894" y="654248"/>
                      <a:pt x="3990678" y="654248"/>
                    </a:cubicBezTo>
                    <a:cubicBezTo>
                      <a:pt x="3882376" y="654248"/>
                      <a:pt x="3794326" y="742385"/>
                      <a:pt x="3794326" y="850601"/>
                    </a:cubicBezTo>
                    <a:cubicBezTo>
                      <a:pt x="3794326" y="946561"/>
                      <a:pt x="3863514" y="1026614"/>
                      <a:pt x="3954693" y="1043650"/>
                    </a:cubicBezTo>
                    <a:lnTo>
                      <a:pt x="3954693" y="1525709"/>
                    </a:lnTo>
                    <a:lnTo>
                      <a:pt x="3467245" y="1525709"/>
                    </a:lnTo>
                    <a:lnTo>
                      <a:pt x="3467245" y="389402"/>
                    </a:lnTo>
                    <a:cubicBezTo>
                      <a:pt x="3558337" y="372453"/>
                      <a:pt x="3627613" y="292399"/>
                      <a:pt x="3627613" y="196353"/>
                    </a:cubicBezTo>
                    <a:cubicBezTo>
                      <a:pt x="3627352" y="88137"/>
                      <a:pt x="3539302" y="0"/>
                      <a:pt x="3430999" y="0"/>
                    </a:cubicBezTo>
                    <a:cubicBezTo>
                      <a:pt x="3322697" y="0"/>
                      <a:pt x="3234647" y="88137"/>
                      <a:pt x="3234647" y="196353"/>
                    </a:cubicBezTo>
                    <a:cubicBezTo>
                      <a:pt x="3234647" y="292312"/>
                      <a:pt x="3303835" y="372366"/>
                      <a:pt x="3395014" y="389402"/>
                    </a:cubicBezTo>
                    <a:lnTo>
                      <a:pt x="3395014" y="1525709"/>
                    </a:lnTo>
                    <a:lnTo>
                      <a:pt x="2907566" y="1525709"/>
                    </a:lnTo>
                    <a:lnTo>
                      <a:pt x="2907566" y="917616"/>
                    </a:lnTo>
                    <a:cubicBezTo>
                      <a:pt x="2998745" y="900667"/>
                      <a:pt x="3067934" y="820613"/>
                      <a:pt x="3067934" y="724566"/>
                    </a:cubicBezTo>
                    <a:cubicBezTo>
                      <a:pt x="3067934" y="616264"/>
                      <a:pt x="2979797" y="528214"/>
                      <a:pt x="2871581" y="528214"/>
                    </a:cubicBezTo>
                    <a:cubicBezTo>
                      <a:pt x="2763279" y="528214"/>
                      <a:pt x="2675229" y="616351"/>
                      <a:pt x="2675229" y="724566"/>
                    </a:cubicBezTo>
                    <a:cubicBezTo>
                      <a:pt x="2675229" y="820526"/>
                      <a:pt x="2744417" y="900580"/>
                      <a:pt x="2835596" y="917616"/>
                    </a:cubicBezTo>
                    <a:lnTo>
                      <a:pt x="2835596" y="1525709"/>
                    </a:lnTo>
                    <a:lnTo>
                      <a:pt x="2415511" y="1525709"/>
                    </a:lnTo>
                    <a:lnTo>
                      <a:pt x="2415511" y="853208"/>
                    </a:lnTo>
                    <a:lnTo>
                      <a:pt x="2190388" y="628085"/>
                    </a:lnTo>
                    <a:cubicBezTo>
                      <a:pt x="2212118" y="596533"/>
                      <a:pt x="2224895" y="558288"/>
                      <a:pt x="2224895" y="517088"/>
                    </a:cubicBezTo>
                    <a:cubicBezTo>
                      <a:pt x="2224895" y="408785"/>
                      <a:pt x="2136758" y="320735"/>
                      <a:pt x="2028543" y="320735"/>
                    </a:cubicBezTo>
                    <a:cubicBezTo>
                      <a:pt x="1920240" y="320735"/>
                      <a:pt x="1832190" y="408872"/>
                      <a:pt x="1832190" y="517088"/>
                    </a:cubicBezTo>
                    <a:cubicBezTo>
                      <a:pt x="1832190" y="625390"/>
                      <a:pt x="1920327" y="713441"/>
                      <a:pt x="2028543" y="713441"/>
                    </a:cubicBezTo>
                    <a:cubicBezTo>
                      <a:pt x="2069656" y="713441"/>
                      <a:pt x="2107901" y="700663"/>
                      <a:pt x="2139540" y="678933"/>
                    </a:cubicBezTo>
                    <a:lnTo>
                      <a:pt x="2343628" y="883022"/>
                    </a:lnTo>
                    <a:lnTo>
                      <a:pt x="2343628" y="1525623"/>
                    </a:lnTo>
                    <a:lnTo>
                      <a:pt x="2201688" y="1525623"/>
                    </a:lnTo>
                    <a:cubicBezTo>
                      <a:pt x="2113464" y="1525623"/>
                      <a:pt x="2030455" y="1559956"/>
                      <a:pt x="1968046" y="1622365"/>
                    </a:cubicBezTo>
                    <a:lnTo>
                      <a:pt x="1622625" y="1967785"/>
                    </a:lnTo>
                    <a:cubicBezTo>
                      <a:pt x="1560217" y="2030194"/>
                      <a:pt x="1525883" y="2113116"/>
                      <a:pt x="1525883" y="2201427"/>
                    </a:cubicBezTo>
                    <a:lnTo>
                      <a:pt x="1525883" y="2343367"/>
                    </a:lnTo>
                    <a:lnTo>
                      <a:pt x="798275" y="2343367"/>
                    </a:lnTo>
                    <a:lnTo>
                      <a:pt x="594186" y="2139279"/>
                    </a:lnTo>
                    <a:cubicBezTo>
                      <a:pt x="615916" y="2107727"/>
                      <a:pt x="628694" y="2069482"/>
                      <a:pt x="628694" y="2028282"/>
                    </a:cubicBezTo>
                    <a:cubicBezTo>
                      <a:pt x="628694" y="1919979"/>
                      <a:pt x="540556" y="1831929"/>
                      <a:pt x="432341" y="1831929"/>
                    </a:cubicBezTo>
                    <a:cubicBezTo>
                      <a:pt x="324038" y="1831929"/>
                      <a:pt x="235988" y="1920066"/>
                      <a:pt x="235988" y="2028282"/>
                    </a:cubicBezTo>
                    <a:cubicBezTo>
                      <a:pt x="235988" y="2136584"/>
                      <a:pt x="324125" y="2224635"/>
                      <a:pt x="432341" y="2224635"/>
                    </a:cubicBezTo>
                    <a:cubicBezTo>
                      <a:pt x="473454" y="2224635"/>
                      <a:pt x="511699" y="2211857"/>
                      <a:pt x="543338" y="2190127"/>
                    </a:cubicBezTo>
                    <a:lnTo>
                      <a:pt x="768461" y="2415250"/>
                    </a:lnTo>
                    <a:lnTo>
                      <a:pt x="1525709" y="2415250"/>
                    </a:lnTo>
                    <a:lnTo>
                      <a:pt x="1525709" y="2835336"/>
                    </a:lnTo>
                    <a:lnTo>
                      <a:pt x="1043650" y="2835336"/>
                    </a:lnTo>
                    <a:cubicBezTo>
                      <a:pt x="1026701" y="2744243"/>
                      <a:pt x="946647" y="2674968"/>
                      <a:pt x="850601" y="2674968"/>
                    </a:cubicBezTo>
                    <a:cubicBezTo>
                      <a:pt x="742298" y="2674968"/>
                      <a:pt x="654248" y="2763105"/>
                      <a:pt x="654248" y="2871320"/>
                    </a:cubicBezTo>
                    <a:cubicBezTo>
                      <a:pt x="654248" y="2979623"/>
                      <a:pt x="742385" y="3067673"/>
                      <a:pt x="850601" y="3067673"/>
                    </a:cubicBezTo>
                    <a:cubicBezTo>
                      <a:pt x="946561" y="3067673"/>
                      <a:pt x="1026614" y="2998485"/>
                      <a:pt x="1043650" y="2907305"/>
                    </a:cubicBezTo>
                    <a:lnTo>
                      <a:pt x="1525709" y="2907305"/>
                    </a:lnTo>
                    <a:lnTo>
                      <a:pt x="1525709" y="3394754"/>
                    </a:lnTo>
                    <a:lnTo>
                      <a:pt x="389402" y="3394754"/>
                    </a:lnTo>
                    <a:cubicBezTo>
                      <a:pt x="372453" y="3303661"/>
                      <a:pt x="292399" y="3234386"/>
                      <a:pt x="196353" y="3234386"/>
                    </a:cubicBezTo>
                    <a:cubicBezTo>
                      <a:pt x="88137" y="3234560"/>
                      <a:pt x="0" y="3322697"/>
                      <a:pt x="0" y="3430999"/>
                    </a:cubicBezTo>
                    <a:cubicBezTo>
                      <a:pt x="0" y="3539302"/>
                      <a:pt x="88137" y="3627352"/>
                      <a:pt x="196353" y="3627352"/>
                    </a:cubicBezTo>
                    <a:cubicBezTo>
                      <a:pt x="292312" y="3627352"/>
                      <a:pt x="372366" y="3558163"/>
                      <a:pt x="389402" y="3466984"/>
                    </a:cubicBezTo>
                    <a:lnTo>
                      <a:pt x="1525709" y="3466984"/>
                    </a:lnTo>
                    <a:lnTo>
                      <a:pt x="1525709" y="3954433"/>
                    </a:lnTo>
                    <a:lnTo>
                      <a:pt x="917616" y="3954433"/>
                    </a:lnTo>
                    <a:cubicBezTo>
                      <a:pt x="900667" y="3863253"/>
                      <a:pt x="820613" y="3794065"/>
                      <a:pt x="724566" y="3794065"/>
                    </a:cubicBezTo>
                    <a:cubicBezTo>
                      <a:pt x="616264" y="3794065"/>
                      <a:pt x="528214" y="3882202"/>
                      <a:pt x="528214" y="3990417"/>
                    </a:cubicBezTo>
                    <a:cubicBezTo>
                      <a:pt x="528214" y="4098720"/>
                      <a:pt x="616351" y="4186770"/>
                      <a:pt x="724566" y="4186770"/>
                    </a:cubicBezTo>
                    <a:cubicBezTo>
                      <a:pt x="820526" y="4186770"/>
                      <a:pt x="900580" y="4117582"/>
                      <a:pt x="917616" y="4026402"/>
                    </a:cubicBezTo>
                    <a:lnTo>
                      <a:pt x="1525709" y="4026402"/>
                    </a:lnTo>
                    <a:lnTo>
                      <a:pt x="1525709" y="4446488"/>
                    </a:lnTo>
                    <a:lnTo>
                      <a:pt x="853208" y="4446488"/>
                    </a:lnTo>
                    <a:lnTo>
                      <a:pt x="628085" y="4671611"/>
                    </a:lnTo>
                    <a:cubicBezTo>
                      <a:pt x="596533" y="4649881"/>
                      <a:pt x="558288" y="4637103"/>
                      <a:pt x="517088" y="4637103"/>
                    </a:cubicBezTo>
                    <a:cubicBezTo>
                      <a:pt x="408785" y="4637103"/>
                      <a:pt x="320735" y="4725241"/>
                      <a:pt x="320735" y="4833456"/>
                    </a:cubicBezTo>
                    <a:cubicBezTo>
                      <a:pt x="320735" y="4941758"/>
                      <a:pt x="408872" y="5029809"/>
                      <a:pt x="517088" y="5029809"/>
                    </a:cubicBezTo>
                    <a:cubicBezTo>
                      <a:pt x="625390" y="5029809"/>
                      <a:pt x="713441" y="4941672"/>
                      <a:pt x="713441" y="4833456"/>
                    </a:cubicBezTo>
                    <a:cubicBezTo>
                      <a:pt x="713441" y="4792343"/>
                      <a:pt x="700663" y="4754098"/>
                      <a:pt x="678933" y="4722459"/>
                    </a:cubicBezTo>
                    <a:lnTo>
                      <a:pt x="883022" y="4518371"/>
                    </a:lnTo>
                    <a:lnTo>
                      <a:pt x="1525623" y="4518371"/>
                    </a:lnTo>
                    <a:lnTo>
                      <a:pt x="1525623" y="4660311"/>
                    </a:lnTo>
                    <a:cubicBezTo>
                      <a:pt x="1525623" y="4748535"/>
                      <a:pt x="1559956" y="4831544"/>
                      <a:pt x="1622365" y="4893952"/>
                    </a:cubicBezTo>
                    <a:lnTo>
                      <a:pt x="1967785" y="5239373"/>
                    </a:lnTo>
                    <a:cubicBezTo>
                      <a:pt x="2030194" y="5301782"/>
                      <a:pt x="2113116" y="5336115"/>
                      <a:pt x="2201427" y="5336115"/>
                    </a:cubicBezTo>
                    <a:lnTo>
                      <a:pt x="2343367" y="5336115"/>
                    </a:lnTo>
                    <a:lnTo>
                      <a:pt x="2343367" y="6063550"/>
                    </a:lnTo>
                    <a:lnTo>
                      <a:pt x="2139279" y="6267639"/>
                    </a:lnTo>
                    <a:cubicBezTo>
                      <a:pt x="2107727" y="6245909"/>
                      <a:pt x="2069482" y="6233131"/>
                      <a:pt x="2028282" y="6233131"/>
                    </a:cubicBezTo>
                    <a:cubicBezTo>
                      <a:pt x="1919979" y="6233131"/>
                      <a:pt x="1831929" y="6321268"/>
                      <a:pt x="1831929" y="6429484"/>
                    </a:cubicBezTo>
                    <a:cubicBezTo>
                      <a:pt x="1831929" y="6537786"/>
                      <a:pt x="1920066" y="6625836"/>
                      <a:pt x="2028282" y="6625836"/>
                    </a:cubicBezTo>
                    <a:cubicBezTo>
                      <a:pt x="2136584" y="6625836"/>
                      <a:pt x="2224635" y="6537700"/>
                      <a:pt x="2224635" y="6429484"/>
                    </a:cubicBezTo>
                    <a:cubicBezTo>
                      <a:pt x="2224635" y="6388370"/>
                      <a:pt x="2211857" y="6350126"/>
                      <a:pt x="2190127" y="6318487"/>
                    </a:cubicBezTo>
                    <a:lnTo>
                      <a:pt x="2415250" y="6093364"/>
                    </a:lnTo>
                    <a:lnTo>
                      <a:pt x="2415250" y="5336115"/>
                    </a:lnTo>
                    <a:lnTo>
                      <a:pt x="2835336" y="5336115"/>
                    </a:lnTo>
                    <a:lnTo>
                      <a:pt x="2835336" y="5818174"/>
                    </a:lnTo>
                    <a:cubicBezTo>
                      <a:pt x="2744243" y="5835124"/>
                      <a:pt x="2674968" y="5915178"/>
                      <a:pt x="2674968" y="6011224"/>
                    </a:cubicBezTo>
                    <a:cubicBezTo>
                      <a:pt x="2674968" y="6119526"/>
                      <a:pt x="2763105" y="6207577"/>
                      <a:pt x="2871320" y="6207577"/>
                    </a:cubicBezTo>
                    <a:cubicBezTo>
                      <a:pt x="2979623" y="6207577"/>
                      <a:pt x="3067673" y="6119440"/>
                      <a:pt x="3067673" y="6011224"/>
                    </a:cubicBezTo>
                    <a:cubicBezTo>
                      <a:pt x="3067673" y="5915264"/>
                      <a:pt x="2998485" y="5835211"/>
                      <a:pt x="2907305" y="5818174"/>
                    </a:cubicBezTo>
                    <a:lnTo>
                      <a:pt x="2907305" y="5336115"/>
                    </a:lnTo>
                    <a:lnTo>
                      <a:pt x="3394754" y="5336115"/>
                    </a:lnTo>
                    <a:lnTo>
                      <a:pt x="3394754" y="6472423"/>
                    </a:lnTo>
                    <a:cubicBezTo>
                      <a:pt x="3303661" y="6489372"/>
                      <a:pt x="3234386" y="6569425"/>
                      <a:pt x="3234386" y="6665472"/>
                    </a:cubicBezTo>
                    <a:cubicBezTo>
                      <a:pt x="3234386" y="6773775"/>
                      <a:pt x="3322523" y="6861825"/>
                      <a:pt x="3430739" y="6861825"/>
                    </a:cubicBezTo>
                    <a:cubicBezTo>
                      <a:pt x="3539041" y="6861825"/>
                      <a:pt x="3627091" y="6773688"/>
                      <a:pt x="3627091" y="6665472"/>
                    </a:cubicBezTo>
                    <a:cubicBezTo>
                      <a:pt x="3627091" y="6569512"/>
                      <a:pt x="3557903" y="6489459"/>
                      <a:pt x="3466723" y="6472423"/>
                    </a:cubicBezTo>
                    <a:lnTo>
                      <a:pt x="3466723" y="5336289"/>
                    </a:lnTo>
                    <a:lnTo>
                      <a:pt x="3954172" y="5336289"/>
                    </a:lnTo>
                    <a:lnTo>
                      <a:pt x="3954172" y="5944383"/>
                    </a:lnTo>
                    <a:cubicBezTo>
                      <a:pt x="3862992" y="5961332"/>
                      <a:pt x="3793804" y="6041385"/>
                      <a:pt x="3793804" y="6137432"/>
                    </a:cubicBezTo>
                    <a:cubicBezTo>
                      <a:pt x="3793804" y="6245735"/>
                      <a:pt x="3881941" y="6333785"/>
                      <a:pt x="3990157" y="6333785"/>
                    </a:cubicBezTo>
                    <a:cubicBezTo>
                      <a:pt x="4098459" y="6333785"/>
                      <a:pt x="4186509" y="6245648"/>
                      <a:pt x="4186509" y="6137432"/>
                    </a:cubicBezTo>
                    <a:cubicBezTo>
                      <a:pt x="4186509" y="6041472"/>
                      <a:pt x="4117321" y="5961419"/>
                      <a:pt x="4026142" y="5944383"/>
                    </a:cubicBezTo>
                    <a:lnTo>
                      <a:pt x="4026142" y="5336289"/>
                    </a:lnTo>
                    <a:lnTo>
                      <a:pt x="4446227" y="5336289"/>
                    </a:lnTo>
                    <a:lnTo>
                      <a:pt x="4446227" y="6008790"/>
                    </a:lnTo>
                    <a:lnTo>
                      <a:pt x="4671350" y="6233914"/>
                    </a:lnTo>
                    <a:cubicBezTo>
                      <a:pt x="4649620" y="6265553"/>
                      <a:pt x="4636843" y="6303710"/>
                      <a:pt x="4636843" y="6344910"/>
                    </a:cubicBezTo>
                    <a:cubicBezTo>
                      <a:pt x="4636843" y="6453213"/>
                      <a:pt x="4724980" y="6541263"/>
                      <a:pt x="4833195" y="6541263"/>
                    </a:cubicBezTo>
                    <a:cubicBezTo>
                      <a:pt x="4941498" y="6541263"/>
                      <a:pt x="5029548" y="6453126"/>
                      <a:pt x="5029548" y="6344910"/>
                    </a:cubicBezTo>
                    <a:cubicBezTo>
                      <a:pt x="5029548" y="6236695"/>
                      <a:pt x="4941411" y="6148558"/>
                      <a:pt x="4833195" y="6148558"/>
                    </a:cubicBezTo>
                    <a:cubicBezTo>
                      <a:pt x="4792082" y="6148558"/>
                      <a:pt x="4753837" y="6161335"/>
                      <a:pt x="4722199" y="6183065"/>
                    </a:cubicBezTo>
                    <a:lnTo>
                      <a:pt x="4518110" y="5978977"/>
                    </a:lnTo>
                    <a:lnTo>
                      <a:pt x="4518110" y="5336376"/>
                    </a:lnTo>
                    <a:lnTo>
                      <a:pt x="4660050" y="5336376"/>
                    </a:lnTo>
                    <a:cubicBezTo>
                      <a:pt x="4748275" y="5336376"/>
                      <a:pt x="4831283" y="5302043"/>
                      <a:pt x="4893692" y="5239634"/>
                    </a:cubicBezTo>
                    <a:lnTo>
                      <a:pt x="5239112" y="4894213"/>
                    </a:lnTo>
                    <a:cubicBezTo>
                      <a:pt x="5301521" y="4831805"/>
                      <a:pt x="5335855" y="4748883"/>
                      <a:pt x="5335855" y="4660572"/>
                    </a:cubicBezTo>
                    <a:lnTo>
                      <a:pt x="5335855" y="4518631"/>
                    </a:lnTo>
                    <a:lnTo>
                      <a:pt x="6063289" y="4518631"/>
                    </a:lnTo>
                    <a:lnTo>
                      <a:pt x="6267378" y="4722720"/>
                    </a:lnTo>
                    <a:cubicBezTo>
                      <a:pt x="6245648" y="4754272"/>
                      <a:pt x="6232871" y="4792517"/>
                      <a:pt x="6232871" y="4833717"/>
                    </a:cubicBezTo>
                    <a:cubicBezTo>
                      <a:pt x="6232871" y="4942019"/>
                      <a:pt x="6321007" y="5030070"/>
                      <a:pt x="6429223" y="5030070"/>
                    </a:cubicBezTo>
                    <a:cubicBezTo>
                      <a:pt x="6537526" y="5030070"/>
                      <a:pt x="6625576" y="4941932"/>
                      <a:pt x="6625576" y="4833717"/>
                    </a:cubicBezTo>
                    <a:cubicBezTo>
                      <a:pt x="6625576" y="4725415"/>
                      <a:pt x="6537439" y="4637364"/>
                      <a:pt x="6429223" y="4637364"/>
                    </a:cubicBezTo>
                    <a:cubicBezTo>
                      <a:pt x="6388110" y="4637364"/>
                      <a:pt x="6349865" y="4650141"/>
                      <a:pt x="6318226" y="4671871"/>
                    </a:cubicBezTo>
                    <a:lnTo>
                      <a:pt x="6093103" y="4446748"/>
                    </a:lnTo>
                    <a:lnTo>
                      <a:pt x="5335855" y="4446748"/>
                    </a:lnTo>
                    <a:lnTo>
                      <a:pt x="5335855" y="4026663"/>
                    </a:lnTo>
                    <a:lnTo>
                      <a:pt x="5817914" y="4026663"/>
                    </a:lnTo>
                    <a:cubicBezTo>
                      <a:pt x="5834863" y="4117755"/>
                      <a:pt x="5914917" y="4187031"/>
                      <a:pt x="6010963" y="4187031"/>
                    </a:cubicBezTo>
                    <a:cubicBezTo>
                      <a:pt x="6119266" y="4187031"/>
                      <a:pt x="6207316" y="4098894"/>
                      <a:pt x="6207316" y="3990678"/>
                    </a:cubicBezTo>
                    <a:cubicBezTo>
                      <a:pt x="6207316" y="3882376"/>
                      <a:pt x="6119179" y="3794326"/>
                      <a:pt x="6010963" y="3794326"/>
                    </a:cubicBezTo>
                    <a:cubicBezTo>
                      <a:pt x="5915004" y="3794326"/>
                      <a:pt x="5834950" y="3863514"/>
                      <a:pt x="5817914" y="3954693"/>
                    </a:cubicBezTo>
                    <a:lnTo>
                      <a:pt x="5335855" y="3954693"/>
                    </a:lnTo>
                    <a:lnTo>
                      <a:pt x="5335855" y="3467245"/>
                    </a:lnTo>
                    <a:lnTo>
                      <a:pt x="6472162" y="3467245"/>
                    </a:lnTo>
                    <a:cubicBezTo>
                      <a:pt x="6489111" y="3558337"/>
                      <a:pt x="6569165" y="3627613"/>
                      <a:pt x="6665211" y="3627613"/>
                    </a:cubicBezTo>
                    <a:cubicBezTo>
                      <a:pt x="6773514" y="3627613"/>
                      <a:pt x="6861564" y="3539476"/>
                      <a:pt x="6861564" y="3431260"/>
                    </a:cubicBezTo>
                    <a:cubicBezTo>
                      <a:pt x="6861912" y="3322697"/>
                      <a:pt x="6773862" y="3234560"/>
                      <a:pt x="6665559" y="3234560"/>
                    </a:cubicBezTo>
                    <a:close/>
                    <a:moveTo>
                      <a:pt x="6137432" y="2747198"/>
                    </a:moveTo>
                    <a:cubicBezTo>
                      <a:pt x="6206012" y="2747198"/>
                      <a:pt x="6261815" y="2803001"/>
                      <a:pt x="6261815" y="2871581"/>
                    </a:cubicBezTo>
                    <a:cubicBezTo>
                      <a:pt x="6261815" y="2940161"/>
                      <a:pt x="6206012" y="2995964"/>
                      <a:pt x="6137432" y="2995964"/>
                    </a:cubicBezTo>
                    <a:cubicBezTo>
                      <a:pt x="6068852" y="2995964"/>
                      <a:pt x="6013049" y="2940161"/>
                      <a:pt x="6013049" y="2871581"/>
                    </a:cubicBezTo>
                    <a:cubicBezTo>
                      <a:pt x="6013049" y="2802914"/>
                      <a:pt x="6068852" y="2747198"/>
                      <a:pt x="6137432" y="2747198"/>
                    </a:cubicBezTo>
                    <a:close/>
                    <a:moveTo>
                      <a:pt x="6344824" y="1903986"/>
                    </a:moveTo>
                    <a:cubicBezTo>
                      <a:pt x="6413403" y="1903986"/>
                      <a:pt x="6469207" y="1959789"/>
                      <a:pt x="6469207" y="2028369"/>
                    </a:cubicBezTo>
                    <a:cubicBezTo>
                      <a:pt x="6469207" y="2096949"/>
                      <a:pt x="6413403" y="2152752"/>
                      <a:pt x="6344824" y="2152752"/>
                    </a:cubicBezTo>
                    <a:cubicBezTo>
                      <a:pt x="6276244" y="2152752"/>
                      <a:pt x="6220441" y="2096949"/>
                      <a:pt x="6220441" y="2028369"/>
                    </a:cubicBezTo>
                    <a:cubicBezTo>
                      <a:pt x="6220528" y="1959789"/>
                      <a:pt x="6276244" y="1903986"/>
                      <a:pt x="6344824" y="1903986"/>
                    </a:cubicBezTo>
                    <a:close/>
                    <a:moveTo>
                      <a:pt x="4833630" y="307958"/>
                    </a:moveTo>
                    <a:cubicBezTo>
                      <a:pt x="4902210" y="307958"/>
                      <a:pt x="4958012" y="363761"/>
                      <a:pt x="4958012" y="432341"/>
                    </a:cubicBezTo>
                    <a:cubicBezTo>
                      <a:pt x="4958012" y="500921"/>
                      <a:pt x="4902210" y="556724"/>
                      <a:pt x="4833630" y="556724"/>
                    </a:cubicBezTo>
                    <a:cubicBezTo>
                      <a:pt x="4765050" y="556724"/>
                      <a:pt x="4709247" y="500921"/>
                      <a:pt x="4709247" y="432341"/>
                    </a:cubicBezTo>
                    <a:cubicBezTo>
                      <a:pt x="4709247" y="363761"/>
                      <a:pt x="4765050" y="307958"/>
                      <a:pt x="4833630" y="307958"/>
                    </a:cubicBezTo>
                    <a:close/>
                    <a:moveTo>
                      <a:pt x="3866122" y="850601"/>
                    </a:moveTo>
                    <a:cubicBezTo>
                      <a:pt x="3866122" y="782021"/>
                      <a:pt x="3921924" y="726218"/>
                      <a:pt x="3990504" y="726218"/>
                    </a:cubicBezTo>
                    <a:cubicBezTo>
                      <a:pt x="4059084" y="726218"/>
                      <a:pt x="4114887" y="782021"/>
                      <a:pt x="4114887" y="850601"/>
                    </a:cubicBezTo>
                    <a:cubicBezTo>
                      <a:pt x="4114887" y="919181"/>
                      <a:pt x="4059084" y="974983"/>
                      <a:pt x="3990504" y="974983"/>
                    </a:cubicBezTo>
                    <a:cubicBezTo>
                      <a:pt x="3921837" y="974896"/>
                      <a:pt x="3866122" y="919181"/>
                      <a:pt x="3866122" y="850601"/>
                    </a:cubicBezTo>
                    <a:close/>
                    <a:moveTo>
                      <a:pt x="3306617" y="196353"/>
                    </a:moveTo>
                    <a:cubicBezTo>
                      <a:pt x="3306617" y="127773"/>
                      <a:pt x="3362419" y="71970"/>
                      <a:pt x="3430999" y="71970"/>
                    </a:cubicBezTo>
                    <a:cubicBezTo>
                      <a:pt x="3499579" y="71970"/>
                      <a:pt x="3555382" y="127773"/>
                      <a:pt x="3555382" y="196353"/>
                    </a:cubicBezTo>
                    <a:cubicBezTo>
                      <a:pt x="3555382" y="264933"/>
                      <a:pt x="3499579" y="320735"/>
                      <a:pt x="3430999" y="320735"/>
                    </a:cubicBezTo>
                    <a:cubicBezTo>
                      <a:pt x="3362419" y="320735"/>
                      <a:pt x="3306617" y="264933"/>
                      <a:pt x="3306617" y="196353"/>
                    </a:cubicBezTo>
                    <a:close/>
                    <a:moveTo>
                      <a:pt x="2747198" y="724566"/>
                    </a:moveTo>
                    <a:cubicBezTo>
                      <a:pt x="2747198" y="655986"/>
                      <a:pt x="2803001" y="600184"/>
                      <a:pt x="2871581" y="600184"/>
                    </a:cubicBezTo>
                    <a:cubicBezTo>
                      <a:pt x="2940161" y="600184"/>
                      <a:pt x="2995964" y="655986"/>
                      <a:pt x="2995964" y="724566"/>
                    </a:cubicBezTo>
                    <a:cubicBezTo>
                      <a:pt x="2995964" y="793146"/>
                      <a:pt x="2940161" y="848949"/>
                      <a:pt x="2871581" y="848949"/>
                    </a:cubicBezTo>
                    <a:cubicBezTo>
                      <a:pt x="2802914" y="848862"/>
                      <a:pt x="2747198" y="793146"/>
                      <a:pt x="2747198" y="724566"/>
                    </a:cubicBezTo>
                    <a:close/>
                    <a:moveTo>
                      <a:pt x="2028369" y="641471"/>
                    </a:moveTo>
                    <a:cubicBezTo>
                      <a:pt x="1959789" y="641471"/>
                      <a:pt x="1903986" y="585668"/>
                      <a:pt x="1903986" y="517088"/>
                    </a:cubicBezTo>
                    <a:cubicBezTo>
                      <a:pt x="1903986" y="448508"/>
                      <a:pt x="1959789" y="392705"/>
                      <a:pt x="2028369" y="392705"/>
                    </a:cubicBezTo>
                    <a:cubicBezTo>
                      <a:pt x="2096949" y="392705"/>
                      <a:pt x="2152752" y="448508"/>
                      <a:pt x="2152752" y="517088"/>
                    </a:cubicBezTo>
                    <a:cubicBezTo>
                      <a:pt x="2152752" y="585668"/>
                      <a:pt x="2096949" y="641471"/>
                      <a:pt x="2028369" y="641471"/>
                    </a:cubicBezTo>
                    <a:close/>
                    <a:moveTo>
                      <a:pt x="432341" y="2152752"/>
                    </a:moveTo>
                    <a:cubicBezTo>
                      <a:pt x="363761" y="2152752"/>
                      <a:pt x="307958" y="2096949"/>
                      <a:pt x="307958" y="2028369"/>
                    </a:cubicBezTo>
                    <a:cubicBezTo>
                      <a:pt x="307958" y="1959789"/>
                      <a:pt x="363761" y="1903986"/>
                      <a:pt x="432341" y="1903986"/>
                    </a:cubicBezTo>
                    <a:cubicBezTo>
                      <a:pt x="500921" y="1903986"/>
                      <a:pt x="556724" y="1959789"/>
                      <a:pt x="556724" y="2028369"/>
                    </a:cubicBezTo>
                    <a:cubicBezTo>
                      <a:pt x="556637" y="2096949"/>
                      <a:pt x="500921" y="2152752"/>
                      <a:pt x="432341" y="2152752"/>
                    </a:cubicBezTo>
                    <a:close/>
                    <a:moveTo>
                      <a:pt x="850601" y="2995877"/>
                    </a:moveTo>
                    <a:cubicBezTo>
                      <a:pt x="782021" y="2995877"/>
                      <a:pt x="726218" y="2940074"/>
                      <a:pt x="726218" y="2871494"/>
                    </a:cubicBezTo>
                    <a:cubicBezTo>
                      <a:pt x="726218" y="2802914"/>
                      <a:pt x="782021" y="2747111"/>
                      <a:pt x="850601" y="2747111"/>
                    </a:cubicBezTo>
                    <a:cubicBezTo>
                      <a:pt x="919181" y="2747111"/>
                      <a:pt x="974983" y="2802914"/>
                      <a:pt x="974983" y="2871494"/>
                    </a:cubicBezTo>
                    <a:cubicBezTo>
                      <a:pt x="974896" y="2940074"/>
                      <a:pt x="919181" y="2995877"/>
                      <a:pt x="850601" y="2995877"/>
                    </a:cubicBezTo>
                    <a:close/>
                    <a:moveTo>
                      <a:pt x="196353" y="3555295"/>
                    </a:moveTo>
                    <a:cubicBezTo>
                      <a:pt x="127773" y="3555295"/>
                      <a:pt x="71970" y="3499492"/>
                      <a:pt x="71970" y="3430912"/>
                    </a:cubicBezTo>
                    <a:cubicBezTo>
                      <a:pt x="71970" y="3362332"/>
                      <a:pt x="127773" y="3306530"/>
                      <a:pt x="196353" y="3306530"/>
                    </a:cubicBezTo>
                    <a:cubicBezTo>
                      <a:pt x="264933" y="3306530"/>
                      <a:pt x="320735" y="3362332"/>
                      <a:pt x="320735" y="3430912"/>
                    </a:cubicBezTo>
                    <a:cubicBezTo>
                      <a:pt x="320735" y="3499579"/>
                      <a:pt x="264933" y="3555295"/>
                      <a:pt x="196353" y="3555295"/>
                    </a:cubicBezTo>
                    <a:close/>
                    <a:moveTo>
                      <a:pt x="724566" y="4114800"/>
                    </a:moveTo>
                    <a:cubicBezTo>
                      <a:pt x="655986" y="4114800"/>
                      <a:pt x="600184" y="4058997"/>
                      <a:pt x="600184" y="3990417"/>
                    </a:cubicBezTo>
                    <a:cubicBezTo>
                      <a:pt x="600184" y="3921837"/>
                      <a:pt x="655986" y="3866035"/>
                      <a:pt x="724566" y="3866035"/>
                    </a:cubicBezTo>
                    <a:cubicBezTo>
                      <a:pt x="793146" y="3866035"/>
                      <a:pt x="848949" y="3921837"/>
                      <a:pt x="848949" y="3990417"/>
                    </a:cubicBezTo>
                    <a:cubicBezTo>
                      <a:pt x="848862" y="4058997"/>
                      <a:pt x="793146" y="4114800"/>
                      <a:pt x="724566" y="4114800"/>
                    </a:cubicBezTo>
                    <a:close/>
                    <a:moveTo>
                      <a:pt x="517088" y="4957926"/>
                    </a:moveTo>
                    <a:cubicBezTo>
                      <a:pt x="448508" y="4957926"/>
                      <a:pt x="392705" y="4902123"/>
                      <a:pt x="392705" y="4833543"/>
                    </a:cubicBezTo>
                    <a:cubicBezTo>
                      <a:pt x="392705" y="4764963"/>
                      <a:pt x="448508" y="4709161"/>
                      <a:pt x="517088" y="4709161"/>
                    </a:cubicBezTo>
                    <a:cubicBezTo>
                      <a:pt x="585668" y="4709161"/>
                      <a:pt x="641471" y="4764963"/>
                      <a:pt x="641471" y="4833543"/>
                    </a:cubicBezTo>
                    <a:cubicBezTo>
                      <a:pt x="641471" y="4902123"/>
                      <a:pt x="585668" y="4957926"/>
                      <a:pt x="517088" y="4957926"/>
                    </a:cubicBezTo>
                    <a:close/>
                    <a:moveTo>
                      <a:pt x="2028369" y="6553954"/>
                    </a:moveTo>
                    <a:cubicBezTo>
                      <a:pt x="1959789" y="6553954"/>
                      <a:pt x="1903986" y="6498151"/>
                      <a:pt x="1903986" y="6429571"/>
                    </a:cubicBezTo>
                    <a:cubicBezTo>
                      <a:pt x="1903986" y="6360991"/>
                      <a:pt x="1959789" y="6305188"/>
                      <a:pt x="2028369" y="6305188"/>
                    </a:cubicBezTo>
                    <a:cubicBezTo>
                      <a:pt x="2096949" y="6305188"/>
                      <a:pt x="2152752" y="6360991"/>
                      <a:pt x="2152752" y="6429571"/>
                    </a:cubicBezTo>
                    <a:cubicBezTo>
                      <a:pt x="2152752" y="6498151"/>
                      <a:pt x="2096949" y="6553954"/>
                      <a:pt x="2028369" y="6553954"/>
                    </a:cubicBezTo>
                    <a:close/>
                    <a:moveTo>
                      <a:pt x="2995877" y="6011398"/>
                    </a:moveTo>
                    <a:cubicBezTo>
                      <a:pt x="2995877" y="6079978"/>
                      <a:pt x="2940074" y="6135780"/>
                      <a:pt x="2871494" y="6135780"/>
                    </a:cubicBezTo>
                    <a:cubicBezTo>
                      <a:pt x="2802914" y="6135780"/>
                      <a:pt x="2747111" y="6079978"/>
                      <a:pt x="2747111" y="6011398"/>
                    </a:cubicBezTo>
                    <a:cubicBezTo>
                      <a:pt x="2747111" y="5942818"/>
                      <a:pt x="2802914" y="5887015"/>
                      <a:pt x="2871494" y="5887015"/>
                    </a:cubicBezTo>
                    <a:cubicBezTo>
                      <a:pt x="2940074" y="5887015"/>
                      <a:pt x="2995877" y="5942818"/>
                      <a:pt x="2995877" y="6011398"/>
                    </a:cubicBezTo>
                    <a:close/>
                    <a:moveTo>
                      <a:pt x="3555295" y="6665559"/>
                    </a:moveTo>
                    <a:cubicBezTo>
                      <a:pt x="3555295" y="6734139"/>
                      <a:pt x="3499492" y="6789942"/>
                      <a:pt x="3430912" y="6789942"/>
                    </a:cubicBezTo>
                    <a:cubicBezTo>
                      <a:pt x="3362332" y="6789942"/>
                      <a:pt x="3306530" y="6734139"/>
                      <a:pt x="3306530" y="6665559"/>
                    </a:cubicBezTo>
                    <a:cubicBezTo>
                      <a:pt x="3306530" y="6596979"/>
                      <a:pt x="3362332" y="6541176"/>
                      <a:pt x="3430912" y="6541176"/>
                    </a:cubicBezTo>
                    <a:cubicBezTo>
                      <a:pt x="3499492" y="6541176"/>
                      <a:pt x="3555295" y="6596979"/>
                      <a:pt x="3555295" y="6665559"/>
                    </a:cubicBezTo>
                    <a:close/>
                    <a:moveTo>
                      <a:pt x="4114800" y="6137432"/>
                    </a:moveTo>
                    <a:cubicBezTo>
                      <a:pt x="4114800" y="6206012"/>
                      <a:pt x="4058997" y="6261815"/>
                      <a:pt x="3990417" y="6261815"/>
                    </a:cubicBezTo>
                    <a:cubicBezTo>
                      <a:pt x="3921837" y="6261815"/>
                      <a:pt x="3866035" y="6206012"/>
                      <a:pt x="3866035" y="6137432"/>
                    </a:cubicBezTo>
                    <a:cubicBezTo>
                      <a:pt x="3866035" y="6068852"/>
                      <a:pt x="3921837" y="6013049"/>
                      <a:pt x="3990417" y="6013049"/>
                    </a:cubicBezTo>
                    <a:cubicBezTo>
                      <a:pt x="4058997" y="6013049"/>
                      <a:pt x="4114800" y="6068852"/>
                      <a:pt x="4114800" y="6137432"/>
                    </a:cubicBezTo>
                    <a:close/>
                    <a:moveTo>
                      <a:pt x="4833630" y="6220528"/>
                    </a:moveTo>
                    <a:cubicBezTo>
                      <a:pt x="4902210" y="6220528"/>
                      <a:pt x="4958012" y="6276331"/>
                      <a:pt x="4958012" y="6344910"/>
                    </a:cubicBezTo>
                    <a:cubicBezTo>
                      <a:pt x="4958012" y="6413490"/>
                      <a:pt x="4902210" y="6469294"/>
                      <a:pt x="4833630" y="6469294"/>
                    </a:cubicBezTo>
                    <a:cubicBezTo>
                      <a:pt x="4765050" y="6469294"/>
                      <a:pt x="4709247" y="6413490"/>
                      <a:pt x="4709247" y="6344910"/>
                    </a:cubicBezTo>
                    <a:cubicBezTo>
                      <a:pt x="4709247" y="6276331"/>
                      <a:pt x="4765050" y="6220528"/>
                      <a:pt x="4833630" y="6220528"/>
                    </a:cubicBezTo>
                    <a:close/>
                    <a:moveTo>
                      <a:pt x="6429657" y="4709247"/>
                    </a:moveTo>
                    <a:cubicBezTo>
                      <a:pt x="6498238" y="4709247"/>
                      <a:pt x="6554041" y="4765050"/>
                      <a:pt x="6554041" y="4833630"/>
                    </a:cubicBezTo>
                    <a:cubicBezTo>
                      <a:pt x="6554041" y="4902210"/>
                      <a:pt x="6498238" y="4958012"/>
                      <a:pt x="6429657" y="4958012"/>
                    </a:cubicBezTo>
                    <a:cubicBezTo>
                      <a:pt x="6361078" y="4958012"/>
                      <a:pt x="6305275" y="4902210"/>
                      <a:pt x="6305275" y="4833630"/>
                    </a:cubicBezTo>
                    <a:cubicBezTo>
                      <a:pt x="6305275" y="4765050"/>
                      <a:pt x="6361078" y="4709247"/>
                      <a:pt x="6429657" y="4709247"/>
                    </a:cubicBezTo>
                    <a:close/>
                    <a:moveTo>
                      <a:pt x="6011398" y="3866122"/>
                    </a:moveTo>
                    <a:cubicBezTo>
                      <a:pt x="6079978" y="3866122"/>
                      <a:pt x="6135780" y="3921924"/>
                      <a:pt x="6135780" y="3990504"/>
                    </a:cubicBezTo>
                    <a:cubicBezTo>
                      <a:pt x="6135780" y="4059084"/>
                      <a:pt x="6079978" y="4114887"/>
                      <a:pt x="6011398" y="4114887"/>
                    </a:cubicBezTo>
                    <a:cubicBezTo>
                      <a:pt x="5942818" y="4114887"/>
                      <a:pt x="5887015" y="4059084"/>
                      <a:pt x="5887015" y="3990504"/>
                    </a:cubicBezTo>
                    <a:cubicBezTo>
                      <a:pt x="5887015" y="3921837"/>
                      <a:pt x="5942818" y="3866122"/>
                      <a:pt x="6011398" y="3866122"/>
                    </a:cubicBezTo>
                    <a:close/>
                    <a:moveTo>
                      <a:pt x="5264232" y="4660485"/>
                    </a:moveTo>
                    <a:cubicBezTo>
                      <a:pt x="5264232" y="4729500"/>
                      <a:pt x="5237374" y="4794342"/>
                      <a:pt x="5188525" y="4843191"/>
                    </a:cubicBezTo>
                    <a:lnTo>
                      <a:pt x="4843104" y="5188612"/>
                    </a:lnTo>
                    <a:cubicBezTo>
                      <a:pt x="4794342" y="5237374"/>
                      <a:pt x="4729413" y="5264232"/>
                      <a:pt x="4660398" y="5264232"/>
                    </a:cubicBezTo>
                    <a:lnTo>
                      <a:pt x="2201427" y="5264232"/>
                    </a:lnTo>
                    <a:cubicBezTo>
                      <a:pt x="2132412" y="5264232"/>
                      <a:pt x="2067570" y="5237374"/>
                      <a:pt x="2018721" y="5188612"/>
                    </a:cubicBezTo>
                    <a:lnTo>
                      <a:pt x="1673300" y="4843191"/>
                    </a:lnTo>
                    <a:cubicBezTo>
                      <a:pt x="1624538" y="4794429"/>
                      <a:pt x="1597679" y="4729500"/>
                      <a:pt x="1597679" y="4660485"/>
                    </a:cubicBezTo>
                    <a:lnTo>
                      <a:pt x="1597679" y="2201514"/>
                    </a:lnTo>
                    <a:cubicBezTo>
                      <a:pt x="1597679" y="2132499"/>
                      <a:pt x="1624538" y="2067657"/>
                      <a:pt x="1673300" y="2018807"/>
                    </a:cubicBezTo>
                    <a:lnTo>
                      <a:pt x="2018721" y="1673387"/>
                    </a:lnTo>
                    <a:cubicBezTo>
                      <a:pt x="2067483" y="1624625"/>
                      <a:pt x="2132412" y="1597679"/>
                      <a:pt x="2201427" y="1597679"/>
                    </a:cubicBezTo>
                    <a:lnTo>
                      <a:pt x="4660398" y="1597679"/>
                    </a:lnTo>
                    <a:cubicBezTo>
                      <a:pt x="4729413" y="1597679"/>
                      <a:pt x="4794255" y="1624538"/>
                      <a:pt x="4843104" y="1673387"/>
                    </a:cubicBezTo>
                    <a:lnTo>
                      <a:pt x="5188525" y="2018807"/>
                    </a:lnTo>
                    <a:cubicBezTo>
                      <a:pt x="5237287" y="2067570"/>
                      <a:pt x="5264232" y="2132499"/>
                      <a:pt x="5264232" y="2201514"/>
                    </a:cubicBezTo>
                    <a:lnTo>
                      <a:pt x="5264232" y="4660485"/>
                    </a:lnTo>
                    <a:close/>
                    <a:moveTo>
                      <a:pt x="6665559" y="3555295"/>
                    </a:moveTo>
                    <a:cubicBezTo>
                      <a:pt x="6596979" y="3555295"/>
                      <a:pt x="6541176" y="3499492"/>
                      <a:pt x="6541176" y="3430912"/>
                    </a:cubicBezTo>
                    <a:cubicBezTo>
                      <a:pt x="6541176" y="3362332"/>
                      <a:pt x="6596979" y="3306530"/>
                      <a:pt x="6665559" y="3306530"/>
                    </a:cubicBezTo>
                    <a:cubicBezTo>
                      <a:pt x="6734139" y="3306530"/>
                      <a:pt x="6789942" y="3362332"/>
                      <a:pt x="6789942" y="3430912"/>
                    </a:cubicBezTo>
                    <a:cubicBezTo>
                      <a:pt x="6789942" y="3499579"/>
                      <a:pt x="6734139" y="3555295"/>
                      <a:pt x="6665559" y="3555295"/>
                    </a:cubicBez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29ADC7-3008-67FF-748E-E547B1072ADE}"/>
                  </a:ext>
                </a:extLst>
              </p:cNvPr>
              <p:cNvSpPr/>
              <p:nvPr/>
            </p:nvSpPr>
            <p:spPr>
              <a:xfrm>
                <a:off x="4408706" y="1741792"/>
                <a:ext cx="3378412" cy="3378412"/>
              </a:xfrm>
              <a:custGeom>
                <a:avLst/>
                <a:gdLst>
                  <a:gd name="connsiteX0" fmla="*/ 2999527 w 3378412"/>
                  <a:gd name="connsiteY0" fmla="*/ 33464 h 3378412"/>
                  <a:gd name="connsiteX1" fmla="*/ 2918692 w 3378412"/>
                  <a:gd name="connsiteY1" fmla="*/ 0 h 3378412"/>
                  <a:gd name="connsiteX2" fmla="*/ 459721 w 3378412"/>
                  <a:gd name="connsiteY2" fmla="*/ 0 h 3378412"/>
                  <a:gd name="connsiteX3" fmla="*/ 378885 w 3378412"/>
                  <a:gd name="connsiteY3" fmla="*/ 33464 h 3378412"/>
                  <a:gd name="connsiteX4" fmla="*/ 33464 w 3378412"/>
                  <a:gd name="connsiteY4" fmla="*/ 378885 h 3378412"/>
                  <a:gd name="connsiteX5" fmla="*/ 0 w 3378412"/>
                  <a:gd name="connsiteY5" fmla="*/ 459721 h 3378412"/>
                  <a:gd name="connsiteX6" fmla="*/ 0 w 3378412"/>
                  <a:gd name="connsiteY6" fmla="*/ 2918692 h 3378412"/>
                  <a:gd name="connsiteX7" fmla="*/ 33464 w 3378412"/>
                  <a:gd name="connsiteY7" fmla="*/ 2999527 h 3378412"/>
                  <a:gd name="connsiteX8" fmla="*/ 378885 w 3378412"/>
                  <a:gd name="connsiteY8" fmla="*/ 3344948 h 3378412"/>
                  <a:gd name="connsiteX9" fmla="*/ 459721 w 3378412"/>
                  <a:gd name="connsiteY9" fmla="*/ 3378413 h 3378412"/>
                  <a:gd name="connsiteX10" fmla="*/ 2918692 w 3378412"/>
                  <a:gd name="connsiteY10" fmla="*/ 3378413 h 3378412"/>
                  <a:gd name="connsiteX11" fmla="*/ 2999527 w 3378412"/>
                  <a:gd name="connsiteY11" fmla="*/ 3344948 h 3378412"/>
                  <a:gd name="connsiteX12" fmla="*/ 3344948 w 3378412"/>
                  <a:gd name="connsiteY12" fmla="*/ 2999527 h 3378412"/>
                  <a:gd name="connsiteX13" fmla="*/ 3378413 w 3378412"/>
                  <a:gd name="connsiteY13" fmla="*/ 2918692 h 3378412"/>
                  <a:gd name="connsiteX14" fmla="*/ 3378413 w 3378412"/>
                  <a:gd name="connsiteY14" fmla="*/ 459721 h 3378412"/>
                  <a:gd name="connsiteX15" fmla="*/ 3344948 w 3378412"/>
                  <a:gd name="connsiteY15" fmla="*/ 378885 h 3378412"/>
                  <a:gd name="connsiteX16" fmla="*/ 2999527 w 3378412"/>
                  <a:gd name="connsiteY16" fmla="*/ 33464 h 3378412"/>
                  <a:gd name="connsiteX17" fmla="*/ 3306443 w 3378412"/>
                  <a:gd name="connsiteY17" fmla="*/ 2918692 h 3378412"/>
                  <a:gd name="connsiteX18" fmla="*/ 3294100 w 3378412"/>
                  <a:gd name="connsiteY18" fmla="*/ 2948592 h 3378412"/>
                  <a:gd name="connsiteX19" fmla="*/ 2948679 w 3378412"/>
                  <a:gd name="connsiteY19" fmla="*/ 3294013 h 3378412"/>
                  <a:gd name="connsiteX20" fmla="*/ 2918779 w 3378412"/>
                  <a:gd name="connsiteY20" fmla="*/ 3306356 h 3378412"/>
                  <a:gd name="connsiteX21" fmla="*/ 459808 w 3378412"/>
                  <a:gd name="connsiteY21" fmla="*/ 3306356 h 3378412"/>
                  <a:gd name="connsiteX22" fmla="*/ 429907 w 3378412"/>
                  <a:gd name="connsiteY22" fmla="*/ 3294013 h 3378412"/>
                  <a:gd name="connsiteX23" fmla="*/ 84486 w 3378412"/>
                  <a:gd name="connsiteY23" fmla="*/ 2948592 h 3378412"/>
                  <a:gd name="connsiteX24" fmla="*/ 72144 w 3378412"/>
                  <a:gd name="connsiteY24" fmla="*/ 2918692 h 3378412"/>
                  <a:gd name="connsiteX25" fmla="*/ 72144 w 3378412"/>
                  <a:gd name="connsiteY25" fmla="*/ 459721 h 3378412"/>
                  <a:gd name="connsiteX26" fmla="*/ 84486 w 3378412"/>
                  <a:gd name="connsiteY26" fmla="*/ 429820 h 3378412"/>
                  <a:gd name="connsiteX27" fmla="*/ 429907 w 3378412"/>
                  <a:gd name="connsiteY27" fmla="*/ 84400 h 3378412"/>
                  <a:gd name="connsiteX28" fmla="*/ 459808 w 3378412"/>
                  <a:gd name="connsiteY28" fmla="*/ 72057 h 3378412"/>
                  <a:gd name="connsiteX29" fmla="*/ 2918779 w 3378412"/>
                  <a:gd name="connsiteY29" fmla="*/ 72057 h 3378412"/>
                  <a:gd name="connsiteX30" fmla="*/ 2948679 w 3378412"/>
                  <a:gd name="connsiteY30" fmla="*/ 84400 h 3378412"/>
                  <a:gd name="connsiteX31" fmla="*/ 3294100 w 3378412"/>
                  <a:gd name="connsiteY31" fmla="*/ 429820 h 3378412"/>
                  <a:gd name="connsiteX32" fmla="*/ 3306443 w 3378412"/>
                  <a:gd name="connsiteY32" fmla="*/ 459721 h 3378412"/>
                  <a:gd name="connsiteX33" fmla="*/ 3306443 w 3378412"/>
                  <a:gd name="connsiteY33" fmla="*/ 2918692 h 337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78412" h="3378412">
                    <a:moveTo>
                      <a:pt x="2999527" y="33464"/>
                    </a:moveTo>
                    <a:cubicBezTo>
                      <a:pt x="2977971" y="11908"/>
                      <a:pt x="2949288" y="0"/>
                      <a:pt x="2918692" y="0"/>
                    </a:cubicBezTo>
                    <a:lnTo>
                      <a:pt x="459721" y="0"/>
                    </a:lnTo>
                    <a:cubicBezTo>
                      <a:pt x="429212" y="0"/>
                      <a:pt x="400528" y="11908"/>
                      <a:pt x="378885" y="33464"/>
                    </a:cubicBezTo>
                    <a:lnTo>
                      <a:pt x="33464" y="378885"/>
                    </a:lnTo>
                    <a:cubicBezTo>
                      <a:pt x="11908" y="400441"/>
                      <a:pt x="0" y="429212"/>
                      <a:pt x="0" y="459721"/>
                    </a:cubicBezTo>
                    <a:lnTo>
                      <a:pt x="0" y="2918692"/>
                    </a:lnTo>
                    <a:cubicBezTo>
                      <a:pt x="0" y="2949201"/>
                      <a:pt x="11908" y="2977884"/>
                      <a:pt x="33464" y="2999527"/>
                    </a:cubicBezTo>
                    <a:lnTo>
                      <a:pt x="378885" y="3344948"/>
                    </a:lnTo>
                    <a:cubicBezTo>
                      <a:pt x="400441" y="3366505"/>
                      <a:pt x="429125" y="3378413"/>
                      <a:pt x="459721" y="3378413"/>
                    </a:cubicBezTo>
                    <a:lnTo>
                      <a:pt x="2918692" y="3378413"/>
                    </a:lnTo>
                    <a:cubicBezTo>
                      <a:pt x="2949201" y="3378413"/>
                      <a:pt x="2977884" y="3366505"/>
                      <a:pt x="2999527" y="3344948"/>
                    </a:cubicBezTo>
                    <a:lnTo>
                      <a:pt x="3344948" y="2999527"/>
                    </a:lnTo>
                    <a:cubicBezTo>
                      <a:pt x="3366505" y="2977971"/>
                      <a:pt x="3378413" y="2949288"/>
                      <a:pt x="3378413" y="2918692"/>
                    </a:cubicBezTo>
                    <a:lnTo>
                      <a:pt x="3378413" y="459721"/>
                    </a:lnTo>
                    <a:cubicBezTo>
                      <a:pt x="3378413" y="429212"/>
                      <a:pt x="3366505" y="400528"/>
                      <a:pt x="3344948" y="378885"/>
                    </a:cubicBezTo>
                    <a:lnTo>
                      <a:pt x="2999527" y="33464"/>
                    </a:lnTo>
                    <a:close/>
                    <a:moveTo>
                      <a:pt x="3306443" y="2918692"/>
                    </a:moveTo>
                    <a:cubicBezTo>
                      <a:pt x="3306443" y="2929991"/>
                      <a:pt x="3302097" y="2940596"/>
                      <a:pt x="3294100" y="2948592"/>
                    </a:cubicBezTo>
                    <a:lnTo>
                      <a:pt x="2948679" y="3294013"/>
                    </a:lnTo>
                    <a:cubicBezTo>
                      <a:pt x="2940683" y="3302010"/>
                      <a:pt x="2930078" y="3306356"/>
                      <a:pt x="2918779" y="3306356"/>
                    </a:cubicBezTo>
                    <a:lnTo>
                      <a:pt x="459808" y="3306356"/>
                    </a:lnTo>
                    <a:cubicBezTo>
                      <a:pt x="448508" y="3306356"/>
                      <a:pt x="437904" y="3301923"/>
                      <a:pt x="429907" y="3294013"/>
                    </a:cubicBezTo>
                    <a:lnTo>
                      <a:pt x="84486" y="2948592"/>
                    </a:lnTo>
                    <a:cubicBezTo>
                      <a:pt x="76490" y="2940596"/>
                      <a:pt x="72144" y="2929991"/>
                      <a:pt x="72144" y="2918692"/>
                    </a:cubicBezTo>
                    <a:lnTo>
                      <a:pt x="72144" y="459721"/>
                    </a:lnTo>
                    <a:cubicBezTo>
                      <a:pt x="72144" y="448421"/>
                      <a:pt x="76577" y="437817"/>
                      <a:pt x="84486" y="429820"/>
                    </a:cubicBezTo>
                    <a:lnTo>
                      <a:pt x="429907" y="84400"/>
                    </a:lnTo>
                    <a:cubicBezTo>
                      <a:pt x="437904" y="76403"/>
                      <a:pt x="448508" y="72057"/>
                      <a:pt x="459808" y="72057"/>
                    </a:cubicBezTo>
                    <a:lnTo>
                      <a:pt x="2918779" y="72057"/>
                    </a:lnTo>
                    <a:cubicBezTo>
                      <a:pt x="2930078" y="72057"/>
                      <a:pt x="2940683" y="76490"/>
                      <a:pt x="2948679" y="84400"/>
                    </a:cubicBezTo>
                    <a:lnTo>
                      <a:pt x="3294100" y="429820"/>
                    </a:lnTo>
                    <a:cubicBezTo>
                      <a:pt x="3302097" y="437817"/>
                      <a:pt x="3306443" y="448421"/>
                      <a:pt x="3306443" y="459721"/>
                    </a:cubicBezTo>
                    <a:lnTo>
                      <a:pt x="3306443" y="2918692"/>
                    </a:lnTo>
                    <a:close/>
                  </a:path>
                </a:pathLst>
              </a:custGeom>
              <a:grpFill/>
              <a:ln w="8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4" name="Freeform 67">
              <a:extLst>
                <a:ext uri="{FF2B5EF4-FFF2-40B4-BE49-F238E27FC236}">
                  <a16:creationId xmlns:a16="http://schemas.microsoft.com/office/drawing/2014/main" id="{7BBA3BC4-398A-DC1A-7A1C-B9CBA4EF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182" y="3437272"/>
              <a:ext cx="189372" cy="189372"/>
            </a:xfrm>
            <a:custGeom>
              <a:avLst/>
              <a:gdLst>
                <a:gd name="T0" fmla="*/ 157 w 160"/>
                <a:gd name="T1" fmla="*/ 76 h 160"/>
                <a:gd name="T2" fmla="*/ 138 w 160"/>
                <a:gd name="T3" fmla="*/ 57 h 160"/>
                <a:gd name="T4" fmla="*/ 144 w 160"/>
                <a:gd name="T5" fmla="*/ 52 h 160"/>
                <a:gd name="T6" fmla="*/ 152 w 160"/>
                <a:gd name="T7" fmla="*/ 33 h 160"/>
                <a:gd name="T8" fmla="*/ 142 w 160"/>
                <a:gd name="T9" fmla="*/ 14 h 160"/>
                <a:gd name="T10" fmla="*/ 110 w 160"/>
                <a:gd name="T11" fmla="*/ 12 h 160"/>
                <a:gd name="T12" fmla="*/ 102 w 160"/>
                <a:gd name="T13" fmla="*/ 22 h 160"/>
                <a:gd name="T14" fmla="*/ 82 w 160"/>
                <a:gd name="T15" fmla="*/ 3 h 160"/>
                <a:gd name="T16" fmla="*/ 69 w 160"/>
                <a:gd name="T17" fmla="*/ 3 h 160"/>
                <a:gd name="T18" fmla="*/ 50 w 160"/>
                <a:gd name="T19" fmla="*/ 22 h 160"/>
                <a:gd name="T20" fmla="*/ 50 w 160"/>
                <a:gd name="T21" fmla="*/ 25 h 160"/>
                <a:gd name="T22" fmla="*/ 51 w 160"/>
                <a:gd name="T23" fmla="*/ 27 h 160"/>
                <a:gd name="T24" fmla="*/ 62 w 160"/>
                <a:gd name="T25" fmla="*/ 35 h 160"/>
                <a:gd name="T26" fmla="*/ 62 w 160"/>
                <a:gd name="T27" fmla="*/ 59 h 160"/>
                <a:gd name="T28" fmla="*/ 48 w 160"/>
                <a:gd name="T29" fmla="*/ 67 h 160"/>
                <a:gd name="T30" fmla="*/ 32 w 160"/>
                <a:gd name="T31" fmla="*/ 60 h 160"/>
                <a:gd name="T32" fmla="*/ 27 w 160"/>
                <a:gd name="T33" fmla="*/ 52 h 160"/>
                <a:gd name="T34" fmla="*/ 26 w 160"/>
                <a:gd name="T35" fmla="*/ 49 h 160"/>
                <a:gd name="T36" fmla="*/ 22 w 160"/>
                <a:gd name="T37" fmla="*/ 51 h 160"/>
                <a:gd name="T38" fmla="*/ 2 w 160"/>
                <a:gd name="T39" fmla="*/ 70 h 160"/>
                <a:gd name="T40" fmla="*/ 0 w 160"/>
                <a:gd name="T41" fmla="*/ 76 h 160"/>
                <a:gd name="T42" fmla="*/ 2 w 160"/>
                <a:gd name="T43" fmla="*/ 83 h 160"/>
                <a:gd name="T44" fmla="*/ 22 w 160"/>
                <a:gd name="T45" fmla="*/ 102 h 160"/>
                <a:gd name="T46" fmla="*/ 13 w 160"/>
                <a:gd name="T47" fmla="*/ 110 h 160"/>
                <a:gd name="T48" fmla="*/ 13 w 160"/>
                <a:gd name="T49" fmla="*/ 142 h 160"/>
                <a:gd name="T50" fmla="*/ 32 w 160"/>
                <a:gd name="T51" fmla="*/ 152 h 160"/>
                <a:gd name="T52" fmla="*/ 51 w 160"/>
                <a:gd name="T53" fmla="*/ 144 h 160"/>
                <a:gd name="T54" fmla="*/ 56 w 160"/>
                <a:gd name="T55" fmla="*/ 137 h 160"/>
                <a:gd name="T56" fmla="*/ 77 w 160"/>
                <a:gd name="T57" fmla="*/ 158 h 160"/>
                <a:gd name="T58" fmla="*/ 83 w 160"/>
                <a:gd name="T59" fmla="*/ 160 h 160"/>
                <a:gd name="T60" fmla="*/ 90 w 160"/>
                <a:gd name="T61" fmla="*/ 158 h 160"/>
                <a:gd name="T62" fmla="*/ 109 w 160"/>
                <a:gd name="T63" fmla="*/ 137 h 160"/>
                <a:gd name="T64" fmla="*/ 110 w 160"/>
                <a:gd name="T65" fmla="*/ 134 h 160"/>
                <a:gd name="T66" fmla="*/ 107 w 160"/>
                <a:gd name="T67" fmla="*/ 132 h 160"/>
                <a:gd name="T68" fmla="*/ 96 w 160"/>
                <a:gd name="T69" fmla="*/ 124 h 160"/>
                <a:gd name="T70" fmla="*/ 98 w 160"/>
                <a:gd name="T71" fmla="*/ 100 h 160"/>
                <a:gd name="T72" fmla="*/ 112 w 160"/>
                <a:gd name="T73" fmla="*/ 94 h 160"/>
                <a:gd name="T74" fmla="*/ 126 w 160"/>
                <a:gd name="T75" fmla="*/ 99 h 160"/>
                <a:gd name="T76" fmla="*/ 131 w 160"/>
                <a:gd name="T77" fmla="*/ 108 h 160"/>
                <a:gd name="T78" fmla="*/ 134 w 160"/>
                <a:gd name="T79" fmla="*/ 110 h 160"/>
                <a:gd name="T80" fmla="*/ 138 w 160"/>
                <a:gd name="T81" fmla="*/ 110 h 160"/>
                <a:gd name="T82" fmla="*/ 157 w 160"/>
                <a:gd name="T83" fmla="*/ 89 h 160"/>
                <a:gd name="T84" fmla="*/ 160 w 160"/>
                <a:gd name="T85" fmla="*/ 83 h 160"/>
                <a:gd name="T86" fmla="*/ 157 w 160"/>
                <a:gd name="T87" fmla="*/ 7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0">
                  <a:moveTo>
                    <a:pt x="157" y="76"/>
                  </a:moveTo>
                  <a:cubicBezTo>
                    <a:pt x="138" y="57"/>
                    <a:pt x="138" y="57"/>
                    <a:pt x="138" y="57"/>
                  </a:cubicBezTo>
                  <a:cubicBezTo>
                    <a:pt x="139" y="56"/>
                    <a:pt x="142" y="54"/>
                    <a:pt x="144" y="52"/>
                  </a:cubicBezTo>
                  <a:cubicBezTo>
                    <a:pt x="149" y="48"/>
                    <a:pt x="152" y="40"/>
                    <a:pt x="152" y="33"/>
                  </a:cubicBezTo>
                  <a:cubicBezTo>
                    <a:pt x="150" y="25"/>
                    <a:pt x="147" y="19"/>
                    <a:pt x="142" y="14"/>
                  </a:cubicBezTo>
                  <a:cubicBezTo>
                    <a:pt x="133" y="6"/>
                    <a:pt x="120" y="6"/>
                    <a:pt x="110" y="12"/>
                  </a:cubicBezTo>
                  <a:cubicBezTo>
                    <a:pt x="107" y="16"/>
                    <a:pt x="104" y="19"/>
                    <a:pt x="102" y="2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8" y="0"/>
                    <a:pt x="74" y="0"/>
                    <a:pt x="69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4"/>
                    <a:pt x="48" y="24"/>
                    <a:pt x="50" y="25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6" y="28"/>
                    <a:pt x="59" y="32"/>
                    <a:pt x="62" y="35"/>
                  </a:cubicBezTo>
                  <a:cubicBezTo>
                    <a:pt x="67" y="43"/>
                    <a:pt x="67" y="52"/>
                    <a:pt x="62" y="59"/>
                  </a:cubicBezTo>
                  <a:cubicBezTo>
                    <a:pt x="58" y="64"/>
                    <a:pt x="53" y="67"/>
                    <a:pt x="48" y="67"/>
                  </a:cubicBezTo>
                  <a:cubicBezTo>
                    <a:pt x="42" y="67"/>
                    <a:pt x="37" y="65"/>
                    <a:pt x="32" y="60"/>
                  </a:cubicBezTo>
                  <a:cubicBezTo>
                    <a:pt x="30" y="59"/>
                    <a:pt x="27" y="56"/>
                    <a:pt x="27" y="52"/>
                  </a:cubicBezTo>
                  <a:cubicBezTo>
                    <a:pt x="27" y="51"/>
                    <a:pt x="26" y="49"/>
                    <a:pt x="26" y="49"/>
                  </a:cubicBezTo>
                  <a:cubicBezTo>
                    <a:pt x="24" y="49"/>
                    <a:pt x="22" y="49"/>
                    <a:pt x="22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0" y="72"/>
                    <a:pt x="0" y="73"/>
                    <a:pt x="0" y="76"/>
                  </a:cubicBezTo>
                  <a:cubicBezTo>
                    <a:pt x="0" y="78"/>
                    <a:pt x="0" y="81"/>
                    <a:pt x="2" y="83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8" y="104"/>
                    <a:pt x="14" y="107"/>
                    <a:pt x="13" y="110"/>
                  </a:cubicBezTo>
                  <a:cubicBezTo>
                    <a:pt x="5" y="120"/>
                    <a:pt x="6" y="132"/>
                    <a:pt x="13" y="142"/>
                  </a:cubicBezTo>
                  <a:cubicBezTo>
                    <a:pt x="18" y="148"/>
                    <a:pt x="24" y="152"/>
                    <a:pt x="32" y="152"/>
                  </a:cubicBezTo>
                  <a:cubicBezTo>
                    <a:pt x="40" y="152"/>
                    <a:pt x="46" y="150"/>
                    <a:pt x="51" y="144"/>
                  </a:cubicBezTo>
                  <a:cubicBezTo>
                    <a:pt x="54" y="142"/>
                    <a:pt x="56" y="140"/>
                    <a:pt x="56" y="13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78" y="160"/>
                    <a:pt x="80" y="160"/>
                    <a:pt x="83" y="160"/>
                  </a:cubicBezTo>
                  <a:cubicBezTo>
                    <a:pt x="85" y="160"/>
                    <a:pt x="88" y="160"/>
                    <a:pt x="90" y="158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10" y="137"/>
                    <a:pt x="110" y="136"/>
                    <a:pt x="110" y="134"/>
                  </a:cubicBezTo>
                  <a:cubicBezTo>
                    <a:pt x="109" y="134"/>
                    <a:pt x="109" y="132"/>
                    <a:pt x="107" y="132"/>
                  </a:cubicBezTo>
                  <a:cubicBezTo>
                    <a:pt x="102" y="131"/>
                    <a:pt x="99" y="128"/>
                    <a:pt x="96" y="124"/>
                  </a:cubicBezTo>
                  <a:cubicBezTo>
                    <a:pt x="91" y="118"/>
                    <a:pt x="91" y="107"/>
                    <a:pt x="98" y="100"/>
                  </a:cubicBezTo>
                  <a:cubicBezTo>
                    <a:pt x="101" y="96"/>
                    <a:pt x="106" y="94"/>
                    <a:pt x="112" y="94"/>
                  </a:cubicBezTo>
                  <a:cubicBezTo>
                    <a:pt x="117" y="92"/>
                    <a:pt x="123" y="96"/>
                    <a:pt x="126" y="99"/>
                  </a:cubicBezTo>
                  <a:cubicBezTo>
                    <a:pt x="130" y="102"/>
                    <a:pt x="131" y="105"/>
                    <a:pt x="131" y="108"/>
                  </a:cubicBezTo>
                  <a:cubicBezTo>
                    <a:pt x="131" y="108"/>
                    <a:pt x="133" y="110"/>
                    <a:pt x="134" y="110"/>
                  </a:cubicBezTo>
                  <a:cubicBezTo>
                    <a:pt x="134" y="110"/>
                    <a:pt x="136" y="110"/>
                    <a:pt x="138" y="110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88"/>
                    <a:pt x="160" y="86"/>
                    <a:pt x="160" y="83"/>
                  </a:cubicBezTo>
                  <a:cubicBezTo>
                    <a:pt x="160" y="81"/>
                    <a:pt x="158" y="78"/>
                    <a:pt x="157" y="76"/>
                  </a:cubicBezTo>
                </a:path>
              </a:pathLst>
            </a:custGeom>
            <a:gradFill>
              <a:gsLst>
                <a:gs pos="0">
                  <a:srgbClr val="00B7FF"/>
                </a:gs>
                <a:gs pos="100000">
                  <a:srgbClr val="8B38FF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A5418EA-05B4-CB17-B4F5-2E02F7641DF6}"/>
              </a:ext>
            </a:extLst>
          </p:cNvPr>
          <p:cNvSpPr txBox="1"/>
          <p:nvPr/>
        </p:nvSpPr>
        <p:spPr>
          <a:xfrm>
            <a:off x="6637933" y="360518"/>
            <a:ext cx="5224857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هوش مصنوعی</a:t>
            </a:r>
            <a:endParaRPr lang="fa-IR" sz="3200" dirty="0">
              <a:solidFill>
                <a:srgbClr val="FFC000"/>
              </a:solidFill>
              <a:latin typeface="Poppins SemiBold" panose="000007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AI</a:t>
            </a:r>
            <a:r>
              <a:rPr lang="fa-IR" sz="3600" b="1" dirty="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Shabnam" panose="020B0603030804020204" pitchFamily="34" charset="-78"/>
              </a:rPr>
              <a:t> در ساختار آموزشی کشور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775BF1-2587-EE61-EE61-5A6E4983D697}"/>
              </a:ext>
            </a:extLst>
          </p:cNvPr>
          <p:cNvSpPr txBox="1"/>
          <p:nvPr/>
        </p:nvSpPr>
        <p:spPr>
          <a:xfrm>
            <a:off x="4664475" y="4171907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E5BB50-CEDA-C06F-6EB6-C711E61C0E28}"/>
              </a:ext>
            </a:extLst>
          </p:cNvPr>
          <p:cNvSpPr txBox="1"/>
          <p:nvPr/>
        </p:nvSpPr>
        <p:spPr>
          <a:xfrm>
            <a:off x="8680881" y="4171907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3AA06B-9354-D7E2-5422-FDCF31E62D38}"/>
              </a:ext>
            </a:extLst>
          </p:cNvPr>
          <p:cNvSpPr txBox="1"/>
          <p:nvPr/>
        </p:nvSpPr>
        <p:spPr>
          <a:xfrm>
            <a:off x="648069" y="4171907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147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386E94F-382F-2A8A-A7CF-0BA319D3AC17}"/>
              </a:ext>
            </a:extLst>
          </p:cNvPr>
          <p:cNvGrpSpPr/>
          <p:nvPr/>
        </p:nvGrpSpPr>
        <p:grpSpPr>
          <a:xfrm>
            <a:off x="3774391" y="2418518"/>
            <a:ext cx="7718527" cy="3082367"/>
            <a:chOff x="1987535" y="1881292"/>
            <a:chExt cx="9315872" cy="372026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EB7DC7A-A95C-8D0D-FBD8-BC54BE37DBB7}"/>
                </a:ext>
              </a:extLst>
            </p:cNvPr>
            <p:cNvSpPr/>
            <p:nvPr/>
          </p:nvSpPr>
          <p:spPr>
            <a:xfrm>
              <a:off x="1987535" y="1881292"/>
              <a:ext cx="1458980" cy="1408210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36282B29-7991-D686-0E73-2A455FE9D82D}"/>
                </a:ext>
              </a:extLst>
            </p:cNvPr>
            <p:cNvSpPr/>
            <p:nvPr/>
          </p:nvSpPr>
          <p:spPr>
            <a:xfrm>
              <a:off x="1987535" y="4193343"/>
              <a:ext cx="1458980" cy="1408210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7D1E729-0EAF-FE49-8A13-07EDF0DCB90C}"/>
                </a:ext>
              </a:extLst>
            </p:cNvPr>
            <p:cNvSpPr/>
            <p:nvPr/>
          </p:nvSpPr>
          <p:spPr>
            <a:xfrm>
              <a:off x="9844427" y="1881292"/>
              <a:ext cx="1458980" cy="1408210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CA60FB8-0A0A-DFED-DF7D-969202154826}"/>
                </a:ext>
              </a:extLst>
            </p:cNvPr>
            <p:cNvSpPr/>
            <p:nvPr/>
          </p:nvSpPr>
          <p:spPr>
            <a:xfrm>
              <a:off x="9844427" y="4193343"/>
              <a:ext cx="1458980" cy="1408210"/>
            </a:xfrm>
            <a:prstGeom prst="round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6" name="Graphic 5" descr="Lightbulb and gear">
              <a:extLst>
                <a:ext uri="{FF2B5EF4-FFF2-40B4-BE49-F238E27FC236}">
                  <a16:creationId xmlns:a16="http://schemas.microsoft.com/office/drawing/2014/main" id="{12B5F737-85E3-0586-EECF-20D1CF6D6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115304" y="2126783"/>
              <a:ext cx="917226" cy="917226"/>
            </a:xfrm>
            <a:prstGeom prst="rect">
              <a:avLst/>
            </a:prstGeom>
          </p:spPr>
        </p:pic>
        <p:pic>
          <p:nvPicPr>
            <p:cNvPr id="7" name="Graphic 6" descr="Cloud Computing">
              <a:extLst>
                <a:ext uri="{FF2B5EF4-FFF2-40B4-BE49-F238E27FC236}">
                  <a16:creationId xmlns:a16="http://schemas.microsoft.com/office/drawing/2014/main" id="{AC3A4559-1C85-FE4E-3E65-F8B83E449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15304" y="4438834"/>
              <a:ext cx="917226" cy="917226"/>
            </a:xfrm>
            <a:prstGeom prst="rect">
              <a:avLst/>
            </a:prstGeom>
          </p:spPr>
        </p:pic>
        <p:pic>
          <p:nvPicPr>
            <p:cNvPr id="8" name="Graphic 7" descr="Computer">
              <a:extLst>
                <a:ext uri="{FF2B5EF4-FFF2-40B4-BE49-F238E27FC236}">
                  <a16:creationId xmlns:a16="http://schemas.microsoft.com/office/drawing/2014/main" id="{46E5E7C8-1542-BADA-3630-C9389EBE3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258412" y="4438834"/>
              <a:ext cx="917226" cy="917226"/>
            </a:xfrm>
            <a:prstGeom prst="rect">
              <a:avLst/>
            </a:prstGeom>
          </p:spPr>
        </p:pic>
        <p:pic>
          <p:nvPicPr>
            <p:cNvPr id="9" name="Graphic 8" descr="Robot">
              <a:extLst>
                <a:ext uri="{FF2B5EF4-FFF2-40B4-BE49-F238E27FC236}">
                  <a16:creationId xmlns:a16="http://schemas.microsoft.com/office/drawing/2014/main" id="{130133B6-E7B0-06A3-E9C0-4F048609F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58412" y="2126783"/>
              <a:ext cx="917226" cy="917226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510968B-FF2A-E95B-FD1F-48D008325FD2}"/>
              </a:ext>
            </a:extLst>
          </p:cNvPr>
          <p:cNvSpPr txBox="1"/>
          <p:nvPr/>
        </p:nvSpPr>
        <p:spPr>
          <a:xfrm>
            <a:off x="7224501" y="2246441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62C845-E4AB-7136-74B3-BDDCD69525E5}"/>
              </a:ext>
            </a:extLst>
          </p:cNvPr>
          <p:cNvSpPr txBox="1"/>
          <p:nvPr/>
        </p:nvSpPr>
        <p:spPr>
          <a:xfrm>
            <a:off x="7184056" y="4189713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CA8D57-F66A-1977-87B2-05B7DC680FC7}"/>
              </a:ext>
            </a:extLst>
          </p:cNvPr>
          <p:cNvSpPr txBox="1"/>
          <p:nvPr/>
        </p:nvSpPr>
        <p:spPr>
          <a:xfrm>
            <a:off x="638460" y="2218785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8BF770-440F-6A1E-DCD2-D3FE185BB9CF}"/>
              </a:ext>
            </a:extLst>
          </p:cNvPr>
          <p:cNvSpPr txBox="1"/>
          <p:nvPr/>
        </p:nvSpPr>
        <p:spPr>
          <a:xfrm>
            <a:off x="598015" y="4162057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852DE7-F35D-32C8-5067-0D3056E391C6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308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3626E01-6561-DA0D-0724-D8C9190B6475}"/>
              </a:ext>
            </a:extLst>
          </p:cNvPr>
          <p:cNvGrpSpPr/>
          <p:nvPr/>
        </p:nvGrpSpPr>
        <p:grpSpPr>
          <a:xfrm>
            <a:off x="3778681" y="2964144"/>
            <a:ext cx="1509837" cy="1135894"/>
            <a:chOff x="3778681" y="2964144"/>
            <a:chExt cx="1509837" cy="1135894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F94F20F-CCB5-EBD4-1338-DDB9773522F9}"/>
                </a:ext>
              </a:extLst>
            </p:cNvPr>
            <p:cNvGrpSpPr/>
            <p:nvPr/>
          </p:nvGrpSpPr>
          <p:grpSpPr>
            <a:xfrm>
              <a:off x="3778681" y="2964144"/>
              <a:ext cx="1509837" cy="1135894"/>
              <a:chOff x="2733676" y="1704669"/>
              <a:chExt cx="6372224" cy="3448662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87C96146-DE77-840E-DF71-972D84F667D0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8E1F5D0-4191-9CB0-6CA3-42402D42F59F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" name="Freeform 20">
              <a:extLst>
                <a:ext uri="{FF2B5EF4-FFF2-40B4-BE49-F238E27FC236}">
                  <a16:creationId xmlns:a16="http://schemas.microsoft.com/office/drawing/2014/main" id="{529C5346-7540-CC8D-AE08-4E4883DAC2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4253" y="3351617"/>
              <a:ext cx="358694" cy="360948"/>
            </a:xfrm>
            <a:custGeom>
              <a:avLst/>
              <a:gdLst>
                <a:gd name="T0" fmla="*/ 156 w 159"/>
                <a:gd name="T1" fmla="*/ 55 h 160"/>
                <a:gd name="T2" fmla="*/ 151 w 159"/>
                <a:gd name="T3" fmla="*/ 52 h 160"/>
                <a:gd name="T4" fmla="*/ 114 w 159"/>
                <a:gd name="T5" fmla="*/ 52 h 160"/>
                <a:gd name="T6" fmla="*/ 114 w 159"/>
                <a:gd name="T7" fmla="*/ 36 h 160"/>
                <a:gd name="T8" fmla="*/ 79 w 159"/>
                <a:gd name="T9" fmla="*/ 0 h 160"/>
                <a:gd name="T10" fmla="*/ 44 w 159"/>
                <a:gd name="T11" fmla="*/ 36 h 160"/>
                <a:gd name="T12" fmla="*/ 44 w 159"/>
                <a:gd name="T13" fmla="*/ 52 h 160"/>
                <a:gd name="T14" fmla="*/ 8 w 159"/>
                <a:gd name="T15" fmla="*/ 52 h 160"/>
                <a:gd name="T16" fmla="*/ 1 w 159"/>
                <a:gd name="T17" fmla="*/ 55 h 160"/>
                <a:gd name="T18" fmla="*/ 0 w 159"/>
                <a:gd name="T19" fmla="*/ 61 h 160"/>
                <a:gd name="T20" fmla="*/ 11 w 159"/>
                <a:gd name="T21" fmla="*/ 154 h 160"/>
                <a:gd name="T22" fmla="*/ 19 w 159"/>
                <a:gd name="T23" fmla="*/ 160 h 160"/>
                <a:gd name="T24" fmla="*/ 138 w 159"/>
                <a:gd name="T25" fmla="*/ 160 h 160"/>
                <a:gd name="T26" fmla="*/ 146 w 159"/>
                <a:gd name="T27" fmla="*/ 152 h 160"/>
                <a:gd name="T28" fmla="*/ 159 w 159"/>
                <a:gd name="T29" fmla="*/ 61 h 160"/>
                <a:gd name="T30" fmla="*/ 156 w 159"/>
                <a:gd name="T31" fmla="*/ 55 h 160"/>
                <a:gd name="T32" fmla="*/ 44 w 159"/>
                <a:gd name="T33" fmla="*/ 84 h 160"/>
                <a:gd name="T34" fmla="*/ 38 w 159"/>
                <a:gd name="T35" fmla="*/ 77 h 160"/>
                <a:gd name="T36" fmla="*/ 44 w 159"/>
                <a:gd name="T37" fmla="*/ 71 h 160"/>
                <a:gd name="T38" fmla="*/ 51 w 159"/>
                <a:gd name="T39" fmla="*/ 77 h 160"/>
                <a:gd name="T40" fmla="*/ 44 w 159"/>
                <a:gd name="T41" fmla="*/ 84 h 160"/>
                <a:gd name="T42" fmla="*/ 51 w 159"/>
                <a:gd name="T43" fmla="*/ 36 h 160"/>
                <a:gd name="T44" fmla="*/ 79 w 159"/>
                <a:gd name="T45" fmla="*/ 7 h 160"/>
                <a:gd name="T46" fmla="*/ 108 w 159"/>
                <a:gd name="T47" fmla="*/ 36 h 160"/>
                <a:gd name="T48" fmla="*/ 108 w 159"/>
                <a:gd name="T49" fmla="*/ 52 h 160"/>
                <a:gd name="T50" fmla="*/ 51 w 159"/>
                <a:gd name="T51" fmla="*/ 52 h 160"/>
                <a:gd name="T52" fmla="*/ 51 w 159"/>
                <a:gd name="T53" fmla="*/ 36 h 160"/>
                <a:gd name="T54" fmla="*/ 51 w 159"/>
                <a:gd name="T55" fmla="*/ 36 h 160"/>
                <a:gd name="T56" fmla="*/ 114 w 159"/>
                <a:gd name="T57" fmla="*/ 84 h 160"/>
                <a:gd name="T58" fmla="*/ 108 w 159"/>
                <a:gd name="T59" fmla="*/ 77 h 160"/>
                <a:gd name="T60" fmla="*/ 114 w 159"/>
                <a:gd name="T61" fmla="*/ 71 h 160"/>
                <a:gd name="T62" fmla="*/ 121 w 159"/>
                <a:gd name="T63" fmla="*/ 77 h 160"/>
                <a:gd name="T64" fmla="*/ 114 w 159"/>
                <a:gd name="T65" fmla="*/ 8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60">
                  <a:moveTo>
                    <a:pt x="156" y="55"/>
                  </a:moveTo>
                  <a:cubicBezTo>
                    <a:pt x="154" y="53"/>
                    <a:pt x="153" y="52"/>
                    <a:pt x="151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16"/>
                    <a:pt x="98" y="0"/>
                    <a:pt x="79" y="0"/>
                  </a:cubicBezTo>
                  <a:cubicBezTo>
                    <a:pt x="60" y="0"/>
                    <a:pt x="44" y="16"/>
                    <a:pt x="44" y="36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4" y="52"/>
                    <a:pt x="3" y="53"/>
                    <a:pt x="1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2" y="157"/>
                    <a:pt x="16" y="160"/>
                    <a:pt x="19" y="160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41" y="160"/>
                    <a:pt x="146" y="157"/>
                    <a:pt x="146" y="15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0"/>
                    <a:pt x="157" y="56"/>
                    <a:pt x="156" y="55"/>
                  </a:cubicBezTo>
                  <a:moveTo>
                    <a:pt x="44" y="84"/>
                  </a:moveTo>
                  <a:cubicBezTo>
                    <a:pt x="40" y="84"/>
                    <a:pt x="38" y="80"/>
                    <a:pt x="38" y="77"/>
                  </a:cubicBezTo>
                  <a:cubicBezTo>
                    <a:pt x="38" y="74"/>
                    <a:pt x="40" y="71"/>
                    <a:pt x="44" y="71"/>
                  </a:cubicBezTo>
                  <a:cubicBezTo>
                    <a:pt x="47" y="71"/>
                    <a:pt x="51" y="74"/>
                    <a:pt x="51" y="77"/>
                  </a:cubicBezTo>
                  <a:cubicBezTo>
                    <a:pt x="51" y="80"/>
                    <a:pt x="47" y="84"/>
                    <a:pt x="44" y="84"/>
                  </a:cubicBezTo>
                  <a:moveTo>
                    <a:pt x="51" y="36"/>
                  </a:moveTo>
                  <a:cubicBezTo>
                    <a:pt x="51" y="20"/>
                    <a:pt x="63" y="7"/>
                    <a:pt x="79" y="7"/>
                  </a:cubicBezTo>
                  <a:cubicBezTo>
                    <a:pt x="95" y="7"/>
                    <a:pt x="108" y="20"/>
                    <a:pt x="108" y="36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114" y="84"/>
                  </a:moveTo>
                  <a:cubicBezTo>
                    <a:pt x="110" y="84"/>
                    <a:pt x="108" y="80"/>
                    <a:pt x="108" y="77"/>
                  </a:cubicBezTo>
                  <a:cubicBezTo>
                    <a:pt x="108" y="74"/>
                    <a:pt x="110" y="71"/>
                    <a:pt x="114" y="71"/>
                  </a:cubicBezTo>
                  <a:cubicBezTo>
                    <a:pt x="118" y="71"/>
                    <a:pt x="121" y="74"/>
                    <a:pt x="121" y="77"/>
                  </a:cubicBezTo>
                  <a:cubicBezTo>
                    <a:pt x="121" y="80"/>
                    <a:pt x="118" y="84"/>
                    <a:pt x="114" y="84"/>
                  </a:cubicBezTo>
                </a:path>
              </a:pathLst>
            </a:custGeom>
            <a:gradFill>
              <a:gsLst>
                <a:gs pos="0">
                  <a:srgbClr val="00B7FF"/>
                </a:gs>
                <a:gs pos="100000">
                  <a:srgbClr val="8B38FF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4A93B98-96A6-5171-22F9-0F688083C2A2}"/>
              </a:ext>
            </a:extLst>
          </p:cNvPr>
          <p:cNvGrpSpPr/>
          <p:nvPr/>
        </p:nvGrpSpPr>
        <p:grpSpPr>
          <a:xfrm>
            <a:off x="6817958" y="2964144"/>
            <a:ext cx="1509837" cy="1135894"/>
            <a:chOff x="6817958" y="2964144"/>
            <a:chExt cx="1509837" cy="1135894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0E915B9-0A26-398B-F554-482E156A7AA5}"/>
                </a:ext>
              </a:extLst>
            </p:cNvPr>
            <p:cNvGrpSpPr/>
            <p:nvPr/>
          </p:nvGrpSpPr>
          <p:grpSpPr>
            <a:xfrm>
              <a:off x="6817958" y="2964144"/>
              <a:ext cx="1509837" cy="1135894"/>
              <a:chOff x="2733676" y="1704669"/>
              <a:chExt cx="6372224" cy="3448662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2BDB1F5-36FF-4DF2-4168-8977C2BB313F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BAFCD0FD-B52D-ADC5-04CF-F19DC255C5CF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" name="Freeform 35">
              <a:extLst>
                <a:ext uri="{FF2B5EF4-FFF2-40B4-BE49-F238E27FC236}">
                  <a16:creationId xmlns:a16="http://schemas.microsoft.com/office/drawing/2014/main" id="{8253E405-383A-3206-E4F5-D54DD2E12E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2402" y="3351617"/>
              <a:ext cx="360948" cy="360948"/>
            </a:xfrm>
            <a:custGeom>
              <a:avLst/>
              <a:gdLst>
                <a:gd name="T0" fmla="*/ 160 w 160"/>
                <a:gd name="T1" fmla="*/ 110 h 160"/>
                <a:gd name="T2" fmla="*/ 155 w 160"/>
                <a:gd name="T3" fmla="*/ 117 h 160"/>
                <a:gd name="T4" fmla="*/ 86 w 160"/>
                <a:gd name="T5" fmla="*/ 158 h 160"/>
                <a:gd name="T6" fmla="*/ 80 w 160"/>
                <a:gd name="T7" fmla="*/ 160 h 160"/>
                <a:gd name="T8" fmla="*/ 72 w 160"/>
                <a:gd name="T9" fmla="*/ 158 h 160"/>
                <a:gd name="T10" fmla="*/ 3 w 160"/>
                <a:gd name="T11" fmla="*/ 117 h 160"/>
                <a:gd name="T12" fmla="*/ 0 w 160"/>
                <a:gd name="T13" fmla="*/ 110 h 160"/>
                <a:gd name="T14" fmla="*/ 3 w 160"/>
                <a:gd name="T15" fmla="*/ 105 h 160"/>
                <a:gd name="T16" fmla="*/ 11 w 160"/>
                <a:gd name="T17" fmla="*/ 101 h 160"/>
                <a:gd name="T18" fmla="*/ 69 w 160"/>
                <a:gd name="T19" fmla="*/ 134 h 160"/>
                <a:gd name="T20" fmla="*/ 80 w 160"/>
                <a:gd name="T21" fmla="*/ 137 h 160"/>
                <a:gd name="T22" fmla="*/ 90 w 160"/>
                <a:gd name="T23" fmla="*/ 134 h 160"/>
                <a:gd name="T24" fmla="*/ 149 w 160"/>
                <a:gd name="T25" fmla="*/ 101 h 160"/>
                <a:gd name="T26" fmla="*/ 155 w 160"/>
                <a:gd name="T27" fmla="*/ 105 h 160"/>
                <a:gd name="T28" fmla="*/ 160 w 160"/>
                <a:gd name="T29" fmla="*/ 110 h 160"/>
                <a:gd name="T30" fmla="*/ 3 w 160"/>
                <a:gd name="T31" fmla="*/ 57 h 160"/>
                <a:gd name="T32" fmla="*/ 72 w 160"/>
                <a:gd name="T33" fmla="*/ 99 h 160"/>
                <a:gd name="T34" fmla="*/ 80 w 160"/>
                <a:gd name="T35" fmla="*/ 101 h 160"/>
                <a:gd name="T36" fmla="*/ 86 w 160"/>
                <a:gd name="T37" fmla="*/ 99 h 160"/>
                <a:gd name="T38" fmla="*/ 155 w 160"/>
                <a:gd name="T39" fmla="*/ 57 h 160"/>
                <a:gd name="T40" fmla="*/ 160 w 160"/>
                <a:gd name="T41" fmla="*/ 51 h 160"/>
                <a:gd name="T42" fmla="*/ 155 w 160"/>
                <a:gd name="T43" fmla="*/ 45 h 160"/>
                <a:gd name="T44" fmla="*/ 86 w 160"/>
                <a:gd name="T45" fmla="*/ 1 h 160"/>
                <a:gd name="T46" fmla="*/ 72 w 160"/>
                <a:gd name="T47" fmla="*/ 1 h 160"/>
                <a:gd name="T48" fmla="*/ 3 w 160"/>
                <a:gd name="T49" fmla="*/ 45 h 160"/>
                <a:gd name="T50" fmla="*/ 0 w 160"/>
                <a:gd name="T51" fmla="*/ 51 h 160"/>
                <a:gd name="T52" fmla="*/ 3 w 160"/>
                <a:gd name="T53" fmla="*/ 57 h 160"/>
                <a:gd name="T54" fmla="*/ 3 w 160"/>
                <a:gd name="T55" fmla="*/ 86 h 160"/>
                <a:gd name="T56" fmla="*/ 72 w 160"/>
                <a:gd name="T57" fmla="*/ 128 h 160"/>
                <a:gd name="T58" fmla="*/ 80 w 160"/>
                <a:gd name="T59" fmla="*/ 129 h 160"/>
                <a:gd name="T60" fmla="*/ 86 w 160"/>
                <a:gd name="T61" fmla="*/ 128 h 160"/>
                <a:gd name="T62" fmla="*/ 155 w 160"/>
                <a:gd name="T63" fmla="*/ 86 h 160"/>
                <a:gd name="T64" fmla="*/ 160 w 160"/>
                <a:gd name="T65" fmla="*/ 81 h 160"/>
                <a:gd name="T66" fmla="*/ 155 w 160"/>
                <a:gd name="T67" fmla="*/ 75 h 160"/>
                <a:gd name="T68" fmla="*/ 149 w 160"/>
                <a:gd name="T69" fmla="*/ 70 h 160"/>
                <a:gd name="T70" fmla="*/ 90 w 160"/>
                <a:gd name="T71" fmla="*/ 105 h 160"/>
                <a:gd name="T72" fmla="*/ 80 w 160"/>
                <a:gd name="T73" fmla="*/ 109 h 160"/>
                <a:gd name="T74" fmla="*/ 69 w 160"/>
                <a:gd name="T75" fmla="*/ 105 h 160"/>
                <a:gd name="T76" fmla="*/ 10 w 160"/>
                <a:gd name="T77" fmla="*/ 70 h 160"/>
                <a:gd name="T78" fmla="*/ 3 w 160"/>
                <a:gd name="T79" fmla="*/ 75 h 160"/>
                <a:gd name="T80" fmla="*/ 0 w 160"/>
                <a:gd name="T81" fmla="*/ 80 h 160"/>
                <a:gd name="T82" fmla="*/ 3 w 160"/>
                <a:gd name="T83" fmla="*/ 8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60">
                  <a:moveTo>
                    <a:pt x="160" y="110"/>
                  </a:moveTo>
                  <a:cubicBezTo>
                    <a:pt x="160" y="113"/>
                    <a:pt x="158" y="115"/>
                    <a:pt x="155" y="117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5" y="160"/>
                    <a:pt x="82" y="160"/>
                    <a:pt x="80" y="160"/>
                  </a:cubicBezTo>
                  <a:cubicBezTo>
                    <a:pt x="77" y="160"/>
                    <a:pt x="74" y="160"/>
                    <a:pt x="72" y="158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9"/>
                    <a:pt x="2" y="105"/>
                    <a:pt x="3" y="105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37"/>
                    <a:pt x="75" y="137"/>
                    <a:pt x="80" y="137"/>
                  </a:cubicBezTo>
                  <a:cubicBezTo>
                    <a:pt x="83" y="137"/>
                    <a:pt x="86" y="137"/>
                    <a:pt x="90" y="134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8" y="105"/>
                    <a:pt x="160" y="109"/>
                    <a:pt x="160" y="110"/>
                  </a:cubicBezTo>
                  <a:moveTo>
                    <a:pt x="3" y="57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7" y="101"/>
                    <a:pt x="80" y="101"/>
                  </a:cubicBezTo>
                  <a:cubicBezTo>
                    <a:pt x="82" y="101"/>
                    <a:pt x="85" y="99"/>
                    <a:pt x="86" y="99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8" y="56"/>
                    <a:pt x="160" y="53"/>
                    <a:pt x="160" y="51"/>
                  </a:cubicBezTo>
                  <a:cubicBezTo>
                    <a:pt x="160" y="48"/>
                    <a:pt x="158" y="46"/>
                    <a:pt x="155" y="4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2" y="0"/>
                    <a:pt x="77" y="0"/>
                    <a:pt x="72" y="1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6"/>
                    <a:pt x="0" y="48"/>
                    <a:pt x="0" y="51"/>
                  </a:cubicBezTo>
                  <a:cubicBezTo>
                    <a:pt x="0" y="53"/>
                    <a:pt x="0" y="56"/>
                    <a:pt x="3" y="57"/>
                  </a:cubicBezTo>
                  <a:moveTo>
                    <a:pt x="3" y="86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4" y="129"/>
                    <a:pt x="77" y="129"/>
                    <a:pt x="80" y="129"/>
                  </a:cubicBezTo>
                  <a:cubicBezTo>
                    <a:pt x="82" y="129"/>
                    <a:pt x="85" y="129"/>
                    <a:pt x="86" y="12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8" y="85"/>
                    <a:pt x="160" y="83"/>
                    <a:pt x="160" y="81"/>
                  </a:cubicBezTo>
                  <a:cubicBezTo>
                    <a:pt x="160" y="78"/>
                    <a:pt x="158" y="77"/>
                    <a:pt x="155" y="75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6" y="107"/>
                    <a:pt x="83" y="109"/>
                    <a:pt x="80" y="109"/>
                  </a:cubicBezTo>
                  <a:cubicBezTo>
                    <a:pt x="75" y="109"/>
                    <a:pt x="72" y="107"/>
                    <a:pt x="69" y="105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7"/>
                    <a:pt x="0" y="78"/>
                    <a:pt x="0" y="80"/>
                  </a:cubicBezTo>
                  <a:cubicBezTo>
                    <a:pt x="0" y="83"/>
                    <a:pt x="0" y="85"/>
                    <a:pt x="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AE1922E-E64C-0E3E-93CD-22056EEAF000}"/>
              </a:ext>
            </a:extLst>
          </p:cNvPr>
          <p:cNvGrpSpPr/>
          <p:nvPr/>
        </p:nvGrpSpPr>
        <p:grpSpPr>
          <a:xfrm>
            <a:off x="879325" y="2964144"/>
            <a:ext cx="1509837" cy="1135894"/>
            <a:chOff x="879325" y="2964144"/>
            <a:chExt cx="1509837" cy="1135894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F48510A-145C-635D-3E62-9C11D576DFE0}"/>
                </a:ext>
              </a:extLst>
            </p:cNvPr>
            <p:cNvGrpSpPr/>
            <p:nvPr/>
          </p:nvGrpSpPr>
          <p:grpSpPr>
            <a:xfrm>
              <a:off x="879325" y="2964144"/>
              <a:ext cx="1509837" cy="1135894"/>
              <a:chOff x="2733676" y="1704669"/>
              <a:chExt cx="6372224" cy="3448662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A7126739-C3D7-FB3B-941C-5E62C05F0327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0675781-6E43-2F3D-E73F-7B0AE02EB6F2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" name="Freeform 46">
              <a:extLst>
                <a:ext uri="{FF2B5EF4-FFF2-40B4-BE49-F238E27FC236}">
                  <a16:creationId xmlns:a16="http://schemas.microsoft.com/office/drawing/2014/main" id="{404BFF4F-F1B4-DDE9-07C3-50C00F2D1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3769" y="3409143"/>
              <a:ext cx="360948" cy="245896"/>
            </a:xfrm>
            <a:custGeom>
              <a:avLst/>
              <a:gdLst>
                <a:gd name="T0" fmla="*/ 160 w 160"/>
                <a:gd name="T1" fmla="*/ 53 h 109"/>
                <a:gd name="T2" fmla="*/ 80 w 160"/>
                <a:gd name="T3" fmla="*/ 0 h 109"/>
                <a:gd name="T4" fmla="*/ 0 w 160"/>
                <a:gd name="T5" fmla="*/ 53 h 109"/>
                <a:gd name="T6" fmla="*/ 0 w 160"/>
                <a:gd name="T7" fmla="*/ 56 h 109"/>
                <a:gd name="T8" fmla="*/ 80 w 160"/>
                <a:gd name="T9" fmla="*/ 109 h 109"/>
                <a:gd name="T10" fmla="*/ 160 w 160"/>
                <a:gd name="T11" fmla="*/ 56 h 109"/>
                <a:gd name="T12" fmla="*/ 160 w 160"/>
                <a:gd name="T13" fmla="*/ 53 h 109"/>
                <a:gd name="T14" fmla="*/ 80 w 160"/>
                <a:gd name="T15" fmla="*/ 77 h 109"/>
                <a:gd name="T16" fmla="*/ 57 w 160"/>
                <a:gd name="T17" fmla="*/ 55 h 109"/>
                <a:gd name="T18" fmla="*/ 80 w 160"/>
                <a:gd name="T19" fmla="*/ 32 h 109"/>
                <a:gd name="T20" fmla="*/ 102 w 160"/>
                <a:gd name="T21" fmla="*/ 55 h 109"/>
                <a:gd name="T22" fmla="*/ 80 w 160"/>
                <a:gd name="T23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09">
                  <a:moveTo>
                    <a:pt x="160" y="53"/>
                  </a:moveTo>
                  <a:cubicBezTo>
                    <a:pt x="158" y="53"/>
                    <a:pt x="137" y="0"/>
                    <a:pt x="80" y="0"/>
                  </a:cubicBezTo>
                  <a:cubicBezTo>
                    <a:pt x="22" y="0"/>
                    <a:pt x="0" y="53"/>
                    <a:pt x="0" y="53"/>
                  </a:cubicBezTo>
                  <a:cubicBezTo>
                    <a:pt x="0" y="53"/>
                    <a:pt x="0" y="55"/>
                    <a:pt x="0" y="56"/>
                  </a:cubicBezTo>
                  <a:cubicBezTo>
                    <a:pt x="0" y="56"/>
                    <a:pt x="22" y="109"/>
                    <a:pt x="80" y="109"/>
                  </a:cubicBezTo>
                  <a:cubicBezTo>
                    <a:pt x="137" y="109"/>
                    <a:pt x="158" y="56"/>
                    <a:pt x="160" y="56"/>
                  </a:cubicBezTo>
                  <a:cubicBezTo>
                    <a:pt x="160" y="55"/>
                    <a:pt x="160" y="53"/>
                    <a:pt x="160" y="53"/>
                  </a:cubicBezTo>
                  <a:moveTo>
                    <a:pt x="80" y="77"/>
                  </a:moveTo>
                  <a:cubicBezTo>
                    <a:pt x="67" y="77"/>
                    <a:pt x="57" y="66"/>
                    <a:pt x="57" y="55"/>
                  </a:cubicBezTo>
                  <a:cubicBezTo>
                    <a:pt x="57" y="42"/>
                    <a:pt x="67" y="32"/>
                    <a:pt x="80" y="32"/>
                  </a:cubicBezTo>
                  <a:cubicBezTo>
                    <a:pt x="92" y="32"/>
                    <a:pt x="102" y="42"/>
                    <a:pt x="102" y="55"/>
                  </a:cubicBezTo>
                  <a:cubicBezTo>
                    <a:pt x="102" y="66"/>
                    <a:pt x="92" y="77"/>
                    <a:pt x="80" y="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AD21545-4944-DCB1-5279-36BE103F8993}"/>
              </a:ext>
            </a:extLst>
          </p:cNvPr>
          <p:cNvGrpSpPr/>
          <p:nvPr/>
        </p:nvGrpSpPr>
        <p:grpSpPr>
          <a:xfrm>
            <a:off x="9534386" y="2964144"/>
            <a:ext cx="1509837" cy="1135894"/>
            <a:chOff x="9534386" y="2964144"/>
            <a:chExt cx="1509837" cy="1135894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A6A7F5D-E973-9F82-433B-B9C2D98EBD25}"/>
                </a:ext>
              </a:extLst>
            </p:cNvPr>
            <p:cNvGrpSpPr/>
            <p:nvPr/>
          </p:nvGrpSpPr>
          <p:grpSpPr>
            <a:xfrm>
              <a:off x="9534386" y="2964144"/>
              <a:ext cx="1509837" cy="1135894"/>
              <a:chOff x="2733676" y="1704669"/>
              <a:chExt cx="6372224" cy="3448662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BA538C14-1B33-6F14-3E66-64F22D580DCC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90500" dist="152400" dir="2700000" algn="ctr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65102DC1-AEBE-4618-C8C6-4CAE392F3A07}"/>
                  </a:ext>
                </a:extLst>
              </p:cNvPr>
              <p:cNvSpPr/>
              <p:nvPr/>
            </p:nvSpPr>
            <p:spPr>
              <a:xfrm>
                <a:off x="2733676" y="1704669"/>
                <a:ext cx="6372224" cy="344866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28600" dist="88900" dir="13200000" algn="ctr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Freeform 67">
              <a:extLst>
                <a:ext uri="{FF2B5EF4-FFF2-40B4-BE49-F238E27FC236}">
                  <a16:creationId xmlns:a16="http://schemas.microsoft.com/office/drawing/2014/main" id="{1B257D08-1B76-9299-4FFA-5B6505135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8830" y="3351617"/>
              <a:ext cx="360948" cy="360948"/>
            </a:xfrm>
            <a:custGeom>
              <a:avLst/>
              <a:gdLst>
                <a:gd name="T0" fmla="*/ 157 w 160"/>
                <a:gd name="T1" fmla="*/ 76 h 160"/>
                <a:gd name="T2" fmla="*/ 138 w 160"/>
                <a:gd name="T3" fmla="*/ 57 h 160"/>
                <a:gd name="T4" fmla="*/ 144 w 160"/>
                <a:gd name="T5" fmla="*/ 52 h 160"/>
                <a:gd name="T6" fmla="*/ 152 w 160"/>
                <a:gd name="T7" fmla="*/ 33 h 160"/>
                <a:gd name="T8" fmla="*/ 142 w 160"/>
                <a:gd name="T9" fmla="*/ 14 h 160"/>
                <a:gd name="T10" fmla="*/ 110 w 160"/>
                <a:gd name="T11" fmla="*/ 12 h 160"/>
                <a:gd name="T12" fmla="*/ 102 w 160"/>
                <a:gd name="T13" fmla="*/ 22 h 160"/>
                <a:gd name="T14" fmla="*/ 82 w 160"/>
                <a:gd name="T15" fmla="*/ 3 h 160"/>
                <a:gd name="T16" fmla="*/ 69 w 160"/>
                <a:gd name="T17" fmla="*/ 3 h 160"/>
                <a:gd name="T18" fmla="*/ 50 w 160"/>
                <a:gd name="T19" fmla="*/ 22 h 160"/>
                <a:gd name="T20" fmla="*/ 50 w 160"/>
                <a:gd name="T21" fmla="*/ 25 h 160"/>
                <a:gd name="T22" fmla="*/ 51 w 160"/>
                <a:gd name="T23" fmla="*/ 27 h 160"/>
                <a:gd name="T24" fmla="*/ 62 w 160"/>
                <a:gd name="T25" fmla="*/ 35 h 160"/>
                <a:gd name="T26" fmla="*/ 62 w 160"/>
                <a:gd name="T27" fmla="*/ 59 h 160"/>
                <a:gd name="T28" fmla="*/ 48 w 160"/>
                <a:gd name="T29" fmla="*/ 67 h 160"/>
                <a:gd name="T30" fmla="*/ 32 w 160"/>
                <a:gd name="T31" fmla="*/ 60 h 160"/>
                <a:gd name="T32" fmla="*/ 27 w 160"/>
                <a:gd name="T33" fmla="*/ 52 h 160"/>
                <a:gd name="T34" fmla="*/ 26 w 160"/>
                <a:gd name="T35" fmla="*/ 49 h 160"/>
                <a:gd name="T36" fmla="*/ 22 w 160"/>
                <a:gd name="T37" fmla="*/ 51 h 160"/>
                <a:gd name="T38" fmla="*/ 2 w 160"/>
                <a:gd name="T39" fmla="*/ 70 h 160"/>
                <a:gd name="T40" fmla="*/ 0 w 160"/>
                <a:gd name="T41" fmla="*/ 76 h 160"/>
                <a:gd name="T42" fmla="*/ 2 w 160"/>
                <a:gd name="T43" fmla="*/ 83 h 160"/>
                <a:gd name="T44" fmla="*/ 22 w 160"/>
                <a:gd name="T45" fmla="*/ 102 h 160"/>
                <a:gd name="T46" fmla="*/ 13 w 160"/>
                <a:gd name="T47" fmla="*/ 110 h 160"/>
                <a:gd name="T48" fmla="*/ 13 w 160"/>
                <a:gd name="T49" fmla="*/ 142 h 160"/>
                <a:gd name="T50" fmla="*/ 32 w 160"/>
                <a:gd name="T51" fmla="*/ 152 h 160"/>
                <a:gd name="T52" fmla="*/ 51 w 160"/>
                <a:gd name="T53" fmla="*/ 144 h 160"/>
                <a:gd name="T54" fmla="*/ 56 w 160"/>
                <a:gd name="T55" fmla="*/ 137 h 160"/>
                <a:gd name="T56" fmla="*/ 77 w 160"/>
                <a:gd name="T57" fmla="*/ 158 h 160"/>
                <a:gd name="T58" fmla="*/ 83 w 160"/>
                <a:gd name="T59" fmla="*/ 160 h 160"/>
                <a:gd name="T60" fmla="*/ 90 w 160"/>
                <a:gd name="T61" fmla="*/ 158 h 160"/>
                <a:gd name="T62" fmla="*/ 109 w 160"/>
                <a:gd name="T63" fmla="*/ 137 h 160"/>
                <a:gd name="T64" fmla="*/ 110 w 160"/>
                <a:gd name="T65" fmla="*/ 134 h 160"/>
                <a:gd name="T66" fmla="*/ 107 w 160"/>
                <a:gd name="T67" fmla="*/ 132 h 160"/>
                <a:gd name="T68" fmla="*/ 96 w 160"/>
                <a:gd name="T69" fmla="*/ 124 h 160"/>
                <a:gd name="T70" fmla="*/ 98 w 160"/>
                <a:gd name="T71" fmla="*/ 100 h 160"/>
                <a:gd name="T72" fmla="*/ 112 w 160"/>
                <a:gd name="T73" fmla="*/ 94 h 160"/>
                <a:gd name="T74" fmla="*/ 126 w 160"/>
                <a:gd name="T75" fmla="*/ 99 h 160"/>
                <a:gd name="T76" fmla="*/ 131 w 160"/>
                <a:gd name="T77" fmla="*/ 108 h 160"/>
                <a:gd name="T78" fmla="*/ 134 w 160"/>
                <a:gd name="T79" fmla="*/ 110 h 160"/>
                <a:gd name="T80" fmla="*/ 138 w 160"/>
                <a:gd name="T81" fmla="*/ 110 h 160"/>
                <a:gd name="T82" fmla="*/ 157 w 160"/>
                <a:gd name="T83" fmla="*/ 89 h 160"/>
                <a:gd name="T84" fmla="*/ 160 w 160"/>
                <a:gd name="T85" fmla="*/ 83 h 160"/>
                <a:gd name="T86" fmla="*/ 157 w 160"/>
                <a:gd name="T87" fmla="*/ 7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0">
                  <a:moveTo>
                    <a:pt x="157" y="76"/>
                  </a:moveTo>
                  <a:cubicBezTo>
                    <a:pt x="138" y="57"/>
                    <a:pt x="138" y="57"/>
                    <a:pt x="138" y="57"/>
                  </a:cubicBezTo>
                  <a:cubicBezTo>
                    <a:pt x="139" y="56"/>
                    <a:pt x="142" y="54"/>
                    <a:pt x="144" y="52"/>
                  </a:cubicBezTo>
                  <a:cubicBezTo>
                    <a:pt x="149" y="48"/>
                    <a:pt x="152" y="40"/>
                    <a:pt x="152" y="33"/>
                  </a:cubicBezTo>
                  <a:cubicBezTo>
                    <a:pt x="150" y="25"/>
                    <a:pt x="147" y="19"/>
                    <a:pt x="142" y="14"/>
                  </a:cubicBezTo>
                  <a:cubicBezTo>
                    <a:pt x="133" y="6"/>
                    <a:pt x="120" y="6"/>
                    <a:pt x="110" y="12"/>
                  </a:cubicBezTo>
                  <a:cubicBezTo>
                    <a:pt x="107" y="16"/>
                    <a:pt x="104" y="19"/>
                    <a:pt x="102" y="2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8" y="0"/>
                    <a:pt x="74" y="0"/>
                    <a:pt x="69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4"/>
                    <a:pt x="48" y="24"/>
                    <a:pt x="50" y="25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6" y="28"/>
                    <a:pt x="59" y="32"/>
                    <a:pt x="62" y="35"/>
                  </a:cubicBezTo>
                  <a:cubicBezTo>
                    <a:pt x="67" y="43"/>
                    <a:pt x="67" y="52"/>
                    <a:pt x="62" y="59"/>
                  </a:cubicBezTo>
                  <a:cubicBezTo>
                    <a:pt x="58" y="64"/>
                    <a:pt x="53" y="67"/>
                    <a:pt x="48" y="67"/>
                  </a:cubicBezTo>
                  <a:cubicBezTo>
                    <a:pt x="42" y="67"/>
                    <a:pt x="37" y="65"/>
                    <a:pt x="32" y="60"/>
                  </a:cubicBezTo>
                  <a:cubicBezTo>
                    <a:pt x="30" y="59"/>
                    <a:pt x="27" y="56"/>
                    <a:pt x="27" y="52"/>
                  </a:cubicBezTo>
                  <a:cubicBezTo>
                    <a:pt x="27" y="51"/>
                    <a:pt x="26" y="49"/>
                    <a:pt x="26" y="49"/>
                  </a:cubicBezTo>
                  <a:cubicBezTo>
                    <a:pt x="24" y="49"/>
                    <a:pt x="22" y="49"/>
                    <a:pt x="22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0" y="72"/>
                    <a:pt x="0" y="73"/>
                    <a:pt x="0" y="76"/>
                  </a:cubicBezTo>
                  <a:cubicBezTo>
                    <a:pt x="0" y="78"/>
                    <a:pt x="0" y="81"/>
                    <a:pt x="2" y="83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8" y="104"/>
                    <a:pt x="14" y="107"/>
                    <a:pt x="13" y="110"/>
                  </a:cubicBezTo>
                  <a:cubicBezTo>
                    <a:pt x="5" y="120"/>
                    <a:pt x="6" y="132"/>
                    <a:pt x="13" y="142"/>
                  </a:cubicBezTo>
                  <a:cubicBezTo>
                    <a:pt x="18" y="148"/>
                    <a:pt x="24" y="152"/>
                    <a:pt x="32" y="152"/>
                  </a:cubicBezTo>
                  <a:cubicBezTo>
                    <a:pt x="40" y="152"/>
                    <a:pt x="46" y="150"/>
                    <a:pt x="51" y="144"/>
                  </a:cubicBezTo>
                  <a:cubicBezTo>
                    <a:pt x="54" y="142"/>
                    <a:pt x="56" y="140"/>
                    <a:pt x="56" y="13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78" y="160"/>
                    <a:pt x="80" y="160"/>
                    <a:pt x="83" y="160"/>
                  </a:cubicBezTo>
                  <a:cubicBezTo>
                    <a:pt x="85" y="160"/>
                    <a:pt x="88" y="160"/>
                    <a:pt x="90" y="158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10" y="137"/>
                    <a:pt x="110" y="136"/>
                    <a:pt x="110" y="134"/>
                  </a:cubicBezTo>
                  <a:cubicBezTo>
                    <a:pt x="109" y="134"/>
                    <a:pt x="109" y="132"/>
                    <a:pt x="107" y="132"/>
                  </a:cubicBezTo>
                  <a:cubicBezTo>
                    <a:pt x="102" y="131"/>
                    <a:pt x="99" y="128"/>
                    <a:pt x="96" y="124"/>
                  </a:cubicBezTo>
                  <a:cubicBezTo>
                    <a:pt x="91" y="118"/>
                    <a:pt x="91" y="107"/>
                    <a:pt x="98" y="100"/>
                  </a:cubicBezTo>
                  <a:cubicBezTo>
                    <a:pt x="101" y="96"/>
                    <a:pt x="106" y="94"/>
                    <a:pt x="112" y="94"/>
                  </a:cubicBezTo>
                  <a:cubicBezTo>
                    <a:pt x="117" y="92"/>
                    <a:pt x="123" y="96"/>
                    <a:pt x="126" y="99"/>
                  </a:cubicBezTo>
                  <a:cubicBezTo>
                    <a:pt x="130" y="102"/>
                    <a:pt x="131" y="105"/>
                    <a:pt x="131" y="108"/>
                  </a:cubicBezTo>
                  <a:cubicBezTo>
                    <a:pt x="131" y="108"/>
                    <a:pt x="133" y="110"/>
                    <a:pt x="134" y="110"/>
                  </a:cubicBezTo>
                  <a:cubicBezTo>
                    <a:pt x="134" y="110"/>
                    <a:pt x="136" y="110"/>
                    <a:pt x="138" y="110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88"/>
                    <a:pt x="160" y="86"/>
                    <a:pt x="160" y="83"/>
                  </a:cubicBezTo>
                  <a:cubicBezTo>
                    <a:pt x="160" y="81"/>
                    <a:pt x="158" y="78"/>
                    <a:pt x="157" y="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F6C1103-A136-C2CD-6F59-A48707072EC6}"/>
              </a:ext>
            </a:extLst>
          </p:cNvPr>
          <p:cNvSpPr txBox="1"/>
          <p:nvPr/>
        </p:nvSpPr>
        <p:spPr>
          <a:xfrm>
            <a:off x="8815611" y="1237843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F931F2-4091-D80F-BF97-EA2F4914E942}"/>
              </a:ext>
            </a:extLst>
          </p:cNvPr>
          <p:cNvSpPr txBox="1"/>
          <p:nvPr/>
        </p:nvSpPr>
        <p:spPr>
          <a:xfrm>
            <a:off x="6122901" y="4487511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5ED1E8-48B8-9D95-9585-8A9289BAAF06}"/>
              </a:ext>
            </a:extLst>
          </p:cNvPr>
          <p:cNvSpPr txBox="1"/>
          <p:nvPr/>
        </p:nvSpPr>
        <p:spPr>
          <a:xfrm>
            <a:off x="3059906" y="1149639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8DBFBA-D7AA-09C7-188A-D723E95C3C3E}"/>
              </a:ext>
            </a:extLst>
          </p:cNvPr>
          <p:cNvSpPr txBox="1"/>
          <p:nvPr/>
        </p:nvSpPr>
        <p:spPr>
          <a:xfrm>
            <a:off x="160550" y="4369533"/>
            <a:ext cx="294738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0F5BF6-3AA8-AE23-86F8-B4AA7F07431F}"/>
              </a:ext>
            </a:extLst>
          </p:cNvPr>
          <p:cNvSpPr txBox="1"/>
          <p:nvPr/>
        </p:nvSpPr>
        <p:spPr>
          <a:xfrm>
            <a:off x="0" y="222653"/>
            <a:ext cx="12120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</a:t>
            </a:r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28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573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4F216D6-2292-D9BA-E384-F383C8A50990}"/>
              </a:ext>
            </a:extLst>
          </p:cNvPr>
          <p:cNvGrpSpPr/>
          <p:nvPr/>
        </p:nvGrpSpPr>
        <p:grpSpPr>
          <a:xfrm>
            <a:off x="6975294" y="1119214"/>
            <a:ext cx="4878985" cy="4619572"/>
            <a:chOff x="6219825" y="1290855"/>
            <a:chExt cx="4878985" cy="461957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D375CA8-E112-2A1A-016E-47BC8C097300}"/>
                </a:ext>
              </a:extLst>
            </p:cNvPr>
            <p:cNvSpPr/>
            <p:nvPr/>
          </p:nvSpPr>
          <p:spPr>
            <a:xfrm>
              <a:off x="8626489" y="1397241"/>
              <a:ext cx="129942" cy="1622550"/>
            </a:xfrm>
            <a:custGeom>
              <a:avLst/>
              <a:gdLst>
                <a:gd name="connsiteX0" fmla="*/ 10765 w 27339"/>
                <a:gd name="connsiteY0" fmla="*/ 341376 h 341375"/>
                <a:gd name="connsiteX1" fmla="*/ 10574 w 27339"/>
                <a:gd name="connsiteY1" fmla="*/ 341376 h 341375"/>
                <a:gd name="connsiteX2" fmla="*/ 1 w 27339"/>
                <a:gd name="connsiteY2" fmla="*/ 330422 h 341375"/>
                <a:gd name="connsiteX3" fmla="*/ 5812 w 27339"/>
                <a:gd name="connsiteY3" fmla="*/ 10573 h 341375"/>
                <a:gd name="connsiteX4" fmla="*/ 16575 w 27339"/>
                <a:gd name="connsiteY4" fmla="*/ 0 h 341375"/>
                <a:gd name="connsiteX5" fmla="*/ 16765 w 27339"/>
                <a:gd name="connsiteY5" fmla="*/ 0 h 341375"/>
                <a:gd name="connsiteX6" fmla="*/ 27338 w 27339"/>
                <a:gd name="connsiteY6" fmla="*/ 10954 h 341375"/>
                <a:gd name="connsiteX7" fmla="*/ 21528 w 27339"/>
                <a:gd name="connsiteY7" fmla="*/ 330803 h 341375"/>
                <a:gd name="connsiteX8" fmla="*/ 10765 w 27339"/>
                <a:gd name="connsiteY8" fmla="*/ 341376 h 34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339" h="341375">
                  <a:moveTo>
                    <a:pt x="10765" y="341376"/>
                  </a:moveTo>
                  <a:cubicBezTo>
                    <a:pt x="10669" y="341376"/>
                    <a:pt x="10669" y="341376"/>
                    <a:pt x="10574" y="341376"/>
                  </a:cubicBezTo>
                  <a:cubicBezTo>
                    <a:pt x="4669" y="341281"/>
                    <a:pt x="-94" y="336423"/>
                    <a:pt x="1" y="330422"/>
                  </a:cubicBezTo>
                  <a:lnTo>
                    <a:pt x="5812" y="10573"/>
                  </a:lnTo>
                  <a:cubicBezTo>
                    <a:pt x="5907" y="4763"/>
                    <a:pt x="10669" y="0"/>
                    <a:pt x="16575" y="0"/>
                  </a:cubicBezTo>
                  <a:cubicBezTo>
                    <a:pt x="16670" y="0"/>
                    <a:pt x="16670" y="0"/>
                    <a:pt x="16765" y="0"/>
                  </a:cubicBezTo>
                  <a:cubicBezTo>
                    <a:pt x="22671" y="95"/>
                    <a:pt x="27433" y="4953"/>
                    <a:pt x="27338" y="10954"/>
                  </a:cubicBezTo>
                  <a:lnTo>
                    <a:pt x="21528" y="330803"/>
                  </a:lnTo>
                  <a:cubicBezTo>
                    <a:pt x="21337" y="336709"/>
                    <a:pt x="16575" y="341376"/>
                    <a:pt x="10765" y="341376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3DC26BF-6B25-ADFB-78A6-C27CDDD07D77}"/>
                </a:ext>
              </a:extLst>
            </p:cNvPr>
            <p:cNvSpPr/>
            <p:nvPr/>
          </p:nvSpPr>
          <p:spPr>
            <a:xfrm>
              <a:off x="8659384" y="1968873"/>
              <a:ext cx="2170768" cy="2037404"/>
            </a:xfrm>
            <a:custGeom>
              <a:avLst/>
              <a:gdLst>
                <a:gd name="connsiteX0" fmla="*/ 440565 w 456716"/>
                <a:gd name="connsiteY0" fmla="*/ 428658 h 428658"/>
                <a:gd name="connsiteX1" fmla="*/ 434088 w 456716"/>
                <a:gd name="connsiteY1" fmla="*/ 427325 h 428658"/>
                <a:gd name="connsiteX2" fmla="*/ 9559 w 456716"/>
                <a:gd name="connsiteY2" fmla="*/ 239682 h 428658"/>
                <a:gd name="connsiteX3" fmla="*/ 34 w 456716"/>
                <a:gd name="connsiteY3" fmla="*/ 226062 h 428658"/>
                <a:gd name="connsiteX4" fmla="*/ 7654 w 456716"/>
                <a:gd name="connsiteY4" fmla="*/ 211298 h 428658"/>
                <a:gd name="connsiteX5" fmla="*/ 345125 w 456716"/>
                <a:gd name="connsiteY5" fmla="*/ 2415 h 428658"/>
                <a:gd name="connsiteX6" fmla="*/ 367318 w 456716"/>
                <a:gd name="connsiteY6" fmla="*/ 7653 h 428658"/>
                <a:gd name="connsiteX7" fmla="*/ 362079 w 456716"/>
                <a:gd name="connsiteY7" fmla="*/ 29847 h 428658"/>
                <a:gd name="connsiteX8" fmla="*/ 50516 w 456716"/>
                <a:gd name="connsiteY8" fmla="*/ 222537 h 428658"/>
                <a:gd name="connsiteX9" fmla="*/ 447137 w 456716"/>
                <a:gd name="connsiteY9" fmla="*/ 397798 h 428658"/>
                <a:gd name="connsiteX10" fmla="*/ 455329 w 456716"/>
                <a:gd name="connsiteY10" fmla="*/ 419038 h 428658"/>
                <a:gd name="connsiteX11" fmla="*/ 440565 w 456716"/>
                <a:gd name="connsiteY11" fmla="*/ 428658 h 42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6716" h="428658">
                  <a:moveTo>
                    <a:pt x="440565" y="428658"/>
                  </a:moveTo>
                  <a:cubicBezTo>
                    <a:pt x="438374" y="428658"/>
                    <a:pt x="436184" y="428182"/>
                    <a:pt x="434088" y="427325"/>
                  </a:cubicBezTo>
                  <a:lnTo>
                    <a:pt x="9559" y="239682"/>
                  </a:lnTo>
                  <a:cubicBezTo>
                    <a:pt x="4130" y="237301"/>
                    <a:pt x="415" y="232062"/>
                    <a:pt x="34" y="226062"/>
                  </a:cubicBezTo>
                  <a:cubicBezTo>
                    <a:pt x="-347" y="220061"/>
                    <a:pt x="2510" y="214441"/>
                    <a:pt x="7654" y="211298"/>
                  </a:cubicBezTo>
                  <a:lnTo>
                    <a:pt x="345125" y="2415"/>
                  </a:lnTo>
                  <a:cubicBezTo>
                    <a:pt x="352649" y="-2253"/>
                    <a:pt x="362555" y="33"/>
                    <a:pt x="367318" y="7653"/>
                  </a:cubicBezTo>
                  <a:cubicBezTo>
                    <a:pt x="371985" y="15178"/>
                    <a:pt x="369699" y="25084"/>
                    <a:pt x="362079" y="29847"/>
                  </a:cubicBezTo>
                  <a:lnTo>
                    <a:pt x="50516" y="222537"/>
                  </a:lnTo>
                  <a:lnTo>
                    <a:pt x="447137" y="397798"/>
                  </a:lnTo>
                  <a:cubicBezTo>
                    <a:pt x="455234" y="401417"/>
                    <a:pt x="458948" y="410942"/>
                    <a:pt x="455329" y="419038"/>
                  </a:cubicBezTo>
                  <a:cubicBezTo>
                    <a:pt x="452662" y="425039"/>
                    <a:pt x="446756" y="428658"/>
                    <a:pt x="440565" y="428658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8B2376F-3B3A-FD2B-1194-2E9C4C7D2746}"/>
                </a:ext>
              </a:extLst>
            </p:cNvPr>
            <p:cNvSpPr/>
            <p:nvPr/>
          </p:nvSpPr>
          <p:spPr>
            <a:xfrm>
              <a:off x="7298232" y="2961676"/>
              <a:ext cx="2455325" cy="2813386"/>
            </a:xfrm>
            <a:custGeom>
              <a:avLst/>
              <a:gdLst>
                <a:gd name="connsiteX0" fmla="*/ 348324 w 516585"/>
                <a:gd name="connsiteY0" fmla="*/ 591920 h 591920"/>
                <a:gd name="connsiteX1" fmla="*/ 340419 w 516585"/>
                <a:gd name="connsiteY1" fmla="*/ 589825 h 591920"/>
                <a:gd name="connsiteX2" fmla="*/ 8091 w 516585"/>
                <a:gd name="connsiteY2" fmla="*/ 400754 h 591920"/>
                <a:gd name="connsiteX3" fmla="*/ 376 w 516585"/>
                <a:gd name="connsiteY3" fmla="*/ 390276 h 591920"/>
                <a:gd name="connsiteX4" fmla="*/ 2948 w 516585"/>
                <a:gd name="connsiteY4" fmla="*/ 377513 h 591920"/>
                <a:gd name="connsiteX5" fmla="*/ 264409 w 516585"/>
                <a:gd name="connsiteY5" fmla="*/ 6799 h 591920"/>
                <a:gd name="connsiteX6" fmla="*/ 286793 w 516585"/>
                <a:gd name="connsiteY6" fmla="*/ 2894 h 591920"/>
                <a:gd name="connsiteX7" fmla="*/ 290698 w 516585"/>
                <a:gd name="connsiteY7" fmla="*/ 25278 h 591920"/>
                <a:gd name="connsiteX8" fmla="*/ 39428 w 516585"/>
                <a:gd name="connsiteY8" fmla="*/ 381513 h 591920"/>
                <a:gd name="connsiteX9" fmla="*/ 344419 w 516585"/>
                <a:gd name="connsiteY9" fmla="*/ 554963 h 591920"/>
                <a:gd name="connsiteX10" fmla="*/ 487961 w 516585"/>
                <a:gd name="connsiteY10" fmla="*/ 375607 h 591920"/>
                <a:gd name="connsiteX11" fmla="*/ 510535 w 516585"/>
                <a:gd name="connsiteY11" fmla="*/ 373131 h 591920"/>
                <a:gd name="connsiteX12" fmla="*/ 513012 w 516585"/>
                <a:gd name="connsiteY12" fmla="*/ 395800 h 591920"/>
                <a:gd name="connsiteX13" fmla="*/ 360897 w 516585"/>
                <a:gd name="connsiteY13" fmla="*/ 585824 h 591920"/>
                <a:gd name="connsiteX14" fmla="*/ 348324 w 516585"/>
                <a:gd name="connsiteY14" fmla="*/ 591920 h 5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6585" h="591920">
                  <a:moveTo>
                    <a:pt x="348324" y="591920"/>
                  </a:moveTo>
                  <a:cubicBezTo>
                    <a:pt x="345657" y="591920"/>
                    <a:pt x="342895" y="591254"/>
                    <a:pt x="340419" y="589825"/>
                  </a:cubicBezTo>
                  <a:lnTo>
                    <a:pt x="8091" y="400754"/>
                  </a:lnTo>
                  <a:cubicBezTo>
                    <a:pt x="4186" y="398467"/>
                    <a:pt x="1328" y="394753"/>
                    <a:pt x="376" y="390276"/>
                  </a:cubicBezTo>
                  <a:cubicBezTo>
                    <a:pt x="-577" y="385799"/>
                    <a:pt x="281" y="381227"/>
                    <a:pt x="2948" y="377513"/>
                  </a:cubicBezTo>
                  <a:lnTo>
                    <a:pt x="264409" y="6799"/>
                  </a:lnTo>
                  <a:cubicBezTo>
                    <a:pt x="269552" y="-440"/>
                    <a:pt x="279554" y="-2154"/>
                    <a:pt x="286793" y="2894"/>
                  </a:cubicBezTo>
                  <a:cubicBezTo>
                    <a:pt x="294032" y="8038"/>
                    <a:pt x="295746" y="18039"/>
                    <a:pt x="290698" y="25278"/>
                  </a:cubicBezTo>
                  <a:lnTo>
                    <a:pt x="39428" y="381513"/>
                  </a:lnTo>
                  <a:lnTo>
                    <a:pt x="344419" y="554963"/>
                  </a:lnTo>
                  <a:lnTo>
                    <a:pt x="487961" y="375607"/>
                  </a:lnTo>
                  <a:cubicBezTo>
                    <a:pt x="493485" y="368654"/>
                    <a:pt x="503677" y="367511"/>
                    <a:pt x="510535" y="373131"/>
                  </a:cubicBezTo>
                  <a:cubicBezTo>
                    <a:pt x="517488" y="378656"/>
                    <a:pt x="518631" y="388847"/>
                    <a:pt x="513012" y="395800"/>
                  </a:cubicBezTo>
                  <a:lnTo>
                    <a:pt x="360897" y="585824"/>
                  </a:lnTo>
                  <a:cubicBezTo>
                    <a:pt x="357754" y="589825"/>
                    <a:pt x="353087" y="591920"/>
                    <a:pt x="348324" y="591920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17030D-5E3D-DE41-FE60-029B624CF8C3}"/>
                </a:ext>
              </a:extLst>
            </p:cNvPr>
            <p:cNvSpPr/>
            <p:nvPr/>
          </p:nvSpPr>
          <p:spPr>
            <a:xfrm>
              <a:off x="6301814" y="2783976"/>
              <a:ext cx="2401597" cy="724302"/>
            </a:xfrm>
            <a:custGeom>
              <a:avLst/>
              <a:gdLst>
                <a:gd name="connsiteX0" fmla="*/ 155914 w 505281"/>
                <a:gd name="connsiteY0" fmla="*/ 152390 h 152389"/>
                <a:gd name="connsiteX1" fmla="*/ 152199 w 505281"/>
                <a:gd name="connsiteY1" fmla="*/ 150961 h 152389"/>
                <a:gd name="connsiteX2" fmla="*/ 1704 w 505281"/>
                <a:gd name="connsiteY2" fmla="*/ 9324 h 152389"/>
                <a:gd name="connsiteX3" fmla="*/ 1514 w 505281"/>
                <a:gd name="connsiteY3" fmla="*/ 1704 h 152389"/>
                <a:gd name="connsiteX4" fmla="*/ 9134 w 505281"/>
                <a:gd name="connsiteY4" fmla="*/ 1514 h 152389"/>
                <a:gd name="connsiteX5" fmla="*/ 157533 w 505281"/>
                <a:gd name="connsiteY5" fmla="*/ 141150 h 152389"/>
                <a:gd name="connsiteX6" fmla="*/ 498528 w 505281"/>
                <a:gd name="connsiteY6" fmla="*/ 48377 h 152389"/>
                <a:gd name="connsiteX7" fmla="*/ 505101 w 505281"/>
                <a:gd name="connsiteY7" fmla="*/ 52187 h 152389"/>
                <a:gd name="connsiteX8" fmla="*/ 501291 w 505281"/>
                <a:gd name="connsiteY8" fmla="*/ 58759 h 152389"/>
                <a:gd name="connsiteX9" fmla="*/ 157438 w 505281"/>
                <a:gd name="connsiteY9" fmla="*/ 152390 h 152389"/>
                <a:gd name="connsiteX10" fmla="*/ 155914 w 505281"/>
                <a:gd name="connsiteY10" fmla="*/ 152390 h 15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281" h="152389">
                  <a:moveTo>
                    <a:pt x="155914" y="152390"/>
                  </a:moveTo>
                  <a:cubicBezTo>
                    <a:pt x="154581" y="152390"/>
                    <a:pt x="153247" y="151914"/>
                    <a:pt x="152199" y="150961"/>
                  </a:cubicBezTo>
                  <a:lnTo>
                    <a:pt x="1704" y="9324"/>
                  </a:lnTo>
                  <a:cubicBezTo>
                    <a:pt x="-486" y="7324"/>
                    <a:pt x="-582" y="3895"/>
                    <a:pt x="1514" y="1704"/>
                  </a:cubicBezTo>
                  <a:cubicBezTo>
                    <a:pt x="3514" y="-486"/>
                    <a:pt x="6943" y="-582"/>
                    <a:pt x="9134" y="1514"/>
                  </a:cubicBezTo>
                  <a:lnTo>
                    <a:pt x="157533" y="141150"/>
                  </a:lnTo>
                  <a:lnTo>
                    <a:pt x="498528" y="48377"/>
                  </a:lnTo>
                  <a:cubicBezTo>
                    <a:pt x="501386" y="47615"/>
                    <a:pt x="504339" y="49329"/>
                    <a:pt x="505101" y="52187"/>
                  </a:cubicBezTo>
                  <a:cubicBezTo>
                    <a:pt x="505863" y="55044"/>
                    <a:pt x="504148" y="57997"/>
                    <a:pt x="501291" y="58759"/>
                  </a:cubicBezTo>
                  <a:lnTo>
                    <a:pt x="157438" y="152390"/>
                  </a:lnTo>
                  <a:cubicBezTo>
                    <a:pt x="156867" y="152390"/>
                    <a:pt x="156390" y="152390"/>
                    <a:pt x="155914" y="152390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EC5B757-84AE-C3DA-38F7-26F812907227}"/>
                </a:ext>
              </a:extLst>
            </p:cNvPr>
            <p:cNvSpPr/>
            <p:nvPr/>
          </p:nvSpPr>
          <p:spPr>
            <a:xfrm>
              <a:off x="7587503" y="1396799"/>
              <a:ext cx="825747" cy="1452773"/>
            </a:xfrm>
            <a:custGeom>
              <a:avLst/>
              <a:gdLst>
                <a:gd name="connsiteX0" fmla="*/ 168400 w 173732"/>
                <a:gd name="connsiteY0" fmla="*/ 305656 h 305655"/>
                <a:gd name="connsiteX1" fmla="*/ 163733 w 173732"/>
                <a:gd name="connsiteY1" fmla="*/ 302893 h 305655"/>
                <a:gd name="connsiteX2" fmla="*/ 665 w 173732"/>
                <a:gd name="connsiteY2" fmla="*/ 7999 h 305655"/>
                <a:gd name="connsiteX3" fmla="*/ 2761 w 173732"/>
                <a:gd name="connsiteY3" fmla="*/ 665 h 305655"/>
                <a:gd name="connsiteX4" fmla="*/ 10095 w 173732"/>
                <a:gd name="connsiteY4" fmla="*/ 2761 h 305655"/>
                <a:gd name="connsiteX5" fmla="*/ 173068 w 173732"/>
                <a:gd name="connsiteY5" fmla="*/ 297750 h 305655"/>
                <a:gd name="connsiteX6" fmla="*/ 170972 w 173732"/>
                <a:gd name="connsiteY6" fmla="*/ 305084 h 305655"/>
                <a:gd name="connsiteX7" fmla="*/ 168400 w 173732"/>
                <a:gd name="connsiteY7" fmla="*/ 305656 h 3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32" h="305655">
                  <a:moveTo>
                    <a:pt x="168400" y="305656"/>
                  </a:moveTo>
                  <a:cubicBezTo>
                    <a:pt x="166495" y="305656"/>
                    <a:pt x="164686" y="304608"/>
                    <a:pt x="163733" y="302893"/>
                  </a:cubicBezTo>
                  <a:lnTo>
                    <a:pt x="665" y="7999"/>
                  </a:lnTo>
                  <a:cubicBezTo>
                    <a:pt x="-764" y="5428"/>
                    <a:pt x="189" y="2094"/>
                    <a:pt x="2761" y="665"/>
                  </a:cubicBezTo>
                  <a:cubicBezTo>
                    <a:pt x="5332" y="-764"/>
                    <a:pt x="8666" y="189"/>
                    <a:pt x="10095" y="2761"/>
                  </a:cubicBezTo>
                  <a:lnTo>
                    <a:pt x="173068" y="297750"/>
                  </a:lnTo>
                  <a:cubicBezTo>
                    <a:pt x="174496" y="300322"/>
                    <a:pt x="173544" y="303560"/>
                    <a:pt x="170972" y="305084"/>
                  </a:cubicBezTo>
                  <a:cubicBezTo>
                    <a:pt x="170115" y="305465"/>
                    <a:pt x="169258" y="305656"/>
                    <a:pt x="168400" y="305656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1323B9C-D416-49FB-A158-64AA4D3E2EA4}"/>
                </a:ext>
              </a:extLst>
            </p:cNvPr>
            <p:cNvSpPr/>
            <p:nvPr/>
          </p:nvSpPr>
          <p:spPr>
            <a:xfrm>
              <a:off x="6992049" y="2210667"/>
              <a:ext cx="1318110" cy="757065"/>
            </a:xfrm>
            <a:custGeom>
              <a:avLst/>
              <a:gdLst>
                <a:gd name="connsiteX0" fmla="*/ 266630 w 277322"/>
                <a:gd name="connsiteY0" fmla="*/ 159283 h 159282"/>
                <a:gd name="connsiteX1" fmla="*/ 261581 w 277322"/>
                <a:gd name="connsiteY1" fmla="*/ 158045 h 159282"/>
                <a:gd name="connsiteX2" fmla="*/ 5645 w 277322"/>
                <a:gd name="connsiteY2" fmla="*/ 20218 h 159282"/>
                <a:gd name="connsiteX3" fmla="*/ 1263 w 277322"/>
                <a:gd name="connsiteY3" fmla="*/ 5645 h 159282"/>
                <a:gd name="connsiteX4" fmla="*/ 15836 w 277322"/>
                <a:gd name="connsiteY4" fmla="*/ 1263 h 159282"/>
                <a:gd name="connsiteX5" fmla="*/ 271678 w 277322"/>
                <a:gd name="connsiteY5" fmla="*/ 139090 h 159282"/>
                <a:gd name="connsiteX6" fmla="*/ 276059 w 277322"/>
                <a:gd name="connsiteY6" fmla="*/ 153663 h 159282"/>
                <a:gd name="connsiteX7" fmla="*/ 266630 w 277322"/>
                <a:gd name="connsiteY7" fmla="*/ 159283 h 15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322" h="159282">
                  <a:moveTo>
                    <a:pt x="266630" y="159283"/>
                  </a:moveTo>
                  <a:cubicBezTo>
                    <a:pt x="264915" y="159283"/>
                    <a:pt x="263201" y="158902"/>
                    <a:pt x="261581" y="158045"/>
                  </a:cubicBezTo>
                  <a:lnTo>
                    <a:pt x="5645" y="20218"/>
                  </a:lnTo>
                  <a:cubicBezTo>
                    <a:pt x="406" y="17456"/>
                    <a:pt x="-1499" y="10883"/>
                    <a:pt x="1263" y="5645"/>
                  </a:cubicBezTo>
                  <a:cubicBezTo>
                    <a:pt x="4121" y="406"/>
                    <a:pt x="10598" y="-1499"/>
                    <a:pt x="15836" y="1263"/>
                  </a:cubicBezTo>
                  <a:lnTo>
                    <a:pt x="271678" y="139090"/>
                  </a:lnTo>
                  <a:cubicBezTo>
                    <a:pt x="276917" y="141852"/>
                    <a:pt x="278822" y="148424"/>
                    <a:pt x="276059" y="153663"/>
                  </a:cubicBezTo>
                  <a:cubicBezTo>
                    <a:pt x="274059" y="157283"/>
                    <a:pt x="270440" y="159283"/>
                    <a:pt x="266630" y="159283"/>
                  </a:cubicBezTo>
                  <a:close/>
                </a:path>
              </a:pathLst>
            </a:custGeom>
            <a:solidFill>
              <a:schemeClr val="accent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B083FF5-EEC1-F994-20FA-73A4ADD5900D}"/>
                </a:ext>
              </a:extLst>
            </p:cNvPr>
            <p:cNvSpPr/>
            <p:nvPr/>
          </p:nvSpPr>
          <p:spPr>
            <a:xfrm>
              <a:off x="8069196" y="2489662"/>
              <a:ext cx="1096492" cy="1096490"/>
            </a:xfrm>
            <a:custGeom>
              <a:avLst/>
              <a:gdLst>
                <a:gd name="connsiteX0" fmla="*/ 230696 w 230695"/>
                <a:gd name="connsiteY0" fmla="*/ 115348 h 230695"/>
                <a:gd name="connsiteX1" fmla="*/ 115348 w 230695"/>
                <a:gd name="connsiteY1" fmla="*/ 230696 h 230695"/>
                <a:gd name="connsiteX2" fmla="*/ 0 w 230695"/>
                <a:gd name="connsiteY2" fmla="*/ 115348 h 230695"/>
                <a:gd name="connsiteX3" fmla="*/ 115348 w 230695"/>
                <a:gd name="connsiteY3" fmla="*/ 0 h 230695"/>
                <a:gd name="connsiteX4" fmla="*/ 230696 w 230695"/>
                <a:gd name="connsiteY4" fmla="*/ 115348 h 2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95" h="230695">
                  <a:moveTo>
                    <a:pt x="230696" y="115348"/>
                  </a:moveTo>
                  <a:cubicBezTo>
                    <a:pt x="230696" y="179053"/>
                    <a:pt x="179053" y="230696"/>
                    <a:pt x="115348" y="230696"/>
                  </a:cubicBezTo>
                  <a:cubicBezTo>
                    <a:pt x="51643" y="230696"/>
                    <a:pt x="0" y="179053"/>
                    <a:pt x="0" y="115348"/>
                  </a:cubicBezTo>
                  <a:cubicBezTo>
                    <a:pt x="0" y="51643"/>
                    <a:pt x="51643" y="0"/>
                    <a:pt x="115348" y="0"/>
                  </a:cubicBezTo>
                  <a:cubicBezTo>
                    <a:pt x="179053" y="0"/>
                    <a:pt x="230696" y="51643"/>
                    <a:pt x="230696" y="115348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B35C354-4EDE-FA6F-8CB0-9829464D36A7}"/>
                </a:ext>
              </a:extLst>
            </p:cNvPr>
            <p:cNvSpPr/>
            <p:nvPr/>
          </p:nvSpPr>
          <p:spPr>
            <a:xfrm>
              <a:off x="8069647" y="2667580"/>
              <a:ext cx="1076120" cy="918571"/>
            </a:xfrm>
            <a:custGeom>
              <a:avLst/>
              <a:gdLst>
                <a:gd name="connsiteX0" fmla="*/ 113443 w 226409"/>
                <a:gd name="connsiteY0" fmla="*/ 111443 h 193262"/>
                <a:gd name="connsiteX1" fmla="*/ 30480 w 226409"/>
                <a:gd name="connsiteY1" fmla="*/ 0 h 193262"/>
                <a:gd name="connsiteX2" fmla="*/ 0 w 226409"/>
                <a:gd name="connsiteY2" fmla="*/ 77915 h 193262"/>
                <a:gd name="connsiteX3" fmla="*/ 115348 w 226409"/>
                <a:gd name="connsiteY3" fmla="*/ 193262 h 193262"/>
                <a:gd name="connsiteX4" fmla="*/ 226409 w 226409"/>
                <a:gd name="connsiteY4" fmla="*/ 108680 h 193262"/>
                <a:gd name="connsiteX5" fmla="*/ 113443 w 226409"/>
                <a:gd name="connsiteY5" fmla="*/ 111443 h 19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409" h="193262">
                  <a:moveTo>
                    <a:pt x="113443" y="111443"/>
                  </a:moveTo>
                  <a:cubicBezTo>
                    <a:pt x="66961" y="93059"/>
                    <a:pt x="36576" y="47720"/>
                    <a:pt x="30480" y="0"/>
                  </a:cubicBezTo>
                  <a:cubicBezTo>
                    <a:pt x="11621" y="20574"/>
                    <a:pt x="0" y="47816"/>
                    <a:pt x="0" y="77915"/>
                  </a:cubicBezTo>
                  <a:cubicBezTo>
                    <a:pt x="0" y="141637"/>
                    <a:pt x="51625" y="193262"/>
                    <a:pt x="115348" y="193262"/>
                  </a:cubicBezTo>
                  <a:cubicBezTo>
                    <a:pt x="168402" y="193262"/>
                    <a:pt x="212884" y="157448"/>
                    <a:pt x="226409" y="108680"/>
                  </a:cubicBezTo>
                  <a:cubicBezTo>
                    <a:pt x="194024" y="124777"/>
                    <a:pt x="156210" y="128397"/>
                    <a:pt x="113443" y="111443"/>
                  </a:cubicBezTo>
                  <a:close/>
                </a:path>
              </a:pathLst>
            </a:custGeom>
            <a:solidFill>
              <a:srgbClr val="7BDFF2">
                <a:alpha val="3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7BEA662-F35B-2A36-FF69-040C76D2F20A}"/>
                </a:ext>
              </a:extLst>
            </p:cNvPr>
            <p:cNvSpPr/>
            <p:nvPr/>
          </p:nvSpPr>
          <p:spPr>
            <a:xfrm>
              <a:off x="10407958" y="3584341"/>
              <a:ext cx="690852" cy="690851"/>
            </a:xfrm>
            <a:custGeom>
              <a:avLst/>
              <a:gdLst>
                <a:gd name="connsiteX0" fmla="*/ 145351 w 145351"/>
                <a:gd name="connsiteY0" fmla="*/ 72676 h 145351"/>
                <a:gd name="connsiteX1" fmla="*/ 72676 w 145351"/>
                <a:gd name="connsiteY1" fmla="*/ 145351 h 145351"/>
                <a:gd name="connsiteX2" fmla="*/ 0 w 145351"/>
                <a:gd name="connsiteY2" fmla="*/ 72676 h 145351"/>
                <a:gd name="connsiteX3" fmla="*/ 72676 w 145351"/>
                <a:gd name="connsiteY3" fmla="*/ 0 h 145351"/>
                <a:gd name="connsiteX4" fmla="*/ 145351 w 145351"/>
                <a:gd name="connsiteY4" fmla="*/ 72676 h 14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51" h="145351">
                  <a:moveTo>
                    <a:pt x="145351" y="72676"/>
                  </a:moveTo>
                  <a:cubicBezTo>
                    <a:pt x="145351" y="112813"/>
                    <a:pt x="112813" y="145351"/>
                    <a:pt x="72676" y="145351"/>
                  </a:cubicBezTo>
                  <a:cubicBezTo>
                    <a:pt x="32538" y="145351"/>
                    <a:pt x="0" y="112813"/>
                    <a:pt x="0" y="72676"/>
                  </a:cubicBezTo>
                  <a:cubicBezTo>
                    <a:pt x="0" y="32538"/>
                    <a:pt x="32538" y="0"/>
                    <a:pt x="72676" y="0"/>
                  </a:cubicBezTo>
                  <a:cubicBezTo>
                    <a:pt x="112813" y="0"/>
                    <a:pt x="145351" y="32538"/>
                    <a:pt x="145351" y="7267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D187B1D-4DD9-3F11-EC88-EDB9E4E52572}"/>
                </a:ext>
              </a:extLst>
            </p:cNvPr>
            <p:cNvSpPr/>
            <p:nvPr/>
          </p:nvSpPr>
          <p:spPr>
            <a:xfrm>
              <a:off x="9489837" y="4607492"/>
              <a:ext cx="374850" cy="374854"/>
            </a:xfrm>
            <a:custGeom>
              <a:avLst/>
              <a:gdLst>
                <a:gd name="connsiteX0" fmla="*/ 78867 w 78866"/>
                <a:gd name="connsiteY0" fmla="*/ 39434 h 78867"/>
                <a:gd name="connsiteX1" fmla="*/ 39433 w 78866"/>
                <a:gd name="connsiteY1" fmla="*/ 78867 h 78867"/>
                <a:gd name="connsiteX2" fmla="*/ 0 w 78866"/>
                <a:gd name="connsiteY2" fmla="*/ 39434 h 78867"/>
                <a:gd name="connsiteX3" fmla="*/ 39433 w 78866"/>
                <a:gd name="connsiteY3" fmla="*/ 0 h 78867"/>
                <a:gd name="connsiteX4" fmla="*/ 78867 w 78866"/>
                <a:gd name="connsiteY4" fmla="*/ 39434 h 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66" h="78867">
                  <a:moveTo>
                    <a:pt x="78867" y="39434"/>
                  </a:moveTo>
                  <a:cubicBezTo>
                    <a:pt x="78867" y="61246"/>
                    <a:pt x="61150" y="78867"/>
                    <a:pt x="39433" y="78867"/>
                  </a:cubicBezTo>
                  <a:cubicBezTo>
                    <a:pt x="17621" y="78867"/>
                    <a:pt x="0" y="61151"/>
                    <a:pt x="0" y="39434"/>
                  </a:cubicBezTo>
                  <a:cubicBezTo>
                    <a:pt x="0" y="17622"/>
                    <a:pt x="17716" y="0"/>
                    <a:pt x="39433" y="0"/>
                  </a:cubicBezTo>
                  <a:cubicBezTo>
                    <a:pt x="61246" y="-95"/>
                    <a:pt x="78867" y="17622"/>
                    <a:pt x="78867" y="39434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0">
                  <a:schemeClr val="accent1"/>
                </a:gs>
              </a:gsLst>
              <a:lin ang="9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7896FF-5787-336C-6C2F-DC4DE4C1457A}"/>
                </a:ext>
              </a:extLst>
            </p:cNvPr>
            <p:cNvSpPr/>
            <p:nvPr/>
          </p:nvSpPr>
          <p:spPr>
            <a:xfrm>
              <a:off x="6883965" y="2103035"/>
              <a:ext cx="317809" cy="317808"/>
            </a:xfrm>
            <a:custGeom>
              <a:avLst/>
              <a:gdLst>
                <a:gd name="connsiteX0" fmla="*/ 66866 w 66865"/>
                <a:gd name="connsiteY0" fmla="*/ 33433 h 66865"/>
                <a:gd name="connsiteX1" fmla="*/ 33433 w 66865"/>
                <a:gd name="connsiteY1" fmla="*/ 66865 h 66865"/>
                <a:gd name="connsiteX2" fmla="*/ 0 w 66865"/>
                <a:gd name="connsiteY2" fmla="*/ 33433 h 66865"/>
                <a:gd name="connsiteX3" fmla="*/ 33433 w 66865"/>
                <a:gd name="connsiteY3" fmla="*/ 0 h 66865"/>
                <a:gd name="connsiteX4" fmla="*/ 66866 w 66865"/>
                <a:gd name="connsiteY4" fmla="*/ 33433 h 6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65" h="66865">
                  <a:moveTo>
                    <a:pt x="66866" y="33433"/>
                  </a:moveTo>
                  <a:cubicBezTo>
                    <a:pt x="66866" y="51911"/>
                    <a:pt x="51911" y="66865"/>
                    <a:pt x="33433" y="66865"/>
                  </a:cubicBezTo>
                  <a:cubicBezTo>
                    <a:pt x="14954" y="66865"/>
                    <a:pt x="0" y="51911"/>
                    <a:pt x="0" y="33433"/>
                  </a:cubicBezTo>
                  <a:cubicBezTo>
                    <a:pt x="0" y="14954"/>
                    <a:pt x="14954" y="0"/>
                    <a:pt x="33433" y="0"/>
                  </a:cubicBezTo>
                  <a:cubicBezTo>
                    <a:pt x="51911" y="0"/>
                    <a:pt x="66866" y="14954"/>
                    <a:pt x="66866" y="33433"/>
                  </a:cubicBezTo>
                  <a:close/>
                </a:path>
              </a:pathLst>
            </a:custGeom>
            <a:solidFill>
              <a:srgbClr val="7BDF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110EAD1-3765-80AA-2CD8-766ABE9D570C}"/>
                </a:ext>
              </a:extLst>
            </p:cNvPr>
            <p:cNvSpPr/>
            <p:nvPr/>
          </p:nvSpPr>
          <p:spPr>
            <a:xfrm>
              <a:off x="6660323" y="4152056"/>
              <a:ext cx="1285727" cy="1285730"/>
            </a:xfrm>
            <a:custGeom>
              <a:avLst/>
              <a:gdLst>
                <a:gd name="connsiteX0" fmla="*/ 270510 w 270509"/>
                <a:gd name="connsiteY0" fmla="*/ 135255 h 270510"/>
                <a:gd name="connsiteX1" fmla="*/ 135255 w 270509"/>
                <a:gd name="connsiteY1" fmla="*/ 270510 h 270510"/>
                <a:gd name="connsiteX2" fmla="*/ 0 w 270509"/>
                <a:gd name="connsiteY2" fmla="*/ 135255 h 270510"/>
                <a:gd name="connsiteX3" fmla="*/ 135255 w 270509"/>
                <a:gd name="connsiteY3" fmla="*/ 0 h 270510"/>
                <a:gd name="connsiteX4" fmla="*/ 270510 w 270509"/>
                <a:gd name="connsiteY4" fmla="*/ 135255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09" h="270510">
                  <a:moveTo>
                    <a:pt x="270510" y="135255"/>
                  </a:moveTo>
                  <a:cubicBezTo>
                    <a:pt x="270510" y="209954"/>
                    <a:pt x="209954" y="270510"/>
                    <a:pt x="135255" y="270510"/>
                  </a:cubicBezTo>
                  <a:cubicBezTo>
                    <a:pt x="60556" y="270510"/>
                    <a:pt x="0" y="209954"/>
                    <a:pt x="0" y="135255"/>
                  </a:cubicBezTo>
                  <a:cubicBezTo>
                    <a:pt x="0" y="60556"/>
                    <a:pt x="60556" y="0"/>
                    <a:pt x="135255" y="0"/>
                  </a:cubicBezTo>
                  <a:cubicBezTo>
                    <a:pt x="209954" y="0"/>
                    <a:pt x="270510" y="60556"/>
                    <a:pt x="270510" y="135255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08D9743-13C1-5780-8241-3637205EFC99}"/>
                </a:ext>
              </a:extLst>
            </p:cNvPr>
            <p:cNvSpPr/>
            <p:nvPr/>
          </p:nvSpPr>
          <p:spPr>
            <a:xfrm>
              <a:off x="10051664" y="1757156"/>
              <a:ext cx="576766" cy="576765"/>
            </a:xfrm>
            <a:custGeom>
              <a:avLst/>
              <a:gdLst>
                <a:gd name="connsiteX0" fmla="*/ 121348 w 121348"/>
                <a:gd name="connsiteY0" fmla="*/ 60674 h 121348"/>
                <a:gd name="connsiteX1" fmla="*/ 60674 w 121348"/>
                <a:gd name="connsiteY1" fmla="*/ 121349 h 121348"/>
                <a:gd name="connsiteX2" fmla="*/ 0 w 121348"/>
                <a:gd name="connsiteY2" fmla="*/ 60674 h 121348"/>
                <a:gd name="connsiteX3" fmla="*/ 60674 w 121348"/>
                <a:gd name="connsiteY3" fmla="*/ 0 h 121348"/>
                <a:gd name="connsiteX4" fmla="*/ 121348 w 121348"/>
                <a:gd name="connsiteY4" fmla="*/ 60674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48" h="121348">
                  <a:moveTo>
                    <a:pt x="121348" y="60674"/>
                  </a:moveTo>
                  <a:cubicBezTo>
                    <a:pt x="121348" y="94203"/>
                    <a:pt x="94202" y="121349"/>
                    <a:pt x="60674" y="121349"/>
                  </a:cubicBezTo>
                  <a:cubicBezTo>
                    <a:pt x="27146" y="121349"/>
                    <a:pt x="0" y="94203"/>
                    <a:pt x="0" y="60674"/>
                  </a:cubicBezTo>
                  <a:cubicBezTo>
                    <a:pt x="0" y="27146"/>
                    <a:pt x="27146" y="0"/>
                    <a:pt x="60674" y="0"/>
                  </a:cubicBezTo>
                  <a:cubicBezTo>
                    <a:pt x="94107" y="-95"/>
                    <a:pt x="121348" y="27146"/>
                    <a:pt x="121348" y="60674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0AE708F-C715-4D88-BC48-7D90461C3DAB}"/>
                </a:ext>
              </a:extLst>
            </p:cNvPr>
            <p:cNvSpPr/>
            <p:nvPr/>
          </p:nvSpPr>
          <p:spPr>
            <a:xfrm>
              <a:off x="8547271" y="1290855"/>
              <a:ext cx="315998" cy="315997"/>
            </a:xfrm>
            <a:custGeom>
              <a:avLst/>
              <a:gdLst>
                <a:gd name="connsiteX0" fmla="*/ 66484 w 66484"/>
                <a:gd name="connsiteY0" fmla="*/ 33242 h 66484"/>
                <a:gd name="connsiteX1" fmla="*/ 33242 w 66484"/>
                <a:gd name="connsiteY1" fmla="*/ 66485 h 66484"/>
                <a:gd name="connsiteX2" fmla="*/ 0 w 66484"/>
                <a:gd name="connsiteY2" fmla="*/ 33242 h 66484"/>
                <a:gd name="connsiteX3" fmla="*/ 33242 w 66484"/>
                <a:gd name="connsiteY3" fmla="*/ 0 h 66484"/>
                <a:gd name="connsiteX4" fmla="*/ 66484 w 66484"/>
                <a:gd name="connsiteY4" fmla="*/ 33242 h 6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4" h="66484">
                  <a:moveTo>
                    <a:pt x="66484" y="33242"/>
                  </a:moveTo>
                  <a:cubicBezTo>
                    <a:pt x="66484" y="51601"/>
                    <a:pt x="51601" y="66485"/>
                    <a:pt x="33242" y="66485"/>
                  </a:cubicBezTo>
                  <a:cubicBezTo>
                    <a:pt x="14883" y="66485"/>
                    <a:pt x="0" y="51601"/>
                    <a:pt x="0" y="33242"/>
                  </a:cubicBezTo>
                  <a:cubicBezTo>
                    <a:pt x="0" y="14883"/>
                    <a:pt x="14883" y="0"/>
                    <a:pt x="33242" y="0"/>
                  </a:cubicBezTo>
                  <a:cubicBezTo>
                    <a:pt x="51601" y="0"/>
                    <a:pt x="66484" y="14883"/>
                    <a:pt x="66484" y="33242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D730BEB-38E5-1E72-B18E-3F9AFAE879B1}"/>
                </a:ext>
              </a:extLst>
            </p:cNvPr>
            <p:cNvSpPr/>
            <p:nvPr/>
          </p:nvSpPr>
          <p:spPr>
            <a:xfrm>
              <a:off x="9063374" y="2210781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6 w 21526"/>
                <a:gd name="connsiteY1" fmla="*/ 10763 h 21526"/>
                <a:gd name="connsiteX2" fmla="*/ 10763 w 21526"/>
                <a:gd name="connsiteY2" fmla="*/ 21527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6" y="4763"/>
                    <a:pt x="21526" y="10763"/>
                  </a:cubicBezTo>
                  <a:cubicBezTo>
                    <a:pt x="21526" y="16669"/>
                    <a:pt x="16764" y="21527"/>
                    <a:pt x="10763" y="21527"/>
                  </a:cubicBezTo>
                  <a:cubicBezTo>
                    <a:pt x="4858" y="21527"/>
                    <a:pt x="0" y="16764"/>
                    <a:pt x="0" y="10763"/>
                  </a:cubicBezTo>
                  <a:cubicBezTo>
                    <a:pt x="0" y="4858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F7CB895-0E10-D6D5-AF56-F2A4BDFEE7DB}"/>
                </a:ext>
              </a:extLst>
            </p:cNvPr>
            <p:cNvSpPr/>
            <p:nvPr/>
          </p:nvSpPr>
          <p:spPr>
            <a:xfrm>
              <a:off x="6383257" y="3237102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6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669"/>
                    <a:pt x="16764" y="21526"/>
                    <a:pt x="10763" y="21526"/>
                  </a:cubicBezTo>
                  <a:cubicBezTo>
                    <a:pt x="4858" y="21526"/>
                    <a:pt x="0" y="16764"/>
                    <a:pt x="0" y="10763"/>
                  </a:cubicBezTo>
                  <a:cubicBezTo>
                    <a:pt x="95" y="4763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565801C-CFF6-0269-BE42-34B7365624F7}"/>
                </a:ext>
              </a:extLst>
            </p:cNvPr>
            <p:cNvSpPr/>
            <p:nvPr/>
          </p:nvSpPr>
          <p:spPr>
            <a:xfrm>
              <a:off x="10246789" y="3237102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6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669"/>
                    <a:pt x="16764" y="21526"/>
                    <a:pt x="10763" y="21526"/>
                  </a:cubicBezTo>
                  <a:cubicBezTo>
                    <a:pt x="4858" y="21526"/>
                    <a:pt x="0" y="16764"/>
                    <a:pt x="0" y="10763"/>
                  </a:cubicBezTo>
                  <a:cubicBezTo>
                    <a:pt x="0" y="4763"/>
                    <a:pt x="4763" y="0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A51CA08-9129-BB41-9BBC-34F73CF0FFDD}"/>
                </a:ext>
              </a:extLst>
            </p:cNvPr>
            <p:cNvSpPr/>
            <p:nvPr/>
          </p:nvSpPr>
          <p:spPr>
            <a:xfrm>
              <a:off x="9692205" y="5386624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7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669"/>
                    <a:pt x="16764" y="21527"/>
                    <a:pt x="10763" y="21527"/>
                  </a:cubicBezTo>
                  <a:cubicBezTo>
                    <a:pt x="4858" y="21527"/>
                    <a:pt x="0" y="16764"/>
                    <a:pt x="0" y="10763"/>
                  </a:cubicBezTo>
                  <a:cubicBezTo>
                    <a:pt x="95" y="4763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6209D7E-3A4F-65E9-2C18-69CA14C97856}"/>
                </a:ext>
              </a:extLst>
            </p:cNvPr>
            <p:cNvSpPr/>
            <p:nvPr/>
          </p:nvSpPr>
          <p:spPr>
            <a:xfrm>
              <a:off x="7761344" y="3634594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6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669"/>
                    <a:pt x="16764" y="21526"/>
                    <a:pt x="10763" y="21526"/>
                  </a:cubicBezTo>
                  <a:cubicBezTo>
                    <a:pt x="4858" y="21526"/>
                    <a:pt x="0" y="16764"/>
                    <a:pt x="0" y="10763"/>
                  </a:cubicBezTo>
                  <a:cubicBezTo>
                    <a:pt x="95" y="4858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F9D2D7B-3781-04EB-08FA-C6C273D7629E}"/>
                </a:ext>
              </a:extLst>
            </p:cNvPr>
            <p:cNvSpPr/>
            <p:nvPr/>
          </p:nvSpPr>
          <p:spPr>
            <a:xfrm>
              <a:off x="8234438" y="4472578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6 w 21526"/>
                <a:gd name="connsiteY1" fmla="*/ 10763 h 21526"/>
                <a:gd name="connsiteX2" fmla="*/ 10763 w 21526"/>
                <a:gd name="connsiteY2" fmla="*/ 21527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6" y="4763"/>
                    <a:pt x="21526" y="10763"/>
                  </a:cubicBezTo>
                  <a:cubicBezTo>
                    <a:pt x="21526" y="16669"/>
                    <a:pt x="16764" y="21527"/>
                    <a:pt x="10763" y="21527"/>
                  </a:cubicBezTo>
                  <a:cubicBezTo>
                    <a:pt x="4858" y="21527"/>
                    <a:pt x="0" y="16764"/>
                    <a:pt x="0" y="10763"/>
                  </a:cubicBezTo>
                  <a:cubicBezTo>
                    <a:pt x="95" y="4763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33A86E3-6B2D-3E87-6D92-B85E7AAD8EA6}"/>
                </a:ext>
              </a:extLst>
            </p:cNvPr>
            <p:cNvSpPr/>
            <p:nvPr/>
          </p:nvSpPr>
          <p:spPr>
            <a:xfrm>
              <a:off x="8069196" y="5722546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7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764"/>
                    <a:pt x="16764" y="21527"/>
                    <a:pt x="10763" y="21527"/>
                  </a:cubicBezTo>
                  <a:cubicBezTo>
                    <a:pt x="4858" y="21527"/>
                    <a:pt x="0" y="16764"/>
                    <a:pt x="0" y="10763"/>
                  </a:cubicBezTo>
                  <a:cubicBezTo>
                    <a:pt x="0" y="4763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B25502F-663B-BFA5-A9A1-39194EE6F7BA}"/>
                </a:ext>
              </a:extLst>
            </p:cNvPr>
            <p:cNvSpPr/>
            <p:nvPr/>
          </p:nvSpPr>
          <p:spPr>
            <a:xfrm>
              <a:off x="7761344" y="2261942"/>
              <a:ext cx="102313" cy="102313"/>
            </a:xfrm>
            <a:custGeom>
              <a:avLst/>
              <a:gdLst>
                <a:gd name="connsiteX0" fmla="*/ 10763 w 21526"/>
                <a:gd name="connsiteY0" fmla="*/ 0 h 21526"/>
                <a:gd name="connsiteX1" fmla="*/ 21527 w 21526"/>
                <a:gd name="connsiteY1" fmla="*/ 10763 h 21526"/>
                <a:gd name="connsiteX2" fmla="*/ 10763 w 21526"/>
                <a:gd name="connsiteY2" fmla="*/ 21526 h 21526"/>
                <a:gd name="connsiteX3" fmla="*/ 0 w 21526"/>
                <a:gd name="connsiteY3" fmla="*/ 10763 h 21526"/>
                <a:gd name="connsiteX4" fmla="*/ 10763 w 21526"/>
                <a:gd name="connsiteY4" fmla="*/ 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" h="21526">
                  <a:moveTo>
                    <a:pt x="10763" y="0"/>
                  </a:moveTo>
                  <a:cubicBezTo>
                    <a:pt x="16669" y="0"/>
                    <a:pt x="21527" y="4763"/>
                    <a:pt x="21527" y="10763"/>
                  </a:cubicBezTo>
                  <a:cubicBezTo>
                    <a:pt x="21527" y="16669"/>
                    <a:pt x="16764" y="21526"/>
                    <a:pt x="10763" y="21526"/>
                  </a:cubicBezTo>
                  <a:cubicBezTo>
                    <a:pt x="4858" y="21526"/>
                    <a:pt x="0" y="16764"/>
                    <a:pt x="0" y="10763"/>
                  </a:cubicBezTo>
                  <a:cubicBezTo>
                    <a:pt x="95" y="4763"/>
                    <a:pt x="4858" y="0"/>
                    <a:pt x="1076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1ABFDC-DB8B-1F54-D50B-824764EDF6B7}"/>
                </a:ext>
              </a:extLst>
            </p:cNvPr>
            <p:cNvSpPr/>
            <p:nvPr/>
          </p:nvSpPr>
          <p:spPr>
            <a:xfrm>
              <a:off x="10407958" y="3649533"/>
              <a:ext cx="675457" cy="625659"/>
            </a:xfrm>
            <a:custGeom>
              <a:avLst/>
              <a:gdLst>
                <a:gd name="connsiteX0" fmla="*/ 78010 w 142112"/>
                <a:gd name="connsiteY0" fmla="*/ 82106 h 131635"/>
                <a:gd name="connsiteX1" fmla="*/ 30290 w 142112"/>
                <a:gd name="connsiteY1" fmla="*/ 0 h 131635"/>
                <a:gd name="connsiteX2" fmla="*/ 0 w 142112"/>
                <a:gd name="connsiteY2" fmla="*/ 58960 h 131635"/>
                <a:gd name="connsiteX3" fmla="*/ 72676 w 142112"/>
                <a:gd name="connsiteY3" fmla="*/ 131636 h 131635"/>
                <a:gd name="connsiteX4" fmla="*/ 142113 w 142112"/>
                <a:gd name="connsiteY4" fmla="*/ 80391 h 131635"/>
                <a:gd name="connsiteX5" fmla="*/ 78010 w 142112"/>
                <a:gd name="connsiteY5" fmla="*/ 82106 h 13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12" h="131635">
                  <a:moveTo>
                    <a:pt x="78010" y="82106"/>
                  </a:moveTo>
                  <a:cubicBezTo>
                    <a:pt x="45625" y="67247"/>
                    <a:pt x="29623" y="33623"/>
                    <a:pt x="30290" y="0"/>
                  </a:cubicBezTo>
                  <a:cubicBezTo>
                    <a:pt x="12001" y="13240"/>
                    <a:pt x="0" y="34671"/>
                    <a:pt x="0" y="58960"/>
                  </a:cubicBezTo>
                  <a:cubicBezTo>
                    <a:pt x="0" y="99060"/>
                    <a:pt x="32575" y="131636"/>
                    <a:pt x="72676" y="131636"/>
                  </a:cubicBezTo>
                  <a:cubicBezTo>
                    <a:pt x="105346" y="131636"/>
                    <a:pt x="132969" y="110109"/>
                    <a:pt x="142113" y="80391"/>
                  </a:cubicBezTo>
                  <a:cubicBezTo>
                    <a:pt x="122777" y="90107"/>
                    <a:pt x="101251" y="92774"/>
                    <a:pt x="78010" y="82106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0">
                  <a:schemeClr val="accent1">
                    <a:alpha val="52000"/>
                  </a:schemeClr>
                </a:gs>
              </a:gsLst>
              <a:lin ang="9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EBDAA2D-F86D-F603-81E7-1A0ABEF99D5E}"/>
                </a:ext>
              </a:extLst>
            </p:cNvPr>
            <p:cNvSpPr/>
            <p:nvPr/>
          </p:nvSpPr>
          <p:spPr>
            <a:xfrm>
              <a:off x="9489837" y="4619266"/>
              <a:ext cx="368514" cy="363080"/>
            </a:xfrm>
            <a:custGeom>
              <a:avLst/>
              <a:gdLst>
                <a:gd name="connsiteX0" fmla="*/ 26003 w 77533"/>
                <a:gd name="connsiteY0" fmla="*/ 0 h 76390"/>
                <a:gd name="connsiteX1" fmla="*/ 0 w 77533"/>
                <a:gd name="connsiteY1" fmla="*/ 36957 h 76390"/>
                <a:gd name="connsiteX2" fmla="*/ 39433 w 77533"/>
                <a:gd name="connsiteY2" fmla="*/ 76391 h 76390"/>
                <a:gd name="connsiteX3" fmla="*/ 77533 w 77533"/>
                <a:gd name="connsiteY3" fmla="*/ 46673 h 76390"/>
                <a:gd name="connsiteX4" fmla="*/ 26003 w 77533"/>
                <a:gd name="connsiteY4" fmla="*/ 0 h 7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33" h="76390">
                  <a:moveTo>
                    <a:pt x="26003" y="0"/>
                  </a:moveTo>
                  <a:cubicBezTo>
                    <a:pt x="10858" y="5525"/>
                    <a:pt x="0" y="19907"/>
                    <a:pt x="0" y="36957"/>
                  </a:cubicBezTo>
                  <a:cubicBezTo>
                    <a:pt x="0" y="58769"/>
                    <a:pt x="17717" y="76391"/>
                    <a:pt x="39433" y="76391"/>
                  </a:cubicBezTo>
                  <a:cubicBezTo>
                    <a:pt x="57817" y="76391"/>
                    <a:pt x="73152" y="63722"/>
                    <a:pt x="77533" y="46673"/>
                  </a:cubicBezTo>
                  <a:cubicBezTo>
                    <a:pt x="51721" y="47435"/>
                    <a:pt x="33623" y="25527"/>
                    <a:pt x="26003" y="0"/>
                  </a:cubicBezTo>
                  <a:close/>
                </a:path>
              </a:pathLst>
            </a:custGeom>
            <a:solidFill>
              <a:srgbClr val="7BDFF2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E247B42-6DB1-BCA1-A70B-0F4B7202F8B0}"/>
                </a:ext>
              </a:extLst>
            </p:cNvPr>
            <p:cNvSpPr/>
            <p:nvPr/>
          </p:nvSpPr>
          <p:spPr>
            <a:xfrm>
              <a:off x="6883965" y="2108016"/>
              <a:ext cx="256239" cy="312827"/>
            </a:xfrm>
            <a:custGeom>
              <a:avLst/>
              <a:gdLst>
                <a:gd name="connsiteX0" fmla="*/ 50102 w 53911"/>
                <a:gd name="connsiteY0" fmla="*/ 56102 h 65817"/>
                <a:gd name="connsiteX1" fmla="*/ 25622 w 53911"/>
                <a:gd name="connsiteY1" fmla="*/ 0 h 65817"/>
                <a:gd name="connsiteX2" fmla="*/ 0 w 53911"/>
                <a:gd name="connsiteY2" fmla="*/ 32385 h 65817"/>
                <a:gd name="connsiteX3" fmla="*/ 33433 w 53911"/>
                <a:gd name="connsiteY3" fmla="*/ 65818 h 65817"/>
                <a:gd name="connsiteX4" fmla="*/ 53912 w 53911"/>
                <a:gd name="connsiteY4" fmla="*/ 58674 h 65817"/>
                <a:gd name="connsiteX5" fmla="*/ 50102 w 53911"/>
                <a:gd name="connsiteY5" fmla="*/ 561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911" h="65817">
                  <a:moveTo>
                    <a:pt x="50102" y="56102"/>
                  </a:moveTo>
                  <a:cubicBezTo>
                    <a:pt x="33242" y="42863"/>
                    <a:pt x="26384" y="21146"/>
                    <a:pt x="25622" y="0"/>
                  </a:cubicBezTo>
                  <a:cubicBezTo>
                    <a:pt x="10954" y="3524"/>
                    <a:pt x="0" y="16669"/>
                    <a:pt x="0" y="32385"/>
                  </a:cubicBezTo>
                  <a:cubicBezTo>
                    <a:pt x="0" y="50864"/>
                    <a:pt x="14954" y="65818"/>
                    <a:pt x="33433" y="65818"/>
                  </a:cubicBezTo>
                  <a:cubicBezTo>
                    <a:pt x="41148" y="65818"/>
                    <a:pt x="48196" y="63056"/>
                    <a:pt x="53912" y="58674"/>
                  </a:cubicBezTo>
                  <a:cubicBezTo>
                    <a:pt x="52578" y="57912"/>
                    <a:pt x="51340" y="57055"/>
                    <a:pt x="50102" y="56102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210F690-23FD-8B28-8148-2B1007389153}"/>
                </a:ext>
              </a:extLst>
            </p:cNvPr>
            <p:cNvSpPr/>
            <p:nvPr/>
          </p:nvSpPr>
          <p:spPr>
            <a:xfrm>
              <a:off x="8547271" y="1330690"/>
              <a:ext cx="301059" cy="276158"/>
            </a:xfrm>
            <a:custGeom>
              <a:avLst/>
              <a:gdLst>
                <a:gd name="connsiteX0" fmla="*/ 11335 w 63341"/>
                <a:gd name="connsiteY0" fmla="*/ 0 h 58102"/>
                <a:gd name="connsiteX1" fmla="*/ 0 w 63341"/>
                <a:gd name="connsiteY1" fmla="*/ 24860 h 58102"/>
                <a:gd name="connsiteX2" fmla="*/ 33242 w 63341"/>
                <a:gd name="connsiteY2" fmla="*/ 58103 h 58102"/>
                <a:gd name="connsiteX3" fmla="*/ 63341 w 63341"/>
                <a:gd name="connsiteY3" fmla="*/ 38767 h 58102"/>
                <a:gd name="connsiteX4" fmla="*/ 11335 w 63341"/>
                <a:gd name="connsiteY4" fmla="*/ 0 h 5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41" h="58102">
                  <a:moveTo>
                    <a:pt x="11335" y="0"/>
                  </a:moveTo>
                  <a:cubicBezTo>
                    <a:pt x="4381" y="6096"/>
                    <a:pt x="0" y="14859"/>
                    <a:pt x="0" y="24860"/>
                  </a:cubicBezTo>
                  <a:cubicBezTo>
                    <a:pt x="0" y="43244"/>
                    <a:pt x="14859" y="58103"/>
                    <a:pt x="33242" y="58103"/>
                  </a:cubicBezTo>
                  <a:cubicBezTo>
                    <a:pt x="46673" y="58103"/>
                    <a:pt x="58102" y="50102"/>
                    <a:pt x="63341" y="38767"/>
                  </a:cubicBezTo>
                  <a:cubicBezTo>
                    <a:pt x="38576" y="37814"/>
                    <a:pt x="15907" y="25622"/>
                    <a:pt x="11335" y="0"/>
                  </a:cubicBezTo>
                  <a:close/>
                </a:path>
              </a:pathLst>
            </a:custGeom>
            <a:solidFill>
              <a:srgbClr val="7BDFF2">
                <a:alpha val="3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1A26F28-23FD-F3BA-BBA9-7FF3B6EE5CD8}"/>
                </a:ext>
              </a:extLst>
            </p:cNvPr>
            <p:cNvSpPr/>
            <p:nvPr/>
          </p:nvSpPr>
          <p:spPr>
            <a:xfrm>
              <a:off x="7519136" y="1328427"/>
              <a:ext cx="187425" cy="187424"/>
            </a:xfrm>
            <a:custGeom>
              <a:avLst/>
              <a:gdLst>
                <a:gd name="connsiteX0" fmla="*/ 39433 w 39433"/>
                <a:gd name="connsiteY0" fmla="*/ 19717 h 39433"/>
                <a:gd name="connsiteX1" fmla="*/ 19717 w 39433"/>
                <a:gd name="connsiteY1" fmla="*/ 39434 h 39433"/>
                <a:gd name="connsiteX2" fmla="*/ 0 w 39433"/>
                <a:gd name="connsiteY2" fmla="*/ 19717 h 39433"/>
                <a:gd name="connsiteX3" fmla="*/ 19717 w 39433"/>
                <a:gd name="connsiteY3" fmla="*/ 0 h 39433"/>
                <a:gd name="connsiteX4" fmla="*/ 39433 w 39433"/>
                <a:gd name="connsiteY4" fmla="*/ 19717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33" h="39433">
                  <a:moveTo>
                    <a:pt x="39433" y="19717"/>
                  </a:moveTo>
                  <a:cubicBezTo>
                    <a:pt x="39433" y="30575"/>
                    <a:pt x="30670" y="39434"/>
                    <a:pt x="19717" y="39434"/>
                  </a:cubicBezTo>
                  <a:cubicBezTo>
                    <a:pt x="8858" y="39434"/>
                    <a:pt x="0" y="30671"/>
                    <a:pt x="0" y="19717"/>
                  </a:cubicBezTo>
                  <a:cubicBezTo>
                    <a:pt x="0" y="8763"/>
                    <a:pt x="8763" y="0"/>
                    <a:pt x="19717" y="0"/>
                  </a:cubicBezTo>
                  <a:cubicBezTo>
                    <a:pt x="30670" y="95"/>
                    <a:pt x="39433" y="8858"/>
                    <a:pt x="39433" y="1971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6C1B3C9-77DC-DFE4-6DD0-FB0DB4B99A3A}"/>
                </a:ext>
              </a:extLst>
            </p:cNvPr>
            <p:cNvSpPr/>
            <p:nvPr/>
          </p:nvSpPr>
          <p:spPr>
            <a:xfrm>
              <a:off x="6219825" y="2702439"/>
              <a:ext cx="214588" cy="214588"/>
            </a:xfrm>
            <a:custGeom>
              <a:avLst/>
              <a:gdLst>
                <a:gd name="connsiteX0" fmla="*/ 45148 w 45148"/>
                <a:gd name="connsiteY0" fmla="*/ 22574 h 45148"/>
                <a:gd name="connsiteX1" fmla="*/ 22574 w 45148"/>
                <a:gd name="connsiteY1" fmla="*/ 45148 h 45148"/>
                <a:gd name="connsiteX2" fmla="*/ 0 w 45148"/>
                <a:gd name="connsiteY2" fmla="*/ 22574 h 45148"/>
                <a:gd name="connsiteX3" fmla="*/ 22574 w 45148"/>
                <a:gd name="connsiteY3" fmla="*/ 0 h 45148"/>
                <a:gd name="connsiteX4" fmla="*/ 45148 w 45148"/>
                <a:gd name="connsiteY4" fmla="*/ 22574 h 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48" h="45148">
                  <a:moveTo>
                    <a:pt x="45148" y="22574"/>
                  </a:moveTo>
                  <a:cubicBezTo>
                    <a:pt x="45148" y="35042"/>
                    <a:pt x="35042" y="45148"/>
                    <a:pt x="22574" y="45148"/>
                  </a:cubicBezTo>
                  <a:cubicBezTo>
                    <a:pt x="10107" y="45148"/>
                    <a:pt x="0" y="35042"/>
                    <a:pt x="0" y="22574"/>
                  </a:cubicBezTo>
                  <a:cubicBezTo>
                    <a:pt x="0" y="10107"/>
                    <a:pt x="10107" y="0"/>
                    <a:pt x="22574" y="0"/>
                  </a:cubicBezTo>
                  <a:cubicBezTo>
                    <a:pt x="35042" y="0"/>
                    <a:pt x="45148" y="10107"/>
                    <a:pt x="45148" y="22574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E060EAA-91BE-509A-647E-12EC10C62338}"/>
                </a:ext>
              </a:extLst>
            </p:cNvPr>
            <p:cNvSpPr/>
            <p:nvPr/>
          </p:nvSpPr>
          <p:spPr>
            <a:xfrm>
              <a:off x="8741939" y="5486680"/>
              <a:ext cx="423748" cy="423747"/>
            </a:xfrm>
            <a:custGeom>
              <a:avLst/>
              <a:gdLst>
                <a:gd name="connsiteX0" fmla="*/ 89154 w 89154"/>
                <a:gd name="connsiteY0" fmla="*/ 44577 h 89154"/>
                <a:gd name="connsiteX1" fmla="*/ 44577 w 89154"/>
                <a:gd name="connsiteY1" fmla="*/ 89154 h 89154"/>
                <a:gd name="connsiteX2" fmla="*/ 0 w 89154"/>
                <a:gd name="connsiteY2" fmla="*/ 44577 h 89154"/>
                <a:gd name="connsiteX3" fmla="*/ 44577 w 89154"/>
                <a:gd name="connsiteY3" fmla="*/ 0 h 89154"/>
                <a:gd name="connsiteX4" fmla="*/ 89154 w 89154"/>
                <a:gd name="connsiteY4" fmla="*/ 44577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154" h="89154">
                  <a:moveTo>
                    <a:pt x="89154" y="44577"/>
                  </a:moveTo>
                  <a:cubicBezTo>
                    <a:pt x="89154" y="69152"/>
                    <a:pt x="69247" y="89154"/>
                    <a:pt x="44577" y="89154"/>
                  </a:cubicBezTo>
                  <a:cubicBezTo>
                    <a:pt x="19907" y="89154"/>
                    <a:pt x="0" y="69247"/>
                    <a:pt x="0" y="44577"/>
                  </a:cubicBezTo>
                  <a:cubicBezTo>
                    <a:pt x="0" y="20002"/>
                    <a:pt x="19907" y="0"/>
                    <a:pt x="44577" y="0"/>
                  </a:cubicBezTo>
                  <a:cubicBezTo>
                    <a:pt x="69247" y="0"/>
                    <a:pt x="89154" y="19907"/>
                    <a:pt x="89154" y="44577"/>
                  </a:cubicBezTo>
                  <a:close/>
                </a:path>
              </a:pathLst>
            </a:custGeom>
            <a:gradFill>
              <a:gsLst>
                <a:gs pos="97000">
                  <a:schemeClr val="accent3"/>
                </a:gs>
                <a:gs pos="6000">
                  <a:schemeClr val="accent1"/>
                </a:gs>
              </a:gsLst>
              <a:lin ang="138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79531B8-AA44-3B89-74D9-154626D090EE}"/>
                </a:ext>
              </a:extLst>
            </p:cNvPr>
            <p:cNvSpPr/>
            <p:nvPr/>
          </p:nvSpPr>
          <p:spPr>
            <a:xfrm>
              <a:off x="6660323" y="4160203"/>
              <a:ext cx="1152178" cy="1277578"/>
            </a:xfrm>
            <a:custGeom>
              <a:avLst/>
              <a:gdLst>
                <a:gd name="connsiteX0" fmla="*/ 162497 w 242411"/>
                <a:gd name="connsiteY0" fmla="*/ 193358 h 268795"/>
                <a:gd name="connsiteX1" fmla="*/ 115253 w 242411"/>
                <a:gd name="connsiteY1" fmla="*/ 0 h 268795"/>
                <a:gd name="connsiteX2" fmla="*/ 0 w 242411"/>
                <a:gd name="connsiteY2" fmla="*/ 133541 h 268795"/>
                <a:gd name="connsiteX3" fmla="*/ 135255 w 242411"/>
                <a:gd name="connsiteY3" fmla="*/ 268795 h 268795"/>
                <a:gd name="connsiteX4" fmla="*/ 242411 w 242411"/>
                <a:gd name="connsiteY4" fmla="*/ 215741 h 268795"/>
                <a:gd name="connsiteX5" fmla="*/ 162497 w 242411"/>
                <a:gd name="connsiteY5" fmla="*/ 193358 h 26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11" h="268795">
                  <a:moveTo>
                    <a:pt x="162497" y="193358"/>
                  </a:moveTo>
                  <a:cubicBezTo>
                    <a:pt x="96965" y="150019"/>
                    <a:pt x="95155" y="69247"/>
                    <a:pt x="115253" y="0"/>
                  </a:cubicBezTo>
                  <a:cubicBezTo>
                    <a:pt x="50102" y="9716"/>
                    <a:pt x="0" y="65722"/>
                    <a:pt x="0" y="133541"/>
                  </a:cubicBezTo>
                  <a:cubicBezTo>
                    <a:pt x="0" y="208216"/>
                    <a:pt x="60579" y="268795"/>
                    <a:pt x="135255" y="268795"/>
                  </a:cubicBezTo>
                  <a:cubicBezTo>
                    <a:pt x="178975" y="268795"/>
                    <a:pt x="217742" y="247936"/>
                    <a:pt x="242411" y="215741"/>
                  </a:cubicBezTo>
                  <a:cubicBezTo>
                    <a:pt x="216789" y="217741"/>
                    <a:pt x="189643" y="211360"/>
                    <a:pt x="162497" y="193358"/>
                  </a:cubicBezTo>
                  <a:close/>
                </a:path>
              </a:pathLst>
            </a:custGeom>
            <a:solidFill>
              <a:srgbClr val="7BDFF2">
                <a:alpha val="36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E6DD7E3-D788-03F8-FFD5-4740C6E86CB9}"/>
                </a:ext>
              </a:extLst>
            </p:cNvPr>
            <p:cNvSpPr/>
            <p:nvPr/>
          </p:nvSpPr>
          <p:spPr>
            <a:xfrm>
              <a:off x="10051213" y="1780246"/>
              <a:ext cx="493014" cy="553675"/>
            </a:xfrm>
            <a:custGeom>
              <a:avLst/>
              <a:gdLst>
                <a:gd name="connsiteX0" fmla="*/ 91631 w 103727"/>
                <a:gd name="connsiteY0" fmla="*/ 95345 h 116490"/>
                <a:gd name="connsiteX1" fmla="*/ 36767 w 103727"/>
                <a:gd name="connsiteY1" fmla="*/ 0 h 116490"/>
                <a:gd name="connsiteX2" fmla="*/ 0 w 103727"/>
                <a:gd name="connsiteY2" fmla="*/ 55816 h 116490"/>
                <a:gd name="connsiteX3" fmla="*/ 60674 w 103727"/>
                <a:gd name="connsiteY3" fmla="*/ 116491 h 116490"/>
                <a:gd name="connsiteX4" fmla="*/ 103727 w 103727"/>
                <a:gd name="connsiteY4" fmla="*/ 98584 h 116490"/>
                <a:gd name="connsiteX5" fmla="*/ 91631 w 103727"/>
                <a:gd name="connsiteY5" fmla="*/ 95345 h 11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727" h="116490">
                  <a:moveTo>
                    <a:pt x="91631" y="95345"/>
                  </a:moveTo>
                  <a:cubicBezTo>
                    <a:pt x="56198" y="82296"/>
                    <a:pt x="30194" y="37433"/>
                    <a:pt x="36767" y="0"/>
                  </a:cubicBezTo>
                  <a:cubicBezTo>
                    <a:pt x="15145" y="9334"/>
                    <a:pt x="0" y="30766"/>
                    <a:pt x="0" y="55816"/>
                  </a:cubicBezTo>
                  <a:cubicBezTo>
                    <a:pt x="0" y="89345"/>
                    <a:pt x="27146" y="116491"/>
                    <a:pt x="60674" y="116491"/>
                  </a:cubicBezTo>
                  <a:cubicBezTo>
                    <a:pt x="77533" y="116491"/>
                    <a:pt x="92678" y="109633"/>
                    <a:pt x="103727" y="98584"/>
                  </a:cubicBezTo>
                  <a:cubicBezTo>
                    <a:pt x="99822" y="97917"/>
                    <a:pt x="95822" y="96869"/>
                    <a:pt x="91631" y="95345"/>
                  </a:cubicBezTo>
                  <a:close/>
                </a:path>
              </a:pathLst>
            </a:custGeom>
            <a:solidFill>
              <a:srgbClr val="FA7758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464FF92-6C4B-55D2-B781-D90585BD6083}"/>
                </a:ext>
              </a:extLst>
            </p:cNvPr>
            <p:cNvSpPr/>
            <p:nvPr/>
          </p:nvSpPr>
          <p:spPr>
            <a:xfrm>
              <a:off x="7519588" y="1332957"/>
              <a:ext cx="146226" cy="182895"/>
            </a:xfrm>
            <a:custGeom>
              <a:avLst/>
              <a:gdLst>
                <a:gd name="connsiteX0" fmla="*/ 27718 w 30765"/>
                <a:gd name="connsiteY0" fmla="*/ 32576 h 38480"/>
                <a:gd name="connsiteX1" fmla="*/ 14002 w 30765"/>
                <a:gd name="connsiteY1" fmla="*/ 0 h 38480"/>
                <a:gd name="connsiteX2" fmla="*/ 0 w 30765"/>
                <a:gd name="connsiteY2" fmla="*/ 18764 h 38480"/>
                <a:gd name="connsiteX3" fmla="*/ 19717 w 30765"/>
                <a:gd name="connsiteY3" fmla="*/ 38481 h 38480"/>
                <a:gd name="connsiteX4" fmla="*/ 30766 w 30765"/>
                <a:gd name="connsiteY4" fmla="*/ 35052 h 38480"/>
                <a:gd name="connsiteX5" fmla="*/ 27718 w 30765"/>
                <a:gd name="connsiteY5" fmla="*/ 32576 h 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65" h="38480">
                  <a:moveTo>
                    <a:pt x="27718" y="32576"/>
                  </a:moveTo>
                  <a:cubicBezTo>
                    <a:pt x="18669" y="24098"/>
                    <a:pt x="15335" y="11906"/>
                    <a:pt x="14002" y="0"/>
                  </a:cubicBezTo>
                  <a:cubicBezTo>
                    <a:pt x="5906" y="2477"/>
                    <a:pt x="0" y="9906"/>
                    <a:pt x="0" y="18764"/>
                  </a:cubicBezTo>
                  <a:cubicBezTo>
                    <a:pt x="0" y="29623"/>
                    <a:pt x="8763" y="38481"/>
                    <a:pt x="19717" y="38481"/>
                  </a:cubicBezTo>
                  <a:cubicBezTo>
                    <a:pt x="23813" y="38481"/>
                    <a:pt x="27623" y="37243"/>
                    <a:pt x="30766" y="35052"/>
                  </a:cubicBezTo>
                  <a:cubicBezTo>
                    <a:pt x="29718" y="34290"/>
                    <a:pt x="28670" y="33528"/>
                    <a:pt x="27718" y="32576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8751630-4F81-8AAA-7D72-C93357F19C8A}"/>
                </a:ext>
              </a:extLst>
            </p:cNvPr>
            <p:cNvSpPr/>
            <p:nvPr/>
          </p:nvSpPr>
          <p:spPr>
            <a:xfrm>
              <a:off x="6219825" y="2707420"/>
              <a:ext cx="176559" cy="209607"/>
            </a:xfrm>
            <a:custGeom>
              <a:avLst/>
              <a:gdLst>
                <a:gd name="connsiteX0" fmla="*/ 31718 w 37147"/>
                <a:gd name="connsiteY0" fmla="*/ 34671 h 44100"/>
                <a:gd name="connsiteX1" fmla="*/ 15812 w 37147"/>
                <a:gd name="connsiteY1" fmla="*/ 0 h 44100"/>
                <a:gd name="connsiteX2" fmla="*/ 0 w 37147"/>
                <a:gd name="connsiteY2" fmla="*/ 21526 h 44100"/>
                <a:gd name="connsiteX3" fmla="*/ 22574 w 37147"/>
                <a:gd name="connsiteY3" fmla="*/ 44101 h 44100"/>
                <a:gd name="connsiteX4" fmla="*/ 37148 w 37147"/>
                <a:gd name="connsiteY4" fmla="*/ 38576 h 44100"/>
                <a:gd name="connsiteX5" fmla="*/ 31718 w 37147"/>
                <a:gd name="connsiteY5" fmla="*/ 34671 h 4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47" h="44100">
                  <a:moveTo>
                    <a:pt x="31718" y="34671"/>
                  </a:moveTo>
                  <a:cubicBezTo>
                    <a:pt x="21812" y="26194"/>
                    <a:pt x="17050" y="12859"/>
                    <a:pt x="15812" y="0"/>
                  </a:cubicBezTo>
                  <a:cubicBezTo>
                    <a:pt x="6668" y="2953"/>
                    <a:pt x="0" y="11430"/>
                    <a:pt x="0" y="21526"/>
                  </a:cubicBezTo>
                  <a:cubicBezTo>
                    <a:pt x="0" y="34004"/>
                    <a:pt x="10096" y="44101"/>
                    <a:pt x="22574" y="44101"/>
                  </a:cubicBezTo>
                  <a:cubicBezTo>
                    <a:pt x="28194" y="44101"/>
                    <a:pt x="33242" y="42005"/>
                    <a:pt x="37148" y="38576"/>
                  </a:cubicBezTo>
                  <a:cubicBezTo>
                    <a:pt x="35338" y="37528"/>
                    <a:pt x="33528" y="36195"/>
                    <a:pt x="31718" y="34671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88C2E45-D2A6-7B1D-F820-A7B2D54F5D0C}"/>
                </a:ext>
              </a:extLst>
            </p:cNvPr>
            <p:cNvSpPr/>
            <p:nvPr/>
          </p:nvSpPr>
          <p:spPr>
            <a:xfrm>
              <a:off x="8742395" y="5517465"/>
              <a:ext cx="382549" cy="392962"/>
            </a:xfrm>
            <a:custGeom>
              <a:avLst/>
              <a:gdLst>
                <a:gd name="connsiteX0" fmla="*/ 38195 w 80486"/>
                <a:gd name="connsiteY0" fmla="*/ 48863 h 82677"/>
                <a:gd name="connsiteX1" fmla="*/ 21812 w 80486"/>
                <a:gd name="connsiteY1" fmla="*/ 0 h 82677"/>
                <a:gd name="connsiteX2" fmla="*/ 0 w 80486"/>
                <a:gd name="connsiteY2" fmla="*/ 38100 h 82677"/>
                <a:gd name="connsiteX3" fmla="*/ 44577 w 80486"/>
                <a:gd name="connsiteY3" fmla="*/ 82677 h 82677"/>
                <a:gd name="connsiteX4" fmla="*/ 80486 w 80486"/>
                <a:gd name="connsiteY4" fmla="*/ 64198 h 82677"/>
                <a:gd name="connsiteX5" fmla="*/ 38195 w 80486"/>
                <a:gd name="connsiteY5" fmla="*/ 48863 h 8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486" h="82677">
                  <a:moveTo>
                    <a:pt x="38195" y="48863"/>
                  </a:moveTo>
                  <a:cubicBezTo>
                    <a:pt x="23717" y="34861"/>
                    <a:pt x="18764" y="16859"/>
                    <a:pt x="21812" y="0"/>
                  </a:cubicBezTo>
                  <a:cubicBezTo>
                    <a:pt x="8763" y="7810"/>
                    <a:pt x="0" y="21908"/>
                    <a:pt x="0" y="38100"/>
                  </a:cubicBezTo>
                  <a:cubicBezTo>
                    <a:pt x="0" y="62675"/>
                    <a:pt x="19907" y="82677"/>
                    <a:pt x="44577" y="82677"/>
                  </a:cubicBezTo>
                  <a:cubicBezTo>
                    <a:pt x="59436" y="82677"/>
                    <a:pt x="72390" y="75343"/>
                    <a:pt x="80486" y="64198"/>
                  </a:cubicBezTo>
                  <a:cubicBezTo>
                    <a:pt x="65913" y="65532"/>
                    <a:pt x="51244" y="61341"/>
                    <a:pt x="38195" y="4886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087B9A6-363F-F99C-4D8D-7E4C55C79F3D}"/>
                </a:ext>
              </a:extLst>
            </p:cNvPr>
            <p:cNvSpPr/>
            <p:nvPr/>
          </p:nvSpPr>
          <p:spPr>
            <a:xfrm>
              <a:off x="7370311" y="4263200"/>
              <a:ext cx="303051" cy="204307"/>
            </a:xfrm>
            <a:custGeom>
              <a:avLst/>
              <a:gdLst>
                <a:gd name="connsiteX0" fmla="*/ 8452 w 63760"/>
                <a:gd name="connsiteY0" fmla="*/ 23859 h 42985"/>
                <a:gd name="connsiteX1" fmla="*/ 45981 w 63760"/>
                <a:gd name="connsiteY1" fmla="*/ 41004 h 42985"/>
                <a:gd name="connsiteX2" fmla="*/ 58173 w 63760"/>
                <a:gd name="connsiteY2" fmla="*/ 20145 h 42985"/>
                <a:gd name="connsiteX3" fmla="*/ 14834 w 63760"/>
                <a:gd name="connsiteY3" fmla="*/ 523 h 42985"/>
                <a:gd name="connsiteX4" fmla="*/ 8452 w 63760"/>
                <a:gd name="connsiteY4" fmla="*/ 23859 h 42985"/>
                <a:gd name="connsiteX5" fmla="*/ 8452 w 63760"/>
                <a:gd name="connsiteY5" fmla="*/ 23859 h 4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760" h="42985">
                  <a:moveTo>
                    <a:pt x="8452" y="23859"/>
                  </a:moveTo>
                  <a:cubicBezTo>
                    <a:pt x="21883" y="27765"/>
                    <a:pt x="34265" y="33480"/>
                    <a:pt x="45981" y="41004"/>
                  </a:cubicBezTo>
                  <a:cubicBezTo>
                    <a:pt x="59030" y="49482"/>
                    <a:pt x="71222" y="28527"/>
                    <a:pt x="58173" y="20145"/>
                  </a:cubicBezTo>
                  <a:cubicBezTo>
                    <a:pt x="44743" y="11477"/>
                    <a:pt x="30169" y="4905"/>
                    <a:pt x="14834" y="523"/>
                  </a:cubicBezTo>
                  <a:cubicBezTo>
                    <a:pt x="-25" y="-3763"/>
                    <a:pt x="-6407" y="19573"/>
                    <a:pt x="8452" y="23859"/>
                  </a:cubicBezTo>
                  <a:lnTo>
                    <a:pt x="8452" y="23859"/>
                  </a:lnTo>
                  <a:close/>
                </a:path>
              </a:pathLst>
            </a:custGeom>
            <a:solidFill>
              <a:schemeClr val="accent3">
                <a:alpha val="7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0278DDF-5040-E0C7-A1CE-A89D5530F0FD}"/>
                </a:ext>
              </a:extLst>
            </p:cNvPr>
            <p:cNvSpPr/>
            <p:nvPr/>
          </p:nvSpPr>
          <p:spPr>
            <a:xfrm>
              <a:off x="7610570" y="4465439"/>
              <a:ext cx="212140" cy="594037"/>
            </a:xfrm>
            <a:custGeom>
              <a:avLst/>
              <a:gdLst>
                <a:gd name="connsiteX0" fmla="*/ 11624 w 44633"/>
                <a:gd name="connsiteY0" fmla="*/ 18266 h 124982"/>
                <a:gd name="connsiteX1" fmla="*/ 2384 w 44633"/>
                <a:gd name="connsiteY1" fmla="*/ 107706 h 124982"/>
                <a:gd name="connsiteX2" fmla="*/ 23244 w 44633"/>
                <a:gd name="connsiteY2" fmla="*/ 119898 h 124982"/>
                <a:gd name="connsiteX3" fmla="*/ 32483 w 44633"/>
                <a:gd name="connsiteY3" fmla="*/ 6074 h 124982"/>
                <a:gd name="connsiteX4" fmla="*/ 11624 w 44633"/>
                <a:gd name="connsiteY4" fmla="*/ 18266 h 124982"/>
                <a:gd name="connsiteX5" fmla="*/ 11624 w 44633"/>
                <a:gd name="connsiteY5" fmla="*/ 18266 h 12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633" h="124982">
                  <a:moveTo>
                    <a:pt x="11624" y="18266"/>
                  </a:moveTo>
                  <a:cubicBezTo>
                    <a:pt x="26768" y="48079"/>
                    <a:pt x="22387" y="81417"/>
                    <a:pt x="2384" y="107706"/>
                  </a:cubicBezTo>
                  <a:cubicBezTo>
                    <a:pt x="-7045" y="120088"/>
                    <a:pt x="13910" y="132090"/>
                    <a:pt x="23244" y="119898"/>
                  </a:cubicBezTo>
                  <a:cubicBezTo>
                    <a:pt x="48485" y="86656"/>
                    <a:pt x="51152" y="42936"/>
                    <a:pt x="32483" y="6074"/>
                  </a:cubicBezTo>
                  <a:cubicBezTo>
                    <a:pt x="25435" y="-7737"/>
                    <a:pt x="4575" y="4455"/>
                    <a:pt x="11624" y="18266"/>
                  </a:cubicBezTo>
                  <a:lnTo>
                    <a:pt x="11624" y="18266"/>
                  </a:lnTo>
                  <a:close/>
                </a:path>
              </a:pathLst>
            </a:custGeom>
            <a:solidFill>
              <a:schemeClr val="accent3">
                <a:alpha val="7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7919934-21F6-4D6D-FDD7-4BE777614A62}"/>
                </a:ext>
              </a:extLst>
            </p:cNvPr>
            <p:cNvSpPr/>
            <p:nvPr/>
          </p:nvSpPr>
          <p:spPr>
            <a:xfrm>
              <a:off x="7611953" y="1342648"/>
              <a:ext cx="73191" cy="94204"/>
            </a:xfrm>
            <a:custGeom>
              <a:avLst/>
              <a:gdLst>
                <a:gd name="connsiteX0" fmla="*/ 2760 w 15399"/>
                <a:gd name="connsiteY0" fmla="*/ 8057 h 19820"/>
                <a:gd name="connsiteX1" fmla="*/ 7332 w 15399"/>
                <a:gd name="connsiteY1" fmla="*/ 15963 h 19820"/>
                <a:gd name="connsiteX2" fmla="*/ 15333 w 15399"/>
                <a:gd name="connsiteY2" fmla="*/ 15963 h 19820"/>
                <a:gd name="connsiteX3" fmla="*/ 4856 w 15399"/>
                <a:gd name="connsiteY3" fmla="*/ 247 h 19820"/>
                <a:gd name="connsiteX4" fmla="*/ 2760 w 15399"/>
                <a:gd name="connsiteY4" fmla="*/ 8057 h 19820"/>
                <a:gd name="connsiteX5" fmla="*/ 2760 w 15399"/>
                <a:gd name="connsiteY5" fmla="*/ 8057 h 1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9" h="19820">
                  <a:moveTo>
                    <a:pt x="2760" y="8057"/>
                  </a:moveTo>
                  <a:cubicBezTo>
                    <a:pt x="6284" y="9296"/>
                    <a:pt x="7618" y="12439"/>
                    <a:pt x="7332" y="15963"/>
                  </a:cubicBezTo>
                  <a:cubicBezTo>
                    <a:pt x="6856" y="21107"/>
                    <a:pt x="14857" y="21107"/>
                    <a:pt x="15333" y="15963"/>
                  </a:cubicBezTo>
                  <a:cubicBezTo>
                    <a:pt x="16000" y="8724"/>
                    <a:pt x="11618" y="2628"/>
                    <a:pt x="4856" y="247"/>
                  </a:cubicBezTo>
                  <a:cubicBezTo>
                    <a:pt x="-2" y="-1468"/>
                    <a:pt x="-2098" y="6248"/>
                    <a:pt x="2760" y="8057"/>
                  </a:cubicBezTo>
                  <a:lnTo>
                    <a:pt x="2760" y="8057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48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2D4A961-6A59-1943-D8E9-6A099791EE33}"/>
                </a:ext>
              </a:extLst>
            </p:cNvPr>
            <p:cNvSpPr/>
            <p:nvPr/>
          </p:nvSpPr>
          <p:spPr>
            <a:xfrm>
              <a:off x="6329776" y="2722991"/>
              <a:ext cx="74940" cy="113506"/>
            </a:xfrm>
            <a:custGeom>
              <a:avLst/>
              <a:gdLst>
                <a:gd name="connsiteX0" fmla="*/ 2870 w 15767"/>
                <a:gd name="connsiteY0" fmla="*/ 7868 h 23881"/>
                <a:gd name="connsiteX1" fmla="*/ 7537 w 15767"/>
                <a:gd name="connsiteY1" fmla="*/ 20060 h 23881"/>
                <a:gd name="connsiteX2" fmla="*/ 15538 w 15767"/>
                <a:gd name="connsiteY2" fmla="*/ 20060 h 23881"/>
                <a:gd name="connsiteX3" fmla="*/ 4965 w 15767"/>
                <a:gd name="connsiteY3" fmla="*/ 153 h 23881"/>
                <a:gd name="connsiteX4" fmla="*/ 2870 w 15767"/>
                <a:gd name="connsiteY4" fmla="*/ 7868 h 23881"/>
                <a:gd name="connsiteX5" fmla="*/ 2870 w 15767"/>
                <a:gd name="connsiteY5" fmla="*/ 7868 h 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67" h="23881">
                  <a:moveTo>
                    <a:pt x="2870" y="7868"/>
                  </a:moveTo>
                  <a:cubicBezTo>
                    <a:pt x="8394" y="9201"/>
                    <a:pt x="8109" y="15488"/>
                    <a:pt x="7537" y="20060"/>
                  </a:cubicBezTo>
                  <a:cubicBezTo>
                    <a:pt x="6870" y="25203"/>
                    <a:pt x="14967" y="25108"/>
                    <a:pt x="15538" y="20060"/>
                  </a:cubicBezTo>
                  <a:cubicBezTo>
                    <a:pt x="16586" y="11678"/>
                    <a:pt x="14205" y="2439"/>
                    <a:pt x="4965" y="153"/>
                  </a:cubicBezTo>
                  <a:cubicBezTo>
                    <a:pt x="12" y="-1181"/>
                    <a:pt x="-2178" y="6630"/>
                    <a:pt x="2870" y="7868"/>
                  </a:cubicBezTo>
                  <a:lnTo>
                    <a:pt x="2870" y="7868"/>
                  </a:ln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66F2170-66CA-CA53-F739-12F67E03F281}"/>
                </a:ext>
              </a:extLst>
            </p:cNvPr>
            <p:cNvSpPr/>
            <p:nvPr/>
          </p:nvSpPr>
          <p:spPr>
            <a:xfrm>
              <a:off x="10314875" y="1808702"/>
              <a:ext cx="251505" cy="324039"/>
            </a:xfrm>
            <a:custGeom>
              <a:avLst/>
              <a:gdLst>
                <a:gd name="connsiteX0" fmla="*/ 5583 w 52915"/>
                <a:gd name="connsiteY0" fmla="*/ 15920 h 68176"/>
                <a:gd name="connsiteX1" fmla="*/ 31300 w 52915"/>
                <a:gd name="connsiteY1" fmla="*/ 31541 h 68176"/>
                <a:gd name="connsiteX2" fmla="*/ 36444 w 52915"/>
                <a:gd name="connsiteY2" fmla="*/ 60497 h 68176"/>
                <a:gd name="connsiteX3" fmla="*/ 52541 w 52915"/>
                <a:gd name="connsiteY3" fmla="*/ 60497 h 68176"/>
                <a:gd name="connsiteX4" fmla="*/ 43397 w 52915"/>
                <a:gd name="connsiteY4" fmla="*/ 20683 h 68176"/>
                <a:gd name="connsiteX5" fmla="*/ 9869 w 52915"/>
                <a:gd name="connsiteY5" fmla="*/ 394 h 68176"/>
                <a:gd name="connsiteX6" fmla="*/ 5583 w 52915"/>
                <a:gd name="connsiteY6" fmla="*/ 15920 h 68176"/>
                <a:gd name="connsiteX7" fmla="*/ 5583 w 52915"/>
                <a:gd name="connsiteY7" fmla="*/ 15920 h 6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915" h="68176">
                  <a:moveTo>
                    <a:pt x="5583" y="15920"/>
                  </a:moveTo>
                  <a:cubicBezTo>
                    <a:pt x="15489" y="18968"/>
                    <a:pt x="25585" y="22111"/>
                    <a:pt x="31300" y="31541"/>
                  </a:cubicBezTo>
                  <a:cubicBezTo>
                    <a:pt x="36634" y="40304"/>
                    <a:pt x="37396" y="50496"/>
                    <a:pt x="36444" y="60497"/>
                  </a:cubicBezTo>
                  <a:cubicBezTo>
                    <a:pt x="35396" y="70784"/>
                    <a:pt x="51493" y="70689"/>
                    <a:pt x="52541" y="60497"/>
                  </a:cubicBezTo>
                  <a:cubicBezTo>
                    <a:pt x="53970" y="46781"/>
                    <a:pt x="51398" y="32208"/>
                    <a:pt x="43397" y="20683"/>
                  </a:cubicBezTo>
                  <a:cubicBezTo>
                    <a:pt x="35396" y="9157"/>
                    <a:pt x="22728" y="4395"/>
                    <a:pt x="9869" y="394"/>
                  </a:cubicBezTo>
                  <a:cubicBezTo>
                    <a:pt x="-37" y="-2654"/>
                    <a:pt x="-4228" y="12872"/>
                    <a:pt x="5583" y="15920"/>
                  </a:cubicBezTo>
                  <a:lnTo>
                    <a:pt x="5583" y="15920"/>
                  </a:lnTo>
                  <a:close/>
                </a:path>
              </a:pathLst>
            </a:custGeom>
            <a:solidFill>
              <a:srgbClr val="FF8C6A">
                <a:alpha val="7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DB284ED-99DE-CBD2-76FB-9579493D3699}"/>
                </a:ext>
              </a:extLst>
            </p:cNvPr>
            <p:cNvSpPr/>
            <p:nvPr/>
          </p:nvSpPr>
          <p:spPr>
            <a:xfrm>
              <a:off x="8898184" y="5519214"/>
              <a:ext cx="216589" cy="225230"/>
            </a:xfrm>
            <a:custGeom>
              <a:avLst/>
              <a:gdLst>
                <a:gd name="connsiteX0" fmla="*/ 4655 w 45569"/>
                <a:gd name="connsiteY0" fmla="*/ 9728 h 47387"/>
                <a:gd name="connsiteX1" fmla="*/ 35707 w 45569"/>
                <a:gd name="connsiteY1" fmla="*/ 42780 h 47387"/>
                <a:gd name="connsiteX2" fmla="*/ 45327 w 45569"/>
                <a:gd name="connsiteY2" fmla="*/ 42780 h 47387"/>
                <a:gd name="connsiteX3" fmla="*/ 4560 w 45569"/>
                <a:gd name="connsiteY3" fmla="*/ 12 h 47387"/>
                <a:gd name="connsiteX4" fmla="*/ 4655 w 45569"/>
                <a:gd name="connsiteY4" fmla="*/ 9728 h 47387"/>
                <a:gd name="connsiteX5" fmla="*/ 4655 w 45569"/>
                <a:gd name="connsiteY5" fmla="*/ 9728 h 4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69" h="47387">
                  <a:moveTo>
                    <a:pt x="4655" y="9728"/>
                  </a:moveTo>
                  <a:cubicBezTo>
                    <a:pt x="23515" y="9252"/>
                    <a:pt x="37898" y="23825"/>
                    <a:pt x="35707" y="42780"/>
                  </a:cubicBezTo>
                  <a:cubicBezTo>
                    <a:pt x="35040" y="48971"/>
                    <a:pt x="44660" y="48876"/>
                    <a:pt x="45327" y="42780"/>
                  </a:cubicBezTo>
                  <a:cubicBezTo>
                    <a:pt x="47994" y="18681"/>
                    <a:pt x="28277" y="-559"/>
                    <a:pt x="4560" y="12"/>
                  </a:cubicBezTo>
                  <a:cubicBezTo>
                    <a:pt x="-1536" y="203"/>
                    <a:pt x="-1536" y="9918"/>
                    <a:pt x="4655" y="9728"/>
                  </a:cubicBezTo>
                  <a:lnTo>
                    <a:pt x="4655" y="9728"/>
                  </a:lnTo>
                  <a:close/>
                </a:path>
              </a:pathLst>
            </a:custGeom>
            <a:solidFill>
              <a:schemeClr val="bg1">
                <a:alpha val="72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AAD9055-404D-1473-455B-FE742FFE2DAB}"/>
                </a:ext>
              </a:extLst>
            </p:cNvPr>
            <p:cNvSpPr/>
            <p:nvPr/>
          </p:nvSpPr>
          <p:spPr>
            <a:xfrm>
              <a:off x="8466617" y="2574584"/>
              <a:ext cx="332039" cy="105478"/>
            </a:xfrm>
            <a:custGeom>
              <a:avLst/>
              <a:gdLst>
                <a:gd name="connsiteX0" fmla="*/ 12111 w 69859"/>
                <a:gd name="connsiteY0" fmla="*/ 22042 h 22192"/>
                <a:gd name="connsiteX1" fmla="*/ 57927 w 69859"/>
                <a:gd name="connsiteY1" fmla="*/ 21757 h 22192"/>
                <a:gd name="connsiteX2" fmla="*/ 63070 w 69859"/>
                <a:gd name="connsiteY2" fmla="*/ 3088 h 22192"/>
                <a:gd name="connsiteX3" fmla="*/ 6968 w 69859"/>
                <a:gd name="connsiteY3" fmla="*/ 3373 h 22192"/>
                <a:gd name="connsiteX4" fmla="*/ 12111 w 69859"/>
                <a:gd name="connsiteY4" fmla="*/ 22042 h 22192"/>
                <a:gd name="connsiteX5" fmla="*/ 12111 w 69859"/>
                <a:gd name="connsiteY5" fmla="*/ 22042 h 2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59" h="22192">
                  <a:moveTo>
                    <a:pt x="12111" y="22042"/>
                  </a:moveTo>
                  <a:cubicBezTo>
                    <a:pt x="27447" y="19566"/>
                    <a:pt x="42687" y="17375"/>
                    <a:pt x="57927" y="21757"/>
                  </a:cubicBezTo>
                  <a:cubicBezTo>
                    <a:pt x="69928" y="25186"/>
                    <a:pt x="74976" y="6517"/>
                    <a:pt x="63070" y="3088"/>
                  </a:cubicBezTo>
                  <a:cubicBezTo>
                    <a:pt x="44401" y="-2246"/>
                    <a:pt x="25732" y="325"/>
                    <a:pt x="6968" y="3373"/>
                  </a:cubicBezTo>
                  <a:cubicBezTo>
                    <a:pt x="-5224" y="5374"/>
                    <a:pt x="-81" y="24043"/>
                    <a:pt x="12111" y="22042"/>
                  </a:cubicBezTo>
                  <a:lnTo>
                    <a:pt x="12111" y="220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258416A-D432-ADC2-BEA2-0DE6A2CEB4DF}"/>
                </a:ext>
              </a:extLst>
            </p:cNvPr>
            <p:cNvSpPr/>
            <p:nvPr/>
          </p:nvSpPr>
          <p:spPr>
            <a:xfrm>
              <a:off x="8830787" y="2656245"/>
              <a:ext cx="233092" cy="468654"/>
            </a:xfrm>
            <a:custGeom>
              <a:avLst/>
              <a:gdLst>
                <a:gd name="connsiteX0" fmla="*/ 3119 w 49041"/>
                <a:gd name="connsiteY0" fmla="*/ 16196 h 98602"/>
                <a:gd name="connsiteX1" fmla="*/ 28837 w 49041"/>
                <a:gd name="connsiteY1" fmla="*/ 86491 h 98602"/>
                <a:gd name="connsiteX2" fmla="*/ 47506 w 49041"/>
                <a:gd name="connsiteY2" fmla="*/ 91634 h 98602"/>
                <a:gd name="connsiteX3" fmla="*/ 16740 w 49041"/>
                <a:gd name="connsiteY3" fmla="*/ 2480 h 98602"/>
                <a:gd name="connsiteX4" fmla="*/ 3119 w 49041"/>
                <a:gd name="connsiteY4" fmla="*/ 16196 h 98602"/>
                <a:gd name="connsiteX5" fmla="*/ 3119 w 49041"/>
                <a:gd name="connsiteY5" fmla="*/ 16196 h 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41" h="98602">
                  <a:moveTo>
                    <a:pt x="3119" y="16196"/>
                  </a:moveTo>
                  <a:cubicBezTo>
                    <a:pt x="23503" y="33913"/>
                    <a:pt x="33599" y="59726"/>
                    <a:pt x="28837" y="86491"/>
                  </a:cubicBezTo>
                  <a:cubicBezTo>
                    <a:pt x="26741" y="98683"/>
                    <a:pt x="45315" y="103826"/>
                    <a:pt x="47506" y="91634"/>
                  </a:cubicBezTo>
                  <a:cubicBezTo>
                    <a:pt x="53316" y="58202"/>
                    <a:pt x="42553" y="24959"/>
                    <a:pt x="16740" y="2480"/>
                  </a:cubicBezTo>
                  <a:cubicBezTo>
                    <a:pt x="7501" y="-5616"/>
                    <a:pt x="-6215" y="8005"/>
                    <a:pt x="3119" y="16196"/>
                  </a:cubicBezTo>
                  <a:lnTo>
                    <a:pt x="3119" y="161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22DD55F-D21F-C2DF-F738-872D674090F8}"/>
                </a:ext>
              </a:extLst>
            </p:cNvPr>
            <p:cNvSpPr/>
            <p:nvPr/>
          </p:nvSpPr>
          <p:spPr>
            <a:xfrm>
              <a:off x="8633946" y="1321303"/>
              <a:ext cx="119172" cy="53157"/>
            </a:xfrm>
            <a:custGeom>
              <a:avLst/>
              <a:gdLst>
                <a:gd name="connsiteX0" fmla="*/ 4814 w 25073"/>
                <a:gd name="connsiteY0" fmla="*/ 9310 h 11184"/>
                <a:gd name="connsiteX1" fmla="*/ 19102 w 25073"/>
                <a:gd name="connsiteY1" fmla="*/ 10548 h 11184"/>
                <a:gd name="connsiteX2" fmla="*/ 23198 w 25073"/>
                <a:gd name="connsiteY2" fmla="*/ 3595 h 11184"/>
                <a:gd name="connsiteX3" fmla="*/ 2719 w 25073"/>
                <a:gd name="connsiteY3" fmla="*/ 1499 h 11184"/>
                <a:gd name="connsiteX4" fmla="*/ 4814 w 25073"/>
                <a:gd name="connsiteY4" fmla="*/ 9310 h 11184"/>
                <a:gd name="connsiteX5" fmla="*/ 4814 w 25073"/>
                <a:gd name="connsiteY5" fmla="*/ 9310 h 1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73" h="11184">
                  <a:moveTo>
                    <a:pt x="4814" y="9310"/>
                  </a:moveTo>
                  <a:cubicBezTo>
                    <a:pt x="9863" y="7405"/>
                    <a:pt x="14435" y="7690"/>
                    <a:pt x="19102" y="10548"/>
                  </a:cubicBezTo>
                  <a:cubicBezTo>
                    <a:pt x="23483" y="13310"/>
                    <a:pt x="27579" y="6357"/>
                    <a:pt x="23198" y="3595"/>
                  </a:cubicBezTo>
                  <a:cubicBezTo>
                    <a:pt x="16911" y="-311"/>
                    <a:pt x="9672" y="-1073"/>
                    <a:pt x="2719" y="1499"/>
                  </a:cubicBezTo>
                  <a:cubicBezTo>
                    <a:pt x="-2044" y="3404"/>
                    <a:pt x="-43" y="11215"/>
                    <a:pt x="4814" y="9310"/>
                  </a:cubicBezTo>
                  <a:lnTo>
                    <a:pt x="4814" y="9310"/>
                  </a:lnTo>
                  <a:close/>
                </a:path>
              </a:pathLst>
            </a:custGeom>
            <a:solidFill>
              <a:srgbClr val="89EAF7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30E4F11-E03C-0BEE-D1FE-D62C52209C77}"/>
                </a:ext>
              </a:extLst>
            </p:cNvPr>
            <p:cNvSpPr/>
            <p:nvPr/>
          </p:nvSpPr>
          <p:spPr>
            <a:xfrm>
              <a:off x="8763399" y="1370667"/>
              <a:ext cx="57830" cy="89275"/>
            </a:xfrm>
            <a:custGeom>
              <a:avLst/>
              <a:gdLst>
                <a:gd name="connsiteX0" fmla="*/ 1010 w 12167"/>
                <a:gd name="connsiteY0" fmla="*/ 7020 h 18783"/>
                <a:gd name="connsiteX1" fmla="*/ 4153 w 12167"/>
                <a:gd name="connsiteY1" fmla="*/ 14926 h 18783"/>
                <a:gd name="connsiteX2" fmla="*/ 12154 w 12167"/>
                <a:gd name="connsiteY2" fmla="*/ 14926 h 18783"/>
                <a:gd name="connsiteX3" fmla="*/ 6630 w 12167"/>
                <a:gd name="connsiteY3" fmla="*/ 1401 h 18783"/>
                <a:gd name="connsiteX4" fmla="*/ 1010 w 12167"/>
                <a:gd name="connsiteY4" fmla="*/ 7020 h 18783"/>
                <a:gd name="connsiteX5" fmla="*/ 1010 w 12167"/>
                <a:gd name="connsiteY5" fmla="*/ 702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67" h="18783">
                  <a:moveTo>
                    <a:pt x="1010" y="7020"/>
                  </a:moveTo>
                  <a:cubicBezTo>
                    <a:pt x="3010" y="9402"/>
                    <a:pt x="3963" y="11878"/>
                    <a:pt x="4153" y="14926"/>
                  </a:cubicBezTo>
                  <a:cubicBezTo>
                    <a:pt x="4534" y="20070"/>
                    <a:pt x="12535" y="20070"/>
                    <a:pt x="12154" y="14926"/>
                  </a:cubicBezTo>
                  <a:cubicBezTo>
                    <a:pt x="11773" y="9687"/>
                    <a:pt x="10059" y="5401"/>
                    <a:pt x="6630" y="1401"/>
                  </a:cubicBezTo>
                  <a:cubicBezTo>
                    <a:pt x="3391" y="-2695"/>
                    <a:pt x="-2324" y="3115"/>
                    <a:pt x="1010" y="7020"/>
                  </a:cubicBezTo>
                  <a:lnTo>
                    <a:pt x="1010" y="7020"/>
                  </a:lnTo>
                  <a:close/>
                </a:path>
              </a:pathLst>
            </a:custGeom>
            <a:solidFill>
              <a:srgbClr val="89EAF7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215BC75-3F24-C089-953E-6641E0A48EAF}"/>
                </a:ext>
              </a:extLst>
            </p:cNvPr>
            <p:cNvSpPr/>
            <p:nvPr/>
          </p:nvSpPr>
          <p:spPr>
            <a:xfrm>
              <a:off x="7057754" y="2133174"/>
              <a:ext cx="107807" cy="167923"/>
            </a:xfrm>
            <a:custGeom>
              <a:avLst/>
              <a:gdLst>
                <a:gd name="connsiteX0" fmla="*/ 2870 w 22682"/>
                <a:gd name="connsiteY0" fmla="*/ 7851 h 35330"/>
                <a:gd name="connsiteX1" fmla="*/ 14681 w 22682"/>
                <a:gd name="connsiteY1" fmla="*/ 31473 h 35330"/>
                <a:gd name="connsiteX2" fmla="*/ 22682 w 22682"/>
                <a:gd name="connsiteY2" fmla="*/ 31473 h 35330"/>
                <a:gd name="connsiteX3" fmla="*/ 4965 w 22682"/>
                <a:gd name="connsiteY3" fmla="*/ 40 h 35330"/>
                <a:gd name="connsiteX4" fmla="*/ 2870 w 22682"/>
                <a:gd name="connsiteY4" fmla="*/ 7851 h 35330"/>
                <a:gd name="connsiteX5" fmla="*/ 2870 w 22682"/>
                <a:gd name="connsiteY5" fmla="*/ 7851 h 3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82" h="35330">
                  <a:moveTo>
                    <a:pt x="2870" y="7851"/>
                  </a:moveTo>
                  <a:cubicBezTo>
                    <a:pt x="14205" y="9470"/>
                    <a:pt x="14586" y="22519"/>
                    <a:pt x="14681" y="31473"/>
                  </a:cubicBezTo>
                  <a:cubicBezTo>
                    <a:pt x="14681" y="36616"/>
                    <a:pt x="22777" y="36616"/>
                    <a:pt x="22682" y="31473"/>
                  </a:cubicBezTo>
                  <a:cubicBezTo>
                    <a:pt x="22587" y="18995"/>
                    <a:pt x="20110" y="2231"/>
                    <a:pt x="4965" y="40"/>
                  </a:cubicBezTo>
                  <a:cubicBezTo>
                    <a:pt x="12" y="-626"/>
                    <a:pt x="-2178" y="7184"/>
                    <a:pt x="2870" y="7851"/>
                  </a:cubicBezTo>
                  <a:lnTo>
                    <a:pt x="2870" y="785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0BE471F-63CC-E946-73E4-7E6056755A2C}"/>
                </a:ext>
              </a:extLst>
            </p:cNvPr>
            <p:cNvSpPr/>
            <p:nvPr/>
          </p:nvSpPr>
          <p:spPr>
            <a:xfrm>
              <a:off x="9678621" y="4646423"/>
              <a:ext cx="130760" cy="101856"/>
            </a:xfrm>
            <a:custGeom>
              <a:avLst/>
              <a:gdLst>
                <a:gd name="connsiteX0" fmla="*/ 3905 w 27511"/>
                <a:gd name="connsiteY0" fmla="*/ 8002 h 21430"/>
                <a:gd name="connsiteX1" fmla="*/ 19526 w 27511"/>
                <a:gd name="connsiteY1" fmla="*/ 18670 h 21430"/>
                <a:gd name="connsiteX2" fmla="*/ 27242 w 27511"/>
                <a:gd name="connsiteY2" fmla="*/ 16575 h 21430"/>
                <a:gd name="connsiteX3" fmla="*/ 3810 w 27511"/>
                <a:gd name="connsiteY3" fmla="*/ 1 h 21430"/>
                <a:gd name="connsiteX4" fmla="*/ 3905 w 27511"/>
                <a:gd name="connsiteY4" fmla="*/ 8002 h 21430"/>
                <a:gd name="connsiteX5" fmla="*/ 3905 w 27511"/>
                <a:gd name="connsiteY5" fmla="*/ 8002 h 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11" h="21430">
                  <a:moveTo>
                    <a:pt x="3905" y="8002"/>
                  </a:moveTo>
                  <a:cubicBezTo>
                    <a:pt x="10954" y="7907"/>
                    <a:pt x="17145" y="12002"/>
                    <a:pt x="19526" y="18670"/>
                  </a:cubicBezTo>
                  <a:cubicBezTo>
                    <a:pt x="21241" y="23528"/>
                    <a:pt x="29051" y="21432"/>
                    <a:pt x="27242" y="16575"/>
                  </a:cubicBezTo>
                  <a:cubicBezTo>
                    <a:pt x="23717" y="6478"/>
                    <a:pt x="14573" y="-94"/>
                    <a:pt x="3810" y="1"/>
                  </a:cubicBezTo>
                  <a:cubicBezTo>
                    <a:pt x="-1238" y="1"/>
                    <a:pt x="-1333" y="8097"/>
                    <a:pt x="3905" y="8002"/>
                  </a:cubicBezTo>
                  <a:lnTo>
                    <a:pt x="3905" y="8002"/>
                  </a:lnTo>
                  <a:close/>
                </a:path>
              </a:pathLst>
            </a:custGeom>
            <a:solidFill>
              <a:srgbClr val="89EAF7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BDCEBFF-ADC1-2535-6FE7-C43EDC317446}"/>
                </a:ext>
              </a:extLst>
            </p:cNvPr>
            <p:cNvSpPr/>
            <p:nvPr/>
          </p:nvSpPr>
          <p:spPr>
            <a:xfrm>
              <a:off x="10617413" y="3655768"/>
              <a:ext cx="216855" cy="98553"/>
            </a:xfrm>
            <a:custGeom>
              <a:avLst/>
              <a:gdLst>
                <a:gd name="connsiteX0" fmla="*/ 9177 w 45625"/>
                <a:gd name="connsiteY0" fmla="*/ 19452 h 20735"/>
                <a:gd name="connsiteX1" fmla="*/ 37752 w 45625"/>
                <a:gd name="connsiteY1" fmla="*/ 14499 h 20735"/>
                <a:gd name="connsiteX2" fmla="*/ 41181 w 45625"/>
                <a:gd name="connsiteY2" fmla="*/ 2117 h 20735"/>
                <a:gd name="connsiteX3" fmla="*/ 2700 w 45625"/>
                <a:gd name="connsiteY3" fmla="*/ 8403 h 20735"/>
                <a:gd name="connsiteX4" fmla="*/ 9177 w 45625"/>
                <a:gd name="connsiteY4" fmla="*/ 19452 h 20735"/>
                <a:gd name="connsiteX5" fmla="*/ 9177 w 45625"/>
                <a:gd name="connsiteY5" fmla="*/ 19452 h 2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25" h="20735">
                  <a:moveTo>
                    <a:pt x="9177" y="19452"/>
                  </a:moveTo>
                  <a:cubicBezTo>
                    <a:pt x="17655" y="12975"/>
                    <a:pt x="27465" y="11166"/>
                    <a:pt x="37752" y="14499"/>
                  </a:cubicBezTo>
                  <a:cubicBezTo>
                    <a:pt x="45658" y="17071"/>
                    <a:pt x="48992" y="4689"/>
                    <a:pt x="41181" y="2117"/>
                  </a:cubicBezTo>
                  <a:cubicBezTo>
                    <a:pt x="28132" y="-2169"/>
                    <a:pt x="13749" y="117"/>
                    <a:pt x="2700" y="8403"/>
                  </a:cubicBezTo>
                  <a:cubicBezTo>
                    <a:pt x="-3777" y="13356"/>
                    <a:pt x="2605" y="24501"/>
                    <a:pt x="9177" y="19452"/>
                  </a:cubicBezTo>
                  <a:lnTo>
                    <a:pt x="9177" y="19452"/>
                  </a:lnTo>
                  <a:close/>
                </a:path>
              </a:pathLst>
            </a:custGeom>
            <a:solidFill>
              <a:srgbClr val="89EAF7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5546A2B-02C0-A36B-D376-D875EED4D67B}"/>
                </a:ext>
              </a:extLst>
            </p:cNvPr>
            <p:cNvSpPr/>
            <p:nvPr/>
          </p:nvSpPr>
          <p:spPr>
            <a:xfrm>
              <a:off x="10861417" y="3696606"/>
              <a:ext cx="189416" cy="258173"/>
            </a:xfrm>
            <a:custGeom>
              <a:avLst/>
              <a:gdLst>
                <a:gd name="connsiteX0" fmla="*/ 6227 w 39852"/>
                <a:gd name="connsiteY0" fmla="*/ 12956 h 54318"/>
                <a:gd name="connsiteX1" fmla="*/ 20610 w 39852"/>
                <a:gd name="connsiteY1" fmla="*/ 28863 h 54318"/>
                <a:gd name="connsiteX2" fmla="*/ 26992 w 39852"/>
                <a:gd name="connsiteY2" fmla="*/ 48103 h 54318"/>
                <a:gd name="connsiteX3" fmla="*/ 39850 w 39852"/>
                <a:gd name="connsiteY3" fmla="*/ 48103 h 54318"/>
                <a:gd name="connsiteX4" fmla="*/ 28611 w 39852"/>
                <a:gd name="connsiteY4" fmla="*/ 17814 h 54318"/>
                <a:gd name="connsiteX5" fmla="*/ 6132 w 39852"/>
                <a:gd name="connsiteY5" fmla="*/ 2 h 54318"/>
                <a:gd name="connsiteX6" fmla="*/ 6227 w 39852"/>
                <a:gd name="connsiteY6" fmla="*/ 12956 h 54318"/>
                <a:gd name="connsiteX7" fmla="*/ 6227 w 39852"/>
                <a:gd name="connsiteY7" fmla="*/ 12956 h 5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852" h="54318">
                  <a:moveTo>
                    <a:pt x="6227" y="12956"/>
                  </a:moveTo>
                  <a:cubicBezTo>
                    <a:pt x="11466" y="13147"/>
                    <a:pt x="18133" y="24862"/>
                    <a:pt x="20610" y="28863"/>
                  </a:cubicBezTo>
                  <a:cubicBezTo>
                    <a:pt x="24325" y="34864"/>
                    <a:pt x="26896" y="40960"/>
                    <a:pt x="26992" y="48103"/>
                  </a:cubicBezTo>
                  <a:cubicBezTo>
                    <a:pt x="27182" y="56390"/>
                    <a:pt x="40041" y="56390"/>
                    <a:pt x="39850" y="48103"/>
                  </a:cubicBezTo>
                  <a:cubicBezTo>
                    <a:pt x="39660" y="36769"/>
                    <a:pt x="35183" y="26863"/>
                    <a:pt x="28611" y="17814"/>
                  </a:cubicBezTo>
                  <a:cubicBezTo>
                    <a:pt x="22896" y="9908"/>
                    <a:pt x="16800" y="478"/>
                    <a:pt x="6132" y="2"/>
                  </a:cubicBezTo>
                  <a:cubicBezTo>
                    <a:pt x="-2060" y="-188"/>
                    <a:pt x="-2060" y="12670"/>
                    <a:pt x="6227" y="12956"/>
                  </a:cubicBezTo>
                  <a:lnTo>
                    <a:pt x="6227" y="12956"/>
                  </a:lnTo>
                  <a:close/>
                </a:path>
              </a:pathLst>
            </a:custGeom>
            <a:solidFill>
              <a:srgbClr val="89EAF7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25D58E2-2F9C-7674-1B2A-6B62B1F37FF6}"/>
              </a:ext>
            </a:extLst>
          </p:cNvPr>
          <p:cNvGrpSpPr/>
          <p:nvPr/>
        </p:nvGrpSpPr>
        <p:grpSpPr>
          <a:xfrm>
            <a:off x="5733534" y="1835759"/>
            <a:ext cx="425803" cy="3612745"/>
            <a:chOff x="5733534" y="1835759"/>
            <a:chExt cx="425803" cy="3612745"/>
          </a:xfrm>
        </p:grpSpPr>
        <p:sp>
          <p:nvSpPr>
            <p:cNvPr id="6" name="Google Shape;886;p57">
              <a:extLst>
                <a:ext uri="{FF2B5EF4-FFF2-40B4-BE49-F238E27FC236}">
                  <a16:creationId xmlns:a16="http://schemas.microsoft.com/office/drawing/2014/main" id="{9E2EF405-5EFE-FEF6-3071-7B3EDE032758}"/>
                </a:ext>
              </a:extLst>
            </p:cNvPr>
            <p:cNvSpPr/>
            <p:nvPr/>
          </p:nvSpPr>
          <p:spPr>
            <a:xfrm flipH="1">
              <a:off x="5733534" y="1835759"/>
              <a:ext cx="425803" cy="375822"/>
            </a:xfrm>
            <a:prstGeom prst="roundRect">
              <a:avLst>
                <a:gd name="adj" fmla="val 19384"/>
              </a:avLst>
            </a:prstGeom>
            <a:solidFill>
              <a:schemeClr val="accent2"/>
            </a:solidFill>
            <a:ln>
              <a:noFill/>
            </a:ln>
            <a:effectLst>
              <a:outerShdw blurRad="228600" dist="889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Roboto"/>
              </a:endParaRPr>
            </a:p>
          </p:txBody>
        </p:sp>
        <p:sp>
          <p:nvSpPr>
            <p:cNvPr id="7" name="Google Shape;889;p57">
              <a:extLst>
                <a:ext uri="{FF2B5EF4-FFF2-40B4-BE49-F238E27FC236}">
                  <a16:creationId xmlns:a16="http://schemas.microsoft.com/office/drawing/2014/main" id="{5444B770-7A49-8133-2844-79EFD424BC5A}"/>
                </a:ext>
              </a:extLst>
            </p:cNvPr>
            <p:cNvSpPr/>
            <p:nvPr/>
          </p:nvSpPr>
          <p:spPr>
            <a:xfrm rot="5400000" flipH="1">
              <a:off x="5866667" y="1926679"/>
              <a:ext cx="159538" cy="193979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" name="Google Shape;886;p57">
              <a:extLst>
                <a:ext uri="{FF2B5EF4-FFF2-40B4-BE49-F238E27FC236}">
                  <a16:creationId xmlns:a16="http://schemas.microsoft.com/office/drawing/2014/main" id="{93F6F033-E6AA-DEBD-E8D2-C019CE0849D8}"/>
                </a:ext>
              </a:extLst>
            </p:cNvPr>
            <p:cNvSpPr/>
            <p:nvPr/>
          </p:nvSpPr>
          <p:spPr>
            <a:xfrm flipH="1">
              <a:off x="5733534" y="3486879"/>
              <a:ext cx="425803" cy="375822"/>
            </a:xfrm>
            <a:prstGeom prst="roundRect">
              <a:avLst>
                <a:gd name="adj" fmla="val 19384"/>
              </a:avLst>
            </a:prstGeom>
            <a:solidFill>
              <a:schemeClr val="accent2"/>
            </a:solidFill>
            <a:ln>
              <a:noFill/>
            </a:ln>
            <a:effectLst>
              <a:outerShdw blurRad="228600" dist="889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Roboto"/>
              </a:endParaRPr>
            </a:p>
          </p:txBody>
        </p:sp>
        <p:sp>
          <p:nvSpPr>
            <p:cNvPr id="10" name="Google Shape;889;p57">
              <a:extLst>
                <a:ext uri="{FF2B5EF4-FFF2-40B4-BE49-F238E27FC236}">
                  <a16:creationId xmlns:a16="http://schemas.microsoft.com/office/drawing/2014/main" id="{E19DA920-92C3-DE9B-4624-CC7ADB34B66D}"/>
                </a:ext>
              </a:extLst>
            </p:cNvPr>
            <p:cNvSpPr/>
            <p:nvPr/>
          </p:nvSpPr>
          <p:spPr>
            <a:xfrm rot="5400000" flipH="1">
              <a:off x="5866667" y="3577799"/>
              <a:ext cx="159538" cy="193979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" name="Google Shape;886;p57">
              <a:extLst>
                <a:ext uri="{FF2B5EF4-FFF2-40B4-BE49-F238E27FC236}">
                  <a16:creationId xmlns:a16="http://schemas.microsoft.com/office/drawing/2014/main" id="{9279C83D-B43D-F67A-74C6-A8CE6DEF62C7}"/>
                </a:ext>
              </a:extLst>
            </p:cNvPr>
            <p:cNvSpPr/>
            <p:nvPr/>
          </p:nvSpPr>
          <p:spPr>
            <a:xfrm flipH="1">
              <a:off x="5733534" y="5072682"/>
              <a:ext cx="425803" cy="375822"/>
            </a:xfrm>
            <a:prstGeom prst="roundRect">
              <a:avLst>
                <a:gd name="adj" fmla="val 19384"/>
              </a:avLst>
            </a:prstGeom>
            <a:solidFill>
              <a:schemeClr val="accent2"/>
            </a:solidFill>
            <a:ln>
              <a:noFill/>
            </a:ln>
            <a:effectLst>
              <a:outerShdw blurRad="228600" dist="88900" dir="13200000" algn="ctr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Roboto"/>
              </a:endParaRPr>
            </a:p>
          </p:txBody>
        </p:sp>
        <p:sp>
          <p:nvSpPr>
            <p:cNvPr id="62" name="Google Shape;889;p57">
              <a:extLst>
                <a:ext uri="{FF2B5EF4-FFF2-40B4-BE49-F238E27FC236}">
                  <a16:creationId xmlns:a16="http://schemas.microsoft.com/office/drawing/2014/main" id="{DBB810DC-061A-0705-6D67-96D261DBB455}"/>
                </a:ext>
              </a:extLst>
            </p:cNvPr>
            <p:cNvSpPr/>
            <p:nvPr/>
          </p:nvSpPr>
          <p:spPr>
            <a:xfrm rot="5400000" flipH="1">
              <a:off x="5866667" y="5163602"/>
              <a:ext cx="159538" cy="193979"/>
            </a:xfrm>
            <a:custGeom>
              <a:avLst/>
              <a:gdLst/>
              <a:ahLst/>
              <a:cxnLst/>
              <a:rect l="l" t="t" r="r" b="b"/>
              <a:pathLst>
                <a:path w="1264601" h="1537605" extrusionOk="0">
                  <a:moveTo>
                    <a:pt x="30125" y="976850"/>
                  </a:moveTo>
                  <a:cubicBezTo>
                    <a:pt x="-10042" y="936684"/>
                    <a:pt x="-10042" y="872042"/>
                    <a:pt x="30125" y="831876"/>
                  </a:cubicBezTo>
                  <a:cubicBezTo>
                    <a:pt x="50208" y="811793"/>
                    <a:pt x="76253" y="801751"/>
                    <a:pt x="102612" y="801751"/>
                  </a:cubicBezTo>
                  <a:cubicBezTo>
                    <a:pt x="128971" y="801751"/>
                    <a:pt x="155016" y="811793"/>
                    <a:pt x="175099" y="831876"/>
                  </a:cubicBezTo>
                  <a:lnTo>
                    <a:pt x="530944" y="1187721"/>
                  </a:lnTo>
                  <a:lnTo>
                    <a:pt x="530944" y="102612"/>
                  </a:lnTo>
                  <a:cubicBezTo>
                    <a:pt x="530944" y="46128"/>
                    <a:pt x="576759" y="0"/>
                    <a:pt x="633556" y="0"/>
                  </a:cubicBezTo>
                  <a:cubicBezTo>
                    <a:pt x="690040" y="0"/>
                    <a:pt x="736168" y="45814"/>
                    <a:pt x="736168" y="102612"/>
                  </a:cubicBezTo>
                  <a:lnTo>
                    <a:pt x="736168" y="1187721"/>
                  </a:lnTo>
                  <a:lnTo>
                    <a:pt x="1091386" y="831876"/>
                  </a:lnTo>
                  <a:cubicBezTo>
                    <a:pt x="1131552" y="791710"/>
                    <a:pt x="1196194" y="791710"/>
                    <a:pt x="1236360" y="831876"/>
                  </a:cubicBezTo>
                  <a:cubicBezTo>
                    <a:pt x="1276526" y="872042"/>
                    <a:pt x="1276526" y="936684"/>
                    <a:pt x="1236360" y="976850"/>
                  </a:cubicBezTo>
                  <a:lnTo>
                    <a:pt x="705729" y="1507481"/>
                  </a:lnTo>
                  <a:cubicBezTo>
                    <a:pt x="686588" y="1526622"/>
                    <a:pt x="660543" y="1537605"/>
                    <a:pt x="633242" y="1537605"/>
                  </a:cubicBezTo>
                  <a:cubicBezTo>
                    <a:pt x="605942" y="1537605"/>
                    <a:pt x="579897" y="1526936"/>
                    <a:pt x="560755" y="1507481"/>
                  </a:cubicBezTo>
                  <a:lnTo>
                    <a:pt x="30125" y="976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5298F0F0-36F5-8C4B-470C-2E582E63351F}"/>
              </a:ext>
            </a:extLst>
          </p:cNvPr>
          <p:cNvSpPr txBox="1"/>
          <p:nvPr/>
        </p:nvSpPr>
        <p:spPr>
          <a:xfrm>
            <a:off x="533038" y="1116477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1359974-858D-029E-8495-EF52066FC4A9}"/>
              </a:ext>
            </a:extLst>
          </p:cNvPr>
          <p:cNvSpPr txBox="1"/>
          <p:nvPr/>
        </p:nvSpPr>
        <p:spPr>
          <a:xfrm>
            <a:off x="533038" y="2753364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6CDAE18-71B0-30BD-EEF8-DDB95116B14A}"/>
              </a:ext>
            </a:extLst>
          </p:cNvPr>
          <p:cNvSpPr txBox="1"/>
          <p:nvPr/>
        </p:nvSpPr>
        <p:spPr>
          <a:xfrm>
            <a:off x="533038" y="4390251"/>
            <a:ext cx="506795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05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</p:bldLst>
  </p:timing>
</p:sld>
</file>

<file path=ppt/theme/theme1.xml><?xml version="1.0" encoding="utf-8"?>
<a:theme xmlns:a="http://schemas.openxmlformats.org/drawingml/2006/main" name="Office Theme">
  <a:themeElements>
    <a:clrScheme name="Custom 1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00FF"/>
      </a:accent1>
      <a:accent2>
        <a:srgbClr val="002060"/>
      </a:accent2>
      <a:accent3>
        <a:srgbClr val="0AF0F6"/>
      </a:accent3>
      <a:accent4>
        <a:srgbClr val="FFFFFF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1669</Words>
  <Application>Microsoft Office PowerPoint</Application>
  <PresentationFormat>Widescreen</PresentationFormat>
  <Paragraphs>258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Poppins SemiBold</vt:lpstr>
      <vt:lpstr>Poppins Medium</vt:lpstr>
      <vt:lpstr>Sora</vt:lpstr>
      <vt:lpstr>Poppins Light</vt:lpstr>
      <vt:lpstr>Lato</vt:lpstr>
      <vt:lpstr>Calibri</vt:lpstr>
      <vt:lpstr>Gill Sans</vt:lpstr>
      <vt:lpstr>Shabnam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Hasmotulla</dc:creator>
  <cp:lastModifiedBy>Mobotop</cp:lastModifiedBy>
  <cp:revision>99</cp:revision>
  <dcterms:created xsi:type="dcterms:W3CDTF">2024-10-06T10:49:54Z</dcterms:created>
  <dcterms:modified xsi:type="dcterms:W3CDTF">2025-01-18T14:08:12Z</dcterms:modified>
</cp:coreProperties>
</file>