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9"/>
  </p:handoutMasterIdLst>
  <p:sldIdLst>
    <p:sldId id="256" r:id="rId2"/>
    <p:sldId id="283" r:id="rId3"/>
    <p:sldId id="265" r:id="rId4"/>
    <p:sldId id="271" r:id="rId5"/>
    <p:sldId id="284" r:id="rId6"/>
    <p:sldId id="264" r:id="rId7"/>
    <p:sldId id="301" r:id="rId8"/>
    <p:sldId id="276" r:id="rId9"/>
    <p:sldId id="305" r:id="rId10"/>
    <p:sldId id="300" r:id="rId11"/>
    <p:sldId id="281" r:id="rId12"/>
    <p:sldId id="285" r:id="rId13"/>
    <p:sldId id="266" r:id="rId14"/>
    <p:sldId id="272" r:id="rId15"/>
    <p:sldId id="286" r:id="rId16"/>
    <p:sldId id="257" r:id="rId17"/>
    <p:sldId id="277" r:id="rId18"/>
    <p:sldId id="306" r:id="rId19"/>
    <p:sldId id="302" r:id="rId20"/>
    <p:sldId id="287" r:id="rId21"/>
    <p:sldId id="267" r:id="rId22"/>
    <p:sldId id="258" r:id="rId23"/>
    <p:sldId id="288" r:id="rId24"/>
    <p:sldId id="273" r:id="rId25"/>
    <p:sldId id="296" r:id="rId26"/>
    <p:sldId id="278" r:id="rId27"/>
    <p:sldId id="289" r:id="rId28"/>
    <p:sldId id="303" r:id="rId29"/>
    <p:sldId id="268" r:id="rId30"/>
    <p:sldId id="262" r:id="rId31"/>
    <p:sldId id="290" r:id="rId32"/>
    <p:sldId id="274" r:id="rId33"/>
    <p:sldId id="297" r:id="rId34"/>
    <p:sldId id="279" r:id="rId35"/>
    <p:sldId id="291" r:id="rId36"/>
    <p:sldId id="298" r:id="rId37"/>
    <p:sldId id="269" r:id="rId38"/>
    <p:sldId id="260" r:id="rId39"/>
    <p:sldId id="304" r:id="rId40"/>
    <p:sldId id="292" r:id="rId41"/>
    <p:sldId id="275" r:id="rId42"/>
    <p:sldId id="280" r:id="rId43"/>
    <p:sldId id="293" r:id="rId44"/>
    <p:sldId id="299" r:id="rId45"/>
    <p:sldId id="294" r:id="rId46"/>
    <p:sldId id="295" r:id="rId47"/>
    <p:sldId id="270" r:id="rId48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01E4008-3E0F-4080-AD75-8DD56B87172A}">
          <p14:sldIdLst>
            <p14:sldId id="256"/>
            <p14:sldId id="283"/>
          </p14:sldIdLst>
        </p14:section>
        <p14:section name="فصل اول" id="{6877E69E-C275-4AFF-9999-9610CFCAC0E6}">
          <p14:sldIdLst>
            <p14:sldId id="265"/>
            <p14:sldId id="271"/>
            <p14:sldId id="284"/>
            <p14:sldId id="264"/>
            <p14:sldId id="301"/>
            <p14:sldId id="276"/>
            <p14:sldId id="305"/>
            <p14:sldId id="300"/>
            <p14:sldId id="281"/>
            <p14:sldId id="285"/>
          </p14:sldIdLst>
        </p14:section>
        <p14:section name="فصل دوم" id="{9D714A9A-A93D-40DD-B248-554274847EF6}">
          <p14:sldIdLst>
            <p14:sldId id="266"/>
            <p14:sldId id="272"/>
            <p14:sldId id="286"/>
            <p14:sldId id="257"/>
            <p14:sldId id="277"/>
            <p14:sldId id="306"/>
            <p14:sldId id="302"/>
            <p14:sldId id="287"/>
          </p14:sldIdLst>
        </p14:section>
        <p14:section name="فصل سوم" id="{EFA0E598-8547-4E64-8C86-F2CBA53DC798}">
          <p14:sldIdLst>
            <p14:sldId id="267"/>
            <p14:sldId id="258"/>
            <p14:sldId id="288"/>
            <p14:sldId id="273"/>
            <p14:sldId id="296"/>
            <p14:sldId id="278"/>
            <p14:sldId id="289"/>
            <p14:sldId id="303"/>
          </p14:sldIdLst>
        </p14:section>
        <p14:section name="فصل چهرام" id="{B7424DC1-DF77-46A9-A561-C8D3050FD67C}">
          <p14:sldIdLst>
            <p14:sldId id="268"/>
            <p14:sldId id="262"/>
            <p14:sldId id="290"/>
            <p14:sldId id="274"/>
            <p14:sldId id="297"/>
            <p14:sldId id="279"/>
            <p14:sldId id="291"/>
            <p14:sldId id="298"/>
          </p14:sldIdLst>
        </p14:section>
        <p14:section name="فصل پنجم" id="{618AA584-D3C5-4793-9C00-F335CC818328}">
          <p14:sldIdLst>
            <p14:sldId id="269"/>
            <p14:sldId id="260"/>
            <p14:sldId id="304"/>
            <p14:sldId id="292"/>
            <p14:sldId id="275"/>
            <p14:sldId id="280"/>
            <p14:sldId id="293"/>
            <p14:sldId id="299"/>
            <p14:sldId id="294"/>
            <p14:sldId id="295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935"/>
    <a:srgbClr val="314559"/>
    <a:srgbClr val="F2F2F2"/>
    <a:srgbClr val="A1A1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9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 w="19050" cap="flat" cmpd="sng" algn="ctr">
              <a:solidFill>
                <a:schemeClr val="lt1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DC-48CA-925B-B60EC2D316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 w="19050" cap="flat" cmpd="sng" algn="ctr">
              <a:solidFill>
                <a:schemeClr val="lt1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DC-48CA-925B-B60EC2D316C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 w="19050" cap="flat" cmpd="sng" algn="ctr">
              <a:solidFill>
                <a:schemeClr val="lt1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DC-48CA-925B-B60EC2D316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470656"/>
        <c:axId val="44472192"/>
      </c:barChart>
      <c:catAx>
        <c:axId val="44470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44472192"/>
        <c:crosses val="autoZero"/>
        <c:auto val="1"/>
        <c:lblAlgn val="ctr"/>
        <c:lblOffset val="100"/>
        <c:noMultiLvlLbl val="0"/>
      </c:catAx>
      <c:valAx>
        <c:axId val="444721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+mn-lt"/>
                <a:cs typeface="Arial" pitchFamily="34" charset="0"/>
              </a:defRPr>
            </a:pPr>
            <a:endParaRPr lang="fa-IR"/>
          </a:p>
        </c:txPr>
        <c:crossAx val="444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667F0A-8EEE-4FD9-3F4D-8D4652E3FD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3FF5E4-FC60-FD2B-0F56-175BDD37FA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93C50F78-6653-4CFF-BAD0-DBE7E1A8E860}" type="datetimeFigureOut">
              <a:rPr lang="fa-IR" smtClean="0"/>
              <a:t>27/07/1446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CCCED8-802E-2FC9-156B-3241BBDF60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51644-D206-67C8-A906-7443156EC3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A445AE4-5C95-4446-A124-316A90EC8DE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2442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FE3E91-0619-7975-8BB0-A47B9E6584AA}"/>
              </a:ext>
            </a:extLst>
          </p:cNvPr>
          <p:cNvGrpSpPr/>
          <p:nvPr userDrawn="1"/>
        </p:nvGrpSpPr>
        <p:grpSpPr>
          <a:xfrm>
            <a:off x="0" y="0"/>
            <a:ext cx="7296539" cy="6858000"/>
            <a:chOff x="0" y="0"/>
            <a:chExt cx="7296539" cy="6858000"/>
          </a:xfrm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79B84BBB-BB1F-9129-EC35-21CED225428B}"/>
                </a:ext>
              </a:extLst>
            </p:cNvPr>
            <p:cNvSpPr/>
            <p:nvPr/>
          </p:nvSpPr>
          <p:spPr>
            <a:xfrm>
              <a:off x="5617029" y="460"/>
              <a:ext cx="1679510" cy="6857540"/>
            </a:xfrm>
            <a:custGeom>
              <a:avLst/>
              <a:gdLst>
                <a:gd name="connsiteX0" fmla="*/ 1520643 w 1521111"/>
                <a:gd name="connsiteY0" fmla="*/ 1246882 h 6193468"/>
                <a:gd name="connsiteX1" fmla="*/ 1182006 w 1521111"/>
                <a:gd name="connsiteY1" fmla="*/ 1599246 h 6193468"/>
                <a:gd name="connsiteX2" fmla="*/ 1175460 w 1521111"/>
                <a:gd name="connsiteY2" fmla="*/ 1599309 h 6193468"/>
                <a:gd name="connsiteX3" fmla="*/ 1128817 w 1521111"/>
                <a:gd name="connsiteY3" fmla="*/ 1599309 h 6193468"/>
                <a:gd name="connsiteX4" fmla="*/ 650060 w 1521111"/>
                <a:gd name="connsiteY4" fmla="*/ 2078066 h 6193468"/>
                <a:gd name="connsiteX5" fmla="*/ 650060 w 1521111"/>
                <a:gd name="connsiteY5" fmla="*/ 6193446 h 6193468"/>
                <a:gd name="connsiteX6" fmla="*/ -398 w 1521111"/>
                <a:gd name="connsiteY6" fmla="*/ 6193446 h 6193468"/>
                <a:gd name="connsiteX7" fmla="*/ -398 w 1521111"/>
                <a:gd name="connsiteY7" fmla="*/ -22 h 6193468"/>
                <a:gd name="connsiteX8" fmla="*/ 649806 w 1521111"/>
                <a:gd name="connsiteY8" fmla="*/ -22 h 6193468"/>
                <a:gd name="connsiteX9" fmla="*/ 649806 w 1521111"/>
                <a:gd name="connsiteY9" fmla="*/ 429296 h 6193468"/>
                <a:gd name="connsiteX10" fmla="*/ 1128563 w 1521111"/>
                <a:gd name="connsiteY10" fmla="*/ 908054 h 6193468"/>
                <a:gd name="connsiteX11" fmla="*/ 1168216 w 1521111"/>
                <a:gd name="connsiteY11" fmla="*/ 908054 h 6193468"/>
                <a:gd name="connsiteX12" fmla="*/ 1520643 w 1521111"/>
                <a:gd name="connsiteY12" fmla="*/ 1246882 h 619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1111" h="6193468">
                  <a:moveTo>
                    <a:pt x="1520643" y="1246882"/>
                  </a:moveTo>
                  <a:cubicBezTo>
                    <a:pt x="1524431" y="1437699"/>
                    <a:pt x="1372822" y="1595446"/>
                    <a:pt x="1182006" y="1599246"/>
                  </a:cubicBezTo>
                  <a:cubicBezTo>
                    <a:pt x="1179832" y="1599284"/>
                    <a:pt x="1177646" y="1599309"/>
                    <a:pt x="1175460" y="1599309"/>
                  </a:cubicBezTo>
                  <a:lnTo>
                    <a:pt x="1128817" y="1599309"/>
                  </a:lnTo>
                  <a:cubicBezTo>
                    <a:pt x="864440" y="1599386"/>
                    <a:pt x="650124" y="1813689"/>
                    <a:pt x="650060" y="2078066"/>
                  </a:cubicBezTo>
                  <a:lnTo>
                    <a:pt x="650060" y="6193446"/>
                  </a:lnTo>
                  <a:lnTo>
                    <a:pt x="-398" y="6193446"/>
                  </a:lnTo>
                  <a:lnTo>
                    <a:pt x="-398" y="-22"/>
                  </a:lnTo>
                  <a:lnTo>
                    <a:pt x="649806" y="-22"/>
                  </a:lnTo>
                  <a:lnTo>
                    <a:pt x="649806" y="429296"/>
                  </a:lnTo>
                  <a:cubicBezTo>
                    <a:pt x="649882" y="693678"/>
                    <a:pt x="864186" y="907984"/>
                    <a:pt x="1128563" y="908054"/>
                  </a:cubicBezTo>
                  <a:lnTo>
                    <a:pt x="1168216" y="908054"/>
                  </a:lnTo>
                  <a:cubicBezTo>
                    <a:pt x="1357584" y="908054"/>
                    <a:pt x="1516958" y="1057641"/>
                    <a:pt x="1520643" y="124688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336304-2EBC-125B-E5B5-529840608556}"/>
                </a:ext>
              </a:extLst>
            </p:cNvPr>
            <p:cNvSpPr/>
            <p:nvPr userDrawn="1"/>
          </p:nvSpPr>
          <p:spPr>
            <a:xfrm>
              <a:off x="0" y="0"/>
              <a:ext cx="579431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2293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">
            <a:extLst>
              <a:ext uri="{FF2B5EF4-FFF2-40B4-BE49-F238E27FC236}">
                <a16:creationId xmlns:a16="http://schemas.microsoft.com/office/drawing/2014/main" id="{71682ECB-CE05-6B80-7317-70BBD8CB4138}"/>
              </a:ext>
            </a:extLst>
          </p:cNvPr>
          <p:cNvSpPr/>
          <p:nvPr userDrawn="1"/>
        </p:nvSpPr>
        <p:spPr>
          <a:xfrm>
            <a:off x="10539398" y="0"/>
            <a:ext cx="1513350" cy="6189401"/>
          </a:xfrm>
          <a:custGeom>
            <a:avLst/>
            <a:gdLst>
              <a:gd name="connsiteX0" fmla="*/ 1512697 w 1513350"/>
              <a:gd name="connsiteY0" fmla="*/ 2137537 h 6189401"/>
              <a:gd name="connsiteX1" fmla="*/ 1409653 w 1513350"/>
              <a:gd name="connsiteY1" fmla="*/ 2388525 h 6189401"/>
              <a:gd name="connsiteX2" fmla="*/ 1161134 w 1513350"/>
              <a:gd name="connsiteY2" fmla="*/ 2491569 h 6189401"/>
              <a:gd name="connsiteX3" fmla="*/ 1092213 w 1513350"/>
              <a:gd name="connsiteY3" fmla="*/ 2491569 h 6189401"/>
              <a:gd name="connsiteX4" fmla="*/ 649055 w 1513350"/>
              <a:gd name="connsiteY4" fmla="*/ 2934279 h 6189401"/>
              <a:gd name="connsiteX5" fmla="*/ 649055 w 1513350"/>
              <a:gd name="connsiteY5" fmla="*/ 6189496 h 6189401"/>
              <a:gd name="connsiteX6" fmla="*/ -642 w 1513350"/>
              <a:gd name="connsiteY6" fmla="*/ 6189496 h 6189401"/>
              <a:gd name="connsiteX7" fmla="*/ -642 w 1513350"/>
              <a:gd name="connsiteY7" fmla="*/ 94 h 6189401"/>
              <a:gd name="connsiteX8" fmla="*/ 649055 w 1513350"/>
              <a:gd name="connsiteY8" fmla="*/ 94 h 6189401"/>
              <a:gd name="connsiteX9" fmla="*/ 649055 w 1513350"/>
              <a:gd name="connsiteY9" fmla="*/ 1345284 h 6189401"/>
              <a:gd name="connsiteX10" fmla="*/ 1091316 w 1513350"/>
              <a:gd name="connsiteY10" fmla="*/ 1789341 h 6189401"/>
              <a:gd name="connsiteX11" fmla="*/ 1092213 w 1513350"/>
              <a:gd name="connsiteY11" fmla="*/ 1789341 h 6189401"/>
              <a:gd name="connsiteX12" fmla="*/ 1151032 w 1513350"/>
              <a:gd name="connsiteY12" fmla="*/ 1789341 h 6189401"/>
              <a:gd name="connsiteX13" fmla="*/ 1512697 w 1513350"/>
              <a:gd name="connsiteY13" fmla="*/ 2137537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3350" h="6189401">
                <a:moveTo>
                  <a:pt x="1512697" y="2137537"/>
                </a:moveTo>
                <a:cubicBezTo>
                  <a:pt x="1513460" y="2231646"/>
                  <a:pt x="1476329" y="2322106"/>
                  <a:pt x="1409653" y="2388525"/>
                </a:cubicBezTo>
                <a:cubicBezTo>
                  <a:pt x="1343898" y="2454675"/>
                  <a:pt x="1254412" y="2491778"/>
                  <a:pt x="1161134" y="2491569"/>
                </a:cubicBezTo>
                <a:lnTo>
                  <a:pt x="1092213" y="2491569"/>
                </a:lnTo>
                <a:cubicBezTo>
                  <a:pt x="847646" y="2491569"/>
                  <a:pt x="649302" y="2689704"/>
                  <a:pt x="649055" y="2934279"/>
                </a:cubicBezTo>
                <a:lnTo>
                  <a:pt x="649055" y="6189496"/>
                </a:lnTo>
                <a:lnTo>
                  <a:pt x="-642" y="6189496"/>
                </a:lnTo>
                <a:lnTo>
                  <a:pt x="-642" y="94"/>
                </a:lnTo>
                <a:lnTo>
                  <a:pt x="649055" y="94"/>
                </a:lnTo>
                <a:lnTo>
                  <a:pt x="649055" y="1345284"/>
                </a:lnTo>
                <a:cubicBezTo>
                  <a:pt x="648560" y="1590034"/>
                  <a:pt x="846567" y="1788844"/>
                  <a:pt x="1091316" y="1789341"/>
                </a:cubicBezTo>
                <a:cubicBezTo>
                  <a:pt x="1091608" y="1789341"/>
                  <a:pt x="1091921" y="1789341"/>
                  <a:pt x="1092213" y="1789341"/>
                </a:cubicBezTo>
                <a:lnTo>
                  <a:pt x="1151032" y="1789341"/>
                </a:lnTo>
                <a:cubicBezTo>
                  <a:pt x="1345671" y="1789341"/>
                  <a:pt x="1511350" y="1942672"/>
                  <a:pt x="1512697" y="2137537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99B0D9-64B4-E893-A30F-83FC571F2828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C71EDC-8598-E21A-C84B-BBAB7264FC6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CCE86CA-3292-99AD-1730-D5AB0655FD0B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DD72CE-79AA-AB89-E6E2-C41B98FF6C2A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4523AA0B-6BBC-B631-3EF1-9A8EA5AB1B07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7FB6251-A67B-3D53-A310-737009976D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198455" y="1117825"/>
            <a:ext cx="4975164" cy="4976926"/>
          </a:xfrm>
          <a:custGeom>
            <a:avLst/>
            <a:gdLst>
              <a:gd name="connsiteX0" fmla="*/ 6720681 w 13441362"/>
              <a:gd name="connsiteY0" fmla="*/ 3179761 h 13446124"/>
              <a:gd name="connsiteX1" fmla="*/ 10263188 w 13441362"/>
              <a:gd name="connsiteY1" fmla="*/ 6723854 h 13446124"/>
              <a:gd name="connsiteX2" fmla="*/ 6720681 w 13441362"/>
              <a:gd name="connsiteY2" fmla="*/ 10267948 h 13446124"/>
              <a:gd name="connsiteX3" fmla="*/ 3178175 w 13441362"/>
              <a:gd name="connsiteY3" fmla="*/ 6723854 h 13446124"/>
              <a:gd name="connsiteX4" fmla="*/ 6720681 w 13441362"/>
              <a:gd name="connsiteY4" fmla="*/ 3179761 h 13446124"/>
              <a:gd name="connsiteX5" fmla="*/ 6720681 w 13441362"/>
              <a:gd name="connsiteY5" fmla="*/ 2987674 h 13446124"/>
              <a:gd name="connsiteX6" fmla="*/ 2986087 w 13441362"/>
              <a:gd name="connsiteY6" fmla="*/ 6723856 h 13446124"/>
              <a:gd name="connsiteX7" fmla="*/ 6720681 w 13441362"/>
              <a:gd name="connsiteY7" fmla="*/ 10460038 h 13446124"/>
              <a:gd name="connsiteX8" fmla="*/ 10455275 w 13441362"/>
              <a:gd name="connsiteY8" fmla="*/ 6723856 h 13446124"/>
              <a:gd name="connsiteX9" fmla="*/ 6720681 w 13441362"/>
              <a:gd name="connsiteY9" fmla="*/ 2987674 h 13446124"/>
              <a:gd name="connsiteX10" fmla="*/ 6721476 w 13441362"/>
              <a:gd name="connsiteY10" fmla="*/ 2371724 h 13446124"/>
              <a:gd name="connsiteX11" fmla="*/ 9795504 w 13441362"/>
              <a:gd name="connsiteY11" fmla="*/ 3647911 h 13446124"/>
              <a:gd name="connsiteX12" fmla="*/ 11071225 w 13441362"/>
              <a:gd name="connsiteY12" fmla="*/ 6723063 h 13446124"/>
              <a:gd name="connsiteX13" fmla="*/ 9795504 w 13441362"/>
              <a:gd name="connsiteY13" fmla="*/ 9798212 h 13446124"/>
              <a:gd name="connsiteX14" fmla="*/ 6721476 w 13441362"/>
              <a:gd name="connsiteY14" fmla="*/ 11074399 h 13446124"/>
              <a:gd name="connsiteX15" fmla="*/ 3647447 w 13441362"/>
              <a:gd name="connsiteY15" fmla="*/ 9798212 h 13446124"/>
              <a:gd name="connsiteX16" fmla="*/ 2371726 w 13441362"/>
              <a:gd name="connsiteY16" fmla="*/ 6723063 h 13446124"/>
              <a:gd name="connsiteX17" fmla="*/ 3647447 w 13441362"/>
              <a:gd name="connsiteY17" fmla="*/ 3647911 h 13446124"/>
              <a:gd name="connsiteX18" fmla="*/ 6721476 w 13441362"/>
              <a:gd name="connsiteY18" fmla="*/ 2371724 h 13446124"/>
              <a:gd name="connsiteX19" fmla="*/ 6720681 w 13441362"/>
              <a:gd name="connsiteY19" fmla="*/ 2203449 h 13446124"/>
              <a:gd name="connsiteX20" fmla="*/ 2201863 w 13441362"/>
              <a:gd name="connsiteY20" fmla="*/ 6723856 h 13446124"/>
              <a:gd name="connsiteX21" fmla="*/ 6720681 w 13441362"/>
              <a:gd name="connsiteY21" fmla="*/ 11244263 h 13446124"/>
              <a:gd name="connsiteX22" fmla="*/ 11239500 w 13441362"/>
              <a:gd name="connsiteY22" fmla="*/ 6723856 h 13446124"/>
              <a:gd name="connsiteX23" fmla="*/ 6720681 w 13441362"/>
              <a:gd name="connsiteY23" fmla="*/ 2203449 h 13446124"/>
              <a:gd name="connsiteX24" fmla="*/ 6721475 w 13441362"/>
              <a:gd name="connsiteY24" fmla="*/ 1587499 h 13446124"/>
              <a:gd name="connsiteX25" fmla="*/ 8719728 w 13441362"/>
              <a:gd name="connsiteY25" fmla="*/ 1991117 h 13446124"/>
              <a:gd name="connsiteX26" fmla="*/ 10352917 w 13441362"/>
              <a:gd name="connsiteY26" fmla="*/ 3090497 h 13446124"/>
              <a:gd name="connsiteX27" fmla="*/ 11451956 w 13441362"/>
              <a:gd name="connsiteY27" fmla="*/ 4724190 h 13446124"/>
              <a:gd name="connsiteX28" fmla="*/ 11855450 w 13441362"/>
              <a:gd name="connsiteY28" fmla="*/ 6723062 h 13446124"/>
              <a:gd name="connsiteX29" fmla="*/ 11451956 w 13441362"/>
              <a:gd name="connsiteY29" fmla="*/ 8721933 h 13446124"/>
              <a:gd name="connsiteX30" fmla="*/ 10352917 w 13441362"/>
              <a:gd name="connsiteY30" fmla="*/ 10355626 h 13446124"/>
              <a:gd name="connsiteX31" fmla="*/ 8719728 w 13441362"/>
              <a:gd name="connsiteY31" fmla="*/ 11455006 h 13446124"/>
              <a:gd name="connsiteX32" fmla="*/ 6721475 w 13441362"/>
              <a:gd name="connsiteY32" fmla="*/ 11858624 h 13446124"/>
              <a:gd name="connsiteX33" fmla="*/ 4723221 w 13441362"/>
              <a:gd name="connsiteY33" fmla="*/ 11455006 h 13446124"/>
              <a:gd name="connsiteX34" fmla="*/ 3090033 w 13441362"/>
              <a:gd name="connsiteY34" fmla="*/ 10355626 h 13446124"/>
              <a:gd name="connsiteX35" fmla="*/ 1990994 w 13441362"/>
              <a:gd name="connsiteY35" fmla="*/ 8721933 h 13446124"/>
              <a:gd name="connsiteX36" fmla="*/ 1587501 w 13441362"/>
              <a:gd name="connsiteY36" fmla="*/ 6723062 h 13446124"/>
              <a:gd name="connsiteX37" fmla="*/ 1990994 w 13441362"/>
              <a:gd name="connsiteY37" fmla="*/ 4724190 h 13446124"/>
              <a:gd name="connsiteX38" fmla="*/ 3090033 w 13441362"/>
              <a:gd name="connsiteY38" fmla="*/ 3090497 h 13446124"/>
              <a:gd name="connsiteX39" fmla="*/ 4723221 w 13441362"/>
              <a:gd name="connsiteY39" fmla="*/ 1991117 h 13446124"/>
              <a:gd name="connsiteX40" fmla="*/ 6721475 w 13441362"/>
              <a:gd name="connsiteY40" fmla="*/ 1587499 h 13446124"/>
              <a:gd name="connsiteX41" fmla="*/ 6721474 w 13441362"/>
              <a:gd name="connsiteY41" fmla="*/ 1403349 h 13446124"/>
              <a:gd name="connsiteX42" fmla="*/ 1403349 w 13441362"/>
              <a:gd name="connsiteY42" fmla="*/ 6723062 h 13446124"/>
              <a:gd name="connsiteX43" fmla="*/ 6721474 w 13441362"/>
              <a:gd name="connsiteY43" fmla="*/ 12042774 h 13446124"/>
              <a:gd name="connsiteX44" fmla="*/ 12039599 w 13441362"/>
              <a:gd name="connsiteY44" fmla="*/ 6723062 h 13446124"/>
              <a:gd name="connsiteX45" fmla="*/ 6721474 w 13441362"/>
              <a:gd name="connsiteY45" fmla="*/ 1403349 h 13446124"/>
              <a:gd name="connsiteX46" fmla="*/ 6720681 w 13441362"/>
              <a:gd name="connsiteY46" fmla="*/ 788986 h 13446124"/>
              <a:gd name="connsiteX47" fmla="*/ 9030203 w 13441362"/>
              <a:gd name="connsiteY47" fmla="*/ 1254089 h 13446124"/>
              <a:gd name="connsiteX48" fmla="*/ 10917017 w 13441362"/>
              <a:gd name="connsiteY48" fmla="*/ 2526396 h 13446124"/>
              <a:gd name="connsiteX49" fmla="*/ 12188983 w 13441362"/>
              <a:gd name="connsiteY49" fmla="*/ 4413715 h 13446124"/>
              <a:gd name="connsiteX50" fmla="*/ 12653962 w 13441362"/>
              <a:gd name="connsiteY50" fmla="*/ 6723854 h 13446124"/>
              <a:gd name="connsiteX51" fmla="*/ 12188983 w 13441362"/>
              <a:gd name="connsiteY51" fmla="*/ 9033994 h 13446124"/>
              <a:gd name="connsiteX52" fmla="*/ 10917017 w 13441362"/>
              <a:gd name="connsiteY52" fmla="*/ 10921313 h 13446124"/>
              <a:gd name="connsiteX53" fmla="*/ 9030203 w 13441362"/>
              <a:gd name="connsiteY53" fmla="*/ 12193620 h 13446124"/>
              <a:gd name="connsiteX54" fmla="*/ 6720681 w 13441362"/>
              <a:gd name="connsiteY54" fmla="*/ 12658723 h 13446124"/>
              <a:gd name="connsiteX55" fmla="*/ 4411159 w 13441362"/>
              <a:gd name="connsiteY55" fmla="*/ 12193620 h 13446124"/>
              <a:gd name="connsiteX56" fmla="*/ 2524344 w 13441362"/>
              <a:gd name="connsiteY56" fmla="*/ 10921313 h 13446124"/>
              <a:gd name="connsiteX57" fmla="*/ 1252378 w 13441362"/>
              <a:gd name="connsiteY57" fmla="*/ 9033994 h 13446124"/>
              <a:gd name="connsiteX58" fmla="*/ 787400 w 13441362"/>
              <a:gd name="connsiteY58" fmla="*/ 6723854 h 13446124"/>
              <a:gd name="connsiteX59" fmla="*/ 1252378 w 13441362"/>
              <a:gd name="connsiteY59" fmla="*/ 4413715 h 13446124"/>
              <a:gd name="connsiteX60" fmla="*/ 2524344 w 13441362"/>
              <a:gd name="connsiteY60" fmla="*/ 2526396 h 13446124"/>
              <a:gd name="connsiteX61" fmla="*/ 4411159 w 13441362"/>
              <a:gd name="connsiteY61" fmla="*/ 1254089 h 13446124"/>
              <a:gd name="connsiteX62" fmla="*/ 6720681 w 13441362"/>
              <a:gd name="connsiteY62" fmla="*/ 788986 h 13446124"/>
              <a:gd name="connsiteX63" fmla="*/ 6720681 w 13441362"/>
              <a:gd name="connsiteY63" fmla="*/ 615950 h 13446124"/>
              <a:gd name="connsiteX64" fmla="*/ 614362 w 13441362"/>
              <a:gd name="connsiteY64" fmla="*/ 6723856 h 13446124"/>
              <a:gd name="connsiteX65" fmla="*/ 6720681 w 13441362"/>
              <a:gd name="connsiteY65" fmla="*/ 12831763 h 13446124"/>
              <a:gd name="connsiteX66" fmla="*/ 12826999 w 13441362"/>
              <a:gd name="connsiteY66" fmla="*/ 6723856 h 13446124"/>
              <a:gd name="connsiteX67" fmla="*/ 6720681 w 13441362"/>
              <a:gd name="connsiteY67" fmla="*/ 615950 h 13446124"/>
              <a:gd name="connsiteX68" fmla="*/ 6720681 w 13441362"/>
              <a:gd name="connsiteY68" fmla="*/ 0 h 13446124"/>
              <a:gd name="connsiteX69" fmla="*/ 9337481 w 13441362"/>
              <a:gd name="connsiteY69" fmla="*/ 526622 h 13446124"/>
              <a:gd name="connsiteX70" fmla="*/ 11473958 w 13441362"/>
              <a:gd name="connsiteY70" fmla="*/ 1968101 h 13446124"/>
              <a:gd name="connsiteX71" fmla="*/ 12914928 w 13441362"/>
              <a:gd name="connsiteY71" fmla="*/ 4105335 h 13446124"/>
              <a:gd name="connsiteX72" fmla="*/ 13441362 w 13441362"/>
              <a:gd name="connsiteY72" fmla="*/ 6723062 h 13446124"/>
              <a:gd name="connsiteX73" fmla="*/ 12914928 w 13441362"/>
              <a:gd name="connsiteY73" fmla="*/ 9340789 h 13446124"/>
              <a:gd name="connsiteX74" fmla="*/ 11473958 w 13441362"/>
              <a:gd name="connsiteY74" fmla="*/ 11478023 h 13446124"/>
              <a:gd name="connsiteX75" fmla="*/ 9337481 w 13441362"/>
              <a:gd name="connsiteY75" fmla="*/ 12919503 h 13446124"/>
              <a:gd name="connsiteX76" fmla="*/ 6720681 w 13441362"/>
              <a:gd name="connsiteY76" fmla="*/ 13446124 h 13446124"/>
              <a:gd name="connsiteX77" fmla="*/ 4103881 w 13441362"/>
              <a:gd name="connsiteY77" fmla="*/ 12919503 h 13446124"/>
              <a:gd name="connsiteX78" fmla="*/ 1967403 w 13441362"/>
              <a:gd name="connsiteY78" fmla="*/ 11478023 h 13446124"/>
              <a:gd name="connsiteX79" fmla="*/ 526433 w 13441362"/>
              <a:gd name="connsiteY79" fmla="*/ 9340789 h 13446124"/>
              <a:gd name="connsiteX80" fmla="*/ 0 w 13441362"/>
              <a:gd name="connsiteY80" fmla="*/ 6723062 h 13446124"/>
              <a:gd name="connsiteX81" fmla="*/ 526433 w 13441362"/>
              <a:gd name="connsiteY81" fmla="*/ 4105335 h 13446124"/>
              <a:gd name="connsiteX82" fmla="*/ 1967403 w 13441362"/>
              <a:gd name="connsiteY82" fmla="*/ 1968101 h 13446124"/>
              <a:gd name="connsiteX83" fmla="*/ 4103881 w 13441362"/>
              <a:gd name="connsiteY83" fmla="*/ 526622 h 13446124"/>
              <a:gd name="connsiteX84" fmla="*/ 6720681 w 13441362"/>
              <a:gd name="connsiteY84" fmla="*/ 0 h 1344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3441362" h="13446124">
                <a:moveTo>
                  <a:pt x="6720681" y="3179761"/>
                </a:moveTo>
                <a:cubicBezTo>
                  <a:pt x="8677154" y="3179761"/>
                  <a:pt x="10263188" y="4766506"/>
                  <a:pt x="10263188" y="6723854"/>
                </a:cubicBezTo>
                <a:cubicBezTo>
                  <a:pt x="10263188" y="8681203"/>
                  <a:pt x="8677154" y="10267948"/>
                  <a:pt x="6720681" y="10267948"/>
                </a:cubicBezTo>
                <a:cubicBezTo>
                  <a:pt x="4764209" y="10267948"/>
                  <a:pt x="3178175" y="8681203"/>
                  <a:pt x="3178175" y="6723854"/>
                </a:cubicBezTo>
                <a:cubicBezTo>
                  <a:pt x="3178175" y="4766506"/>
                  <a:pt x="4764209" y="3179761"/>
                  <a:pt x="6720681" y="3179761"/>
                </a:cubicBezTo>
                <a:close/>
                <a:moveTo>
                  <a:pt x="6720681" y="2987674"/>
                </a:moveTo>
                <a:cubicBezTo>
                  <a:pt x="4658123" y="2987674"/>
                  <a:pt x="2986087" y="4660420"/>
                  <a:pt x="2986087" y="6723856"/>
                </a:cubicBezTo>
                <a:cubicBezTo>
                  <a:pt x="2986087" y="8787292"/>
                  <a:pt x="4658123" y="10460038"/>
                  <a:pt x="6720681" y="10460038"/>
                </a:cubicBezTo>
                <a:cubicBezTo>
                  <a:pt x="8783240" y="10460038"/>
                  <a:pt x="10455275" y="8787292"/>
                  <a:pt x="10455275" y="6723856"/>
                </a:cubicBezTo>
                <a:cubicBezTo>
                  <a:pt x="10455275" y="4660420"/>
                  <a:pt x="8783240" y="2987674"/>
                  <a:pt x="6720681" y="2987674"/>
                </a:cubicBezTo>
                <a:close/>
                <a:moveTo>
                  <a:pt x="6721476" y="2371724"/>
                </a:moveTo>
                <a:cubicBezTo>
                  <a:pt x="7881922" y="2371724"/>
                  <a:pt x="8977043" y="2825309"/>
                  <a:pt x="9795504" y="3647911"/>
                </a:cubicBezTo>
                <a:cubicBezTo>
                  <a:pt x="10617806" y="4466670"/>
                  <a:pt x="11071225" y="5562192"/>
                  <a:pt x="11071225" y="6723063"/>
                </a:cubicBezTo>
                <a:cubicBezTo>
                  <a:pt x="11071225" y="7883931"/>
                  <a:pt x="10617806" y="8979453"/>
                  <a:pt x="9795504" y="9798212"/>
                </a:cubicBezTo>
                <a:cubicBezTo>
                  <a:pt x="8977043" y="10620815"/>
                  <a:pt x="7881922" y="11074399"/>
                  <a:pt x="6721476" y="11074399"/>
                </a:cubicBezTo>
                <a:cubicBezTo>
                  <a:pt x="5561029" y="11074399"/>
                  <a:pt x="4465908" y="10620815"/>
                  <a:pt x="3647447" y="9798212"/>
                </a:cubicBezTo>
                <a:cubicBezTo>
                  <a:pt x="2825145" y="8979453"/>
                  <a:pt x="2371726" y="7883931"/>
                  <a:pt x="2371726" y="6723063"/>
                </a:cubicBezTo>
                <a:cubicBezTo>
                  <a:pt x="2371726" y="5562192"/>
                  <a:pt x="2825145" y="4466670"/>
                  <a:pt x="3647447" y="3647911"/>
                </a:cubicBezTo>
                <a:cubicBezTo>
                  <a:pt x="4465908" y="2825309"/>
                  <a:pt x="5561029" y="2371724"/>
                  <a:pt x="6721476" y="2371724"/>
                </a:cubicBezTo>
                <a:close/>
                <a:moveTo>
                  <a:pt x="6720681" y="2203449"/>
                </a:moveTo>
                <a:cubicBezTo>
                  <a:pt x="4225007" y="2203449"/>
                  <a:pt x="2201863" y="4227304"/>
                  <a:pt x="2201863" y="6723856"/>
                </a:cubicBezTo>
                <a:cubicBezTo>
                  <a:pt x="2201863" y="9220408"/>
                  <a:pt x="4225007" y="11244263"/>
                  <a:pt x="6720681" y="11244263"/>
                </a:cubicBezTo>
                <a:cubicBezTo>
                  <a:pt x="9216356" y="11244263"/>
                  <a:pt x="11239500" y="9220408"/>
                  <a:pt x="11239500" y="6723856"/>
                </a:cubicBezTo>
                <a:cubicBezTo>
                  <a:pt x="11239500" y="4227304"/>
                  <a:pt x="9216356" y="2203449"/>
                  <a:pt x="6720681" y="2203449"/>
                </a:cubicBezTo>
                <a:close/>
                <a:moveTo>
                  <a:pt x="6721475" y="1587499"/>
                </a:moveTo>
                <a:cubicBezTo>
                  <a:pt x="7413178" y="1587499"/>
                  <a:pt x="8085668" y="1722039"/>
                  <a:pt x="8719728" y="1991117"/>
                </a:cubicBezTo>
                <a:cubicBezTo>
                  <a:pt x="9330734" y="2248664"/>
                  <a:pt x="9880253" y="2621531"/>
                  <a:pt x="10352917" y="3090497"/>
                </a:cubicBezTo>
                <a:cubicBezTo>
                  <a:pt x="10821738" y="3563308"/>
                  <a:pt x="11194489" y="4112997"/>
                  <a:pt x="11451956" y="4724190"/>
                </a:cubicBezTo>
                <a:cubicBezTo>
                  <a:pt x="11720952" y="5358447"/>
                  <a:pt x="11855450" y="6031146"/>
                  <a:pt x="11855450" y="6723062"/>
                </a:cubicBezTo>
                <a:cubicBezTo>
                  <a:pt x="11855450" y="7414979"/>
                  <a:pt x="11720952" y="8087676"/>
                  <a:pt x="11451956" y="8721933"/>
                </a:cubicBezTo>
                <a:cubicBezTo>
                  <a:pt x="11194489" y="9333127"/>
                  <a:pt x="10821738" y="9882817"/>
                  <a:pt x="10352917" y="10355626"/>
                </a:cubicBezTo>
                <a:cubicBezTo>
                  <a:pt x="9880253" y="10824592"/>
                  <a:pt x="9330734" y="11197459"/>
                  <a:pt x="8719728" y="11455006"/>
                </a:cubicBezTo>
                <a:cubicBezTo>
                  <a:pt x="8085668" y="11724085"/>
                  <a:pt x="7413178" y="11858624"/>
                  <a:pt x="6721475" y="11858624"/>
                </a:cubicBezTo>
                <a:cubicBezTo>
                  <a:pt x="6029772" y="11858624"/>
                  <a:pt x="5357283" y="11724085"/>
                  <a:pt x="4723221" y="11455006"/>
                </a:cubicBezTo>
                <a:cubicBezTo>
                  <a:pt x="4112218" y="11197459"/>
                  <a:pt x="3562698" y="10824592"/>
                  <a:pt x="3090033" y="10355626"/>
                </a:cubicBezTo>
                <a:cubicBezTo>
                  <a:pt x="2621213" y="9882817"/>
                  <a:pt x="2248462" y="9333127"/>
                  <a:pt x="1990994" y="8721933"/>
                </a:cubicBezTo>
                <a:cubicBezTo>
                  <a:pt x="1721998" y="8087676"/>
                  <a:pt x="1587501" y="7414979"/>
                  <a:pt x="1587501" y="6723062"/>
                </a:cubicBezTo>
                <a:cubicBezTo>
                  <a:pt x="1587501" y="6031146"/>
                  <a:pt x="1721998" y="5358447"/>
                  <a:pt x="1990994" y="4724190"/>
                </a:cubicBezTo>
                <a:cubicBezTo>
                  <a:pt x="2248462" y="4112997"/>
                  <a:pt x="2621213" y="3563308"/>
                  <a:pt x="3090033" y="3090497"/>
                </a:cubicBezTo>
                <a:cubicBezTo>
                  <a:pt x="3562698" y="2621531"/>
                  <a:pt x="4112218" y="2248664"/>
                  <a:pt x="4723221" y="1991117"/>
                </a:cubicBezTo>
                <a:cubicBezTo>
                  <a:pt x="5357283" y="1722039"/>
                  <a:pt x="6029772" y="1587499"/>
                  <a:pt x="6721475" y="1587499"/>
                </a:cubicBezTo>
                <a:close/>
                <a:moveTo>
                  <a:pt x="6721474" y="1403349"/>
                </a:moveTo>
                <a:cubicBezTo>
                  <a:pt x="3784356" y="1403349"/>
                  <a:pt x="1403349" y="3785066"/>
                  <a:pt x="1403349" y="6723062"/>
                </a:cubicBezTo>
                <a:cubicBezTo>
                  <a:pt x="1403349" y="9661057"/>
                  <a:pt x="3784356" y="12042774"/>
                  <a:pt x="6721474" y="12042774"/>
                </a:cubicBezTo>
                <a:cubicBezTo>
                  <a:pt x="9658593" y="12042774"/>
                  <a:pt x="12039599" y="9661057"/>
                  <a:pt x="12039599" y="6723062"/>
                </a:cubicBezTo>
                <a:cubicBezTo>
                  <a:pt x="12039599" y="3785066"/>
                  <a:pt x="9658593" y="1403349"/>
                  <a:pt x="6721474" y="1403349"/>
                </a:cubicBezTo>
                <a:close/>
                <a:moveTo>
                  <a:pt x="6720681" y="788986"/>
                </a:moveTo>
                <a:cubicBezTo>
                  <a:pt x="7519982" y="788986"/>
                  <a:pt x="8300071" y="946583"/>
                  <a:pt x="9030203" y="1254089"/>
                </a:cubicBezTo>
                <a:cubicBezTo>
                  <a:pt x="9737278" y="1553908"/>
                  <a:pt x="10371339" y="1980573"/>
                  <a:pt x="10917017" y="2526396"/>
                </a:cubicBezTo>
                <a:cubicBezTo>
                  <a:pt x="11462694" y="3072220"/>
                  <a:pt x="11889245" y="3706451"/>
                  <a:pt x="12188983" y="4413715"/>
                </a:cubicBezTo>
                <a:cubicBezTo>
                  <a:pt x="12496407" y="5144042"/>
                  <a:pt x="12653962" y="5924339"/>
                  <a:pt x="12653962" y="6723854"/>
                </a:cubicBezTo>
                <a:cubicBezTo>
                  <a:pt x="12653962" y="7523370"/>
                  <a:pt x="12496407" y="8303667"/>
                  <a:pt x="12188983" y="9033994"/>
                </a:cubicBezTo>
                <a:cubicBezTo>
                  <a:pt x="11889245" y="9741258"/>
                  <a:pt x="11462694" y="10375490"/>
                  <a:pt x="10917017" y="10921313"/>
                </a:cubicBezTo>
                <a:cubicBezTo>
                  <a:pt x="10371339" y="11467137"/>
                  <a:pt x="9737278" y="11893801"/>
                  <a:pt x="9030203" y="12193620"/>
                </a:cubicBezTo>
                <a:cubicBezTo>
                  <a:pt x="8300071" y="12501126"/>
                  <a:pt x="7519982" y="12658723"/>
                  <a:pt x="6720681" y="12658723"/>
                </a:cubicBezTo>
                <a:cubicBezTo>
                  <a:pt x="5921380" y="12658723"/>
                  <a:pt x="5141291" y="12501126"/>
                  <a:pt x="4411159" y="12193620"/>
                </a:cubicBezTo>
                <a:cubicBezTo>
                  <a:pt x="3704085" y="11893801"/>
                  <a:pt x="3070024" y="11467137"/>
                  <a:pt x="2524344" y="10921313"/>
                </a:cubicBezTo>
                <a:cubicBezTo>
                  <a:pt x="1978667" y="10375490"/>
                  <a:pt x="1552116" y="9741258"/>
                  <a:pt x="1252378" y="9033994"/>
                </a:cubicBezTo>
                <a:cubicBezTo>
                  <a:pt x="944955" y="8303667"/>
                  <a:pt x="787400" y="7523370"/>
                  <a:pt x="787400" y="6723854"/>
                </a:cubicBezTo>
                <a:cubicBezTo>
                  <a:pt x="787400" y="5924339"/>
                  <a:pt x="944955" y="5144042"/>
                  <a:pt x="1252378" y="4413715"/>
                </a:cubicBezTo>
                <a:cubicBezTo>
                  <a:pt x="1552116" y="3706451"/>
                  <a:pt x="1978667" y="3072220"/>
                  <a:pt x="2524344" y="2526396"/>
                </a:cubicBezTo>
                <a:cubicBezTo>
                  <a:pt x="3070024" y="1980573"/>
                  <a:pt x="3704085" y="1553908"/>
                  <a:pt x="4411159" y="1254089"/>
                </a:cubicBezTo>
                <a:cubicBezTo>
                  <a:pt x="5141291" y="946583"/>
                  <a:pt x="5921380" y="788986"/>
                  <a:pt x="6720681" y="788986"/>
                </a:cubicBezTo>
                <a:close/>
                <a:moveTo>
                  <a:pt x="6720681" y="615950"/>
                </a:moveTo>
                <a:cubicBezTo>
                  <a:pt x="3348253" y="615950"/>
                  <a:pt x="614362" y="3350553"/>
                  <a:pt x="614362" y="6723856"/>
                </a:cubicBezTo>
                <a:cubicBezTo>
                  <a:pt x="614362" y="10097160"/>
                  <a:pt x="3348253" y="12831763"/>
                  <a:pt x="6720681" y="12831763"/>
                </a:cubicBezTo>
                <a:cubicBezTo>
                  <a:pt x="10093107" y="12831763"/>
                  <a:pt x="12826999" y="10097160"/>
                  <a:pt x="12826999" y="6723856"/>
                </a:cubicBezTo>
                <a:cubicBezTo>
                  <a:pt x="12826999" y="3350553"/>
                  <a:pt x="10093107" y="615950"/>
                  <a:pt x="6720681" y="615950"/>
                </a:cubicBezTo>
                <a:close/>
                <a:moveTo>
                  <a:pt x="6720681" y="0"/>
                </a:moveTo>
                <a:cubicBezTo>
                  <a:pt x="7627531" y="0"/>
                  <a:pt x="8507483" y="176822"/>
                  <a:pt x="9337481" y="526622"/>
                </a:cubicBezTo>
                <a:cubicBezTo>
                  <a:pt x="10136739" y="864888"/>
                  <a:pt x="10855302" y="1349225"/>
                  <a:pt x="11473958" y="1968101"/>
                </a:cubicBezTo>
                <a:cubicBezTo>
                  <a:pt x="12092615" y="2586976"/>
                  <a:pt x="12576780" y="3305794"/>
                  <a:pt x="12914928" y="4105335"/>
                </a:cubicBezTo>
                <a:cubicBezTo>
                  <a:pt x="13264603" y="4935628"/>
                  <a:pt x="13441362" y="5815891"/>
                  <a:pt x="13441362" y="6723062"/>
                </a:cubicBezTo>
                <a:cubicBezTo>
                  <a:pt x="13441362" y="7630233"/>
                  <a:pt x="13264603" y="8510497"/>
                  <a:pt x="12914928" y="9340789"/>
                </a:cubicBezTo>
                <a:cubicBezTo>
                  <a:pt x="12576780" y="10140330"/>
                  <a:pt x="12092615" y="10859148"/>
                  <a:pt x="11473958" y="11478023"/>
                </a:cubicBezTo>
                <a:cubicBezTo>
                  <a:pt x="10855302" y="12096899"/>
                  <a:pt x="10136739" y="12581236"/>
                  <a:pt x="9337481" y="12919503"/>
                </a:cubicBezTo>
                <a:cubicBezTo>
                  <a:pt x="8507483" y="13269302"/>
                  <a:pt x="7627531" y="13446124"/>
                  <a:pt x="6720681" y="13446124"/>
                </a:cubicBezTo>
                <a:cubicBezTo>
                  <a:pt x="5813832" y="13446124"/>
                  <a:pt x="4933880" y="13269302"/>
                  <a:pt x="4103881" y="12919503"/>
                </a:cubicBezTo>
                <a:cubicBezTo>
                  <a:pt x="3304624" y="12581236"/>
                  <a:pt x="2586060" y="12096899"/>
                  <a:pt x="1967403" y="11478023"/>
                </a:cubicBezTo>
                <a:cubicBezTo>
                  <a:pt x="1348748" y="10859148"/>
                  <a:pt x="864582" y="10140330"/>
                  <a:pt x="526433" y="9340789"/>
                </a:cubicBezTo>
                <a:cubicBezTo>
                  <a:pt x="176759" y="8510497"/>
                  <a:pt x="0" y="7630233"/>
                  <a:pt x="0" y="6723062"/>
                </a:cubicBezTo>
                <a:cubicBezTo>
                  <a:pt x="0" y="5815891"/>
                  <a:pt x="176759" y="4935628"/>
                  <a:pt x="526433" y="4105335"/>
                </a:cubicBezTo>
                <a:cubicBezTo>
                  <a:pt x="864582" y="3305794"/>
                  <a:pt x="1348748" y="2586976"/>
                  <a:pt x="1967403" y="1968101"/>
                </a:cubicBezTo>
                <a:cubicBezTo>
                  <a:pt x="2586060" y="1349225"/>
                  <a:pt x="3304624" y="864888"/>
                  <a:pt x="4103881" y="526622"/>
                </a:cubicBezTo>
                <a:cubicBezTo>
                  <a:pt x="4933880" y="176822"/>
                  <a:pt x="5813832" y="0"/>
                  <a:pt x="6720681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9441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">
            <a:extLst>
              <a:ext uri="{FF2B5EF4-FFF2-40B4-BE49-F238E27FC236}">
                <a16:creationId xmlns:a16="http://schemas.microsoft.com/office/drawing/2014/main" id="{71682ECB-CE05-6B80-7317-70BBD8CB4138}"/>
              </a:ext>
            </a:extLst>
          </p:cNvPr>
          <p:cNvSpPr/>
          <p:nvPr userDrawn="1"/>
        </p:nvSpPr>
        <p:spPr>
          <a:xfrm>
            <a:off x="10539398" y="0"/>
            <a:ext cx="1513350" cy="6189401"/>
          </a:xfrm>
          <a:custGeom>
            <a:avLst/>
            <a:gdLst>
              <a:gd name="connsiteX0" fmla="*/ 1512697 w 1513350"/>
              <a:gd name="connsiteY0" fmla="*/ 2137537 h 6189401"/>
              <a:gd name="connsiteX1" fmla="*/ 1409653 w 1513350"/>
              <a:gd name="connsiteY1" fmla="*/ 2388525 h 6189401"/>
              <a:gd name="connsiteX2" fmla="*/ 1161134 w 1513350"/>
              <a:gd name="connsiteY2" fmla="*/ 2491569 h 6189401"/>
              <a:gd name="connsiteX3" fmla="*/ 1092213 w 1513350"/>
              <a:gd name="connsiteY3" fmla="*/ 2491569 h 6189401"/>
              <a:gd name="connsiteX4" fmla="*/ 649055 w 1513350"/>
              <a:gd name="connsiteY4" fmla="*/ 2934279 h 6189401"/>
              <a:gd name="connsiteX5" fmla="*/ 649055 w 1513350"/>
              <a:gd name="connsiteY5" fmla="*/ 6189496 h 6189401"/>
              <a:gd name="connsiteX6" fmla="*/ -642 w 1513350"/>
              <a:gd name="connsiteY6" fmla="*/ 6189496 h 6189401"/>
              <a:gd name="connsiteX7" fmla="*/ -642 w 1513350"/>
              <a:gd name="connsiteY7" fmla="*/ 94 h 6189401"/>
              <a:gd name="connsiteX8" fmla="*/ 649055 w 1513350"/>
              <a:gd name="connsiteY8" fmla="*/ 94 h 6189401"/>
              <a:gd name="connsiteX9" fmla="*/ 649055 w 1513350"/>
              <a:gd name="connsiteY9" fmla="*/ 1345284 h 6189401"/>
              <a:gd name="connsiteX10" fmla="*/ 1091316 w 1513350"/>
              <a:gd name="connsiteY10" fmla="*/ 1789341 h 6189401"/>
              <a:gd name="connsiteX11" fmla="*/ 1092213 w 1513350"/>
              <a:gd name="connsiteY11" fmla="*/ 1789341 h 6189401"/>
              <a:gd name="connsiteX12" fmla="*/ 1151032 w 1513350"/>
              <a:gd name="connsiteY12" fmla="*/ 1789341 h 6189401"/>
              <a:gd name="connsiteX13" fmla="*/ 1512697 w 1513350"/>
              <a:gd name="connsiteY13" fmla="*/ 2137537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3350" h="6189401">
                <a:moveTo>
                  <a:pt x="1512697" y="2137537"/>
                </a:moveTo>
                <a:cubicBezTo>
                  <a:pt x="1513460" y="2231646"/>
                  <a:pt x="1476329" y="2322106"/>
                  <a:pt x="1409653" y="2388525"/>
                </a:cubicBezTo>
                <a:cubicBezTo>
                  <a:pt x="1343898" y="2454675"/>
                  <a:pt x="1254412" y="2491778"/>
                  <a:pt x="1161134" y="2491569"/>
                </a:cubicBezTo>
                <a:lnTo>
                  <a:pt x="1092213" y="2491569"/>
                </a:lnTo>
                <a:cubicBezTo>
                  <a:pt x="847646" y="2491569"/>
                  <a:pt x="649302" y="2689704"/>
                  <a:pt x="649055" y="2934279"/>
                </a:cubicBezTo>
                <a:lnTo>
                  <a:pt x="649055" y="6189496"/>
                </a:lnTo>
                <a:lnTo>
                  <a:pt x="-642" y="6189496"/>
                </a:lnTo>
                <a:lnTo>
                  <a:pt x="-642" y="94"/>
                </a:lnTo>
                <a:lnTo>
                  <a:pt x="649055" y="94"/>
                </a:lnTo>
                <a:lnTo>
                  <a:pt x="649055" y="1345284"/>
                </a:lnTo>
                <a:cubicBezTo>
                  <a:pt x="648560" y="1590034"/>
                  <a:pt x="846567" y="1788844"/>
                  <a:pt x="1091316" y="1789341"/>
                </a:cubicBezTo>
                <a:cubicBezTo>
                  <a:pt x="1091608" y="1789341"/>
                  <a:pt x="1091921" y="1789341"/>
                  <a:pt x="1092213" y="1789341"/>
                </a:cubicBezTo>
                <a:lnTo>
                  <a:pt x="1151032" y="1789341"/>
                </a:lnTo>
                <a:cubicBezTo>
                  <a:pt x="1345671" y="1789341"/>
                  <a:pt x="1511350" y="1942672"/>
                  <a:pt x="1512697" y="2137537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99B0D9-64B4-E893-A30F-83FC571F2828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C71EDC-8598-E21A-C84B-BBAB7264FC6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CCE86CA-3292-99AD-1730-D5AB0655FD0B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DD72CE-79AA-AB89-E6E2-C41B98FF6C2A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4523AA0B-6BBC-B631-3EF1-9A8EA5AB1B07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E2ACC2C-68B1-CFC8-C284-48905AE376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62101" y="1017045"/>
            <a:ext cx="2740431" cy="5060981"/>
          </a:xfrm>
          <a:prstGeom prst="rect">
            <a:avLst/>
          </a:prstGeom>
        </p:spPr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62404EBF-7FFD-D86E-965A-D34D50B250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89228" y="1017045"/>
            <a:ext cx="2740431" cy="2353416"/>
          </a:xfrm>
          <a:prstGeom prst="rect">
            <a:avLst/>
          </a:prstGeom>
        </p:spPr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538843FA-989A-50AE-17F0-78CF754E0E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89227" y="3724610"/>
            <a:ext cx="2740431" cy="235341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86902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11">
            <a:extLst>
              <a:ext uri="{FF2B5EF4-FFF2-40B4-BE49-F238E27FC236}">
                <a16:creationId xmlns:a16="http://schemas.microsoft.com/office/drawing/2014/main" id="{D2650FF1-8E3D-7464-9427-2394EF0D99F2}"/>
              </a:ext>
            </a:extLst>
          </p:cNvPr>
          <p:cNvSpPr/>
          <p:nvPr userDrawn="1"/>
        </p:nvSpPr>
        <p:spPr>
          <a:xfrm>
            <a:off x="10539398" y="0"/>
            <a:ext cx="1509383" cy="6194865"/>
          </a:xfrm>
          <a:custGeom>
            <a:avLst/>
            <a:gdLst>
              <a:gd name="connsiteX0" fmla="*/ 1509035 w 1509383"/>
              <a:gd name="connsiteY0" fmla="*/ 3026176 h 6194865"/>
              <a:gd name="connsiteX1" fmla="*/ 1173008 w 1509383"/>
              <a:gd name="connsiteY1" fmla="*/ 3378540 h 6194865"/>
              <a:gd name="connsiteX2" fmla="*/ 1166261 w 1509383"/>
              <a:gd name="connsiteY2" fmla="*/ 3378603 h 6194865"/>
              <a:gd name="connsiteX3" fmla="*/ 1087315 w 1509383"/>
              <a:gd name="connsiteY3" fmla="*/ 3378603 h 6194865"/>
              <a:gd name="connsiteX4" fmla="*/ 644912 w 1509383"/>
              <a:gd name="connsiteY4" fmla="*/ 3824189 h 6194865"/>
              <a:gd name="connsiteX5" fmla="*/ 644912 w 1509383"/>
              <a:gd name="connsiteY5" fmla="*/ 3824444 h 6194865"/>
              <a:gd name="connsiteX6" fmla="*/ 644912 w 1509383"/>
              <a:gd name="connsiteY6" fmla="*/ 6194844 h 6194865"/>
              <a:gd name="connsiteX7" fmla="*/ -279 w 1509383"/>
              <a:gd name="connsiteY7" fmla="*/ 6194844 h 6194865"/>
              <a:gd name="connsiteX8" fmla="*/ -279 w 1509383"/>
              <a:gd name="connsiteY8" fmla="*/ -22 h 6194865"/>
              <a:gd name="connsiteX9" fmla="*/ 644912 w 1509383"/>
              <a:gd name="connsiteY9" fmla="*/ -22 h 6194865"/>
              <a:gd name="connsiteX10" fmla="*/ 644912 w 1509383"/>
              <a:gd name="connsiteY10" fmla="*/ 2241507 h 6194865"/>
              <a:gd name="connsiteX11" fmla="*/ 1087063 w 1509383"/>
              <a:gd name="connsiteY11" fmla="*/ 2687348 h 6194865"/>
              <a:gd name="connsiteX12" fmla="*/ 1087315 w 1509383"/>
              <a:gd name="connsiteY12" fmla="*/ 2687348 h 6194865"/>
              <a:gd name="connsiteX13" fmla="*/ 1159325 w 1509383"/>
              <a:gd name="connsiteY13" fmla="*/ 2687348 h 6194865"/>
              <a:gd name="connsiteX14" fmla="*/ 1509035 w 1509383"/>
              <a:gd name="connsiteY14" fmla="*/ 3026176 h 619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9383" h="6194865">
                <a:moveTo>
                  <a:pt x="1509035" y="3026176"/>
                </a:moveTo>
                <a:cubicBezTo>
                  <a:pt x="1512793" y="3216992"/>
                  <a:pt x="1362353" y="3374740"/>
                  <a:pt x="1173008" y="3378540"/>
                </a:cubicBezTo>
                <a:cubicBezTo>
                  <a:pt x="1170764" y="3378578"/>
                  <a:pt x="1168506" y="3378603"/>
                  <a:pt x="1166261" y="3378603"/>
                </a:cubicBezTo>
                <a:lnTo>
                  <a:pt x="1087315" y="3378603"/>
                </a:lnTo>
                <a:cubicBezTo>
                  <a:pt x="843048" y="3378527"/>
                  <a:pt x="644988" y="3578024"/>
                  <a:pt x="644912" y="3824189"/>
                </a:cubicBezTo>
                <a:cubicBezTo>
                  <a:pt x="644912" y="3824278"/>
                  <a:pt x="644912" y="3824354"/>
                  <a:pt x="644912" y="3824444"/>
                </a:cubicBezTo>
                <a:lnTo>
                  <a:pt x="644912" y="6194844"/>
                </a:lnTo>
                <a:lnTo>
                  <a:pt x="-279" y="6194844"/>
                </a:lnTo>
                <a:lnTo>
                  <a:pt x="-279" y="-22"/>
                </a:lnTo>
                <a:lnTo>
                  <a:pt x="644912" y="-22"/>
                </a:lnTo>
                <a:lnTo>
                  <a:pt x="644912" y="2241507"/>
                </a:lnTo>
                <a:cubicBezTo>
                  <a:pt x="644836" y="2487673"/>
                  <a:pt x="842795" y="2687271"/>
                  <a:pt x="1087063" y="2687348"/>
                </a:cubicBezTo>
                <a:cubicBezTo>
                  <a:pt x="1087151" y="2687348"/>
                  <a:pt x="1087227" y="2687348"/>
                  <a:pt x="1087315" y="2687348"/>
                </a:cubicBezTo>
                <a:lnTo>
                  <a:pt x="1159325" y="2687348"/>
                </a:lnTo>
                <a:cubicBezTo>
                  <a:pt x="1347233" y="2687348"/>
                  <a:pt x="1505378" y="2836935"/>
                  <a:pt x="1509035" y="3026176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7500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88DF1A-0E30-FE22-0E57-873C93100C6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356A438-8AF8-5EB4-48D1-E4D1D3AB35AA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B07820-9CA0-59CB-35E3-C5EA99023F04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995B2A-D8BB-6268-9217-53BBA9192CA7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4B683711-E519-3D4A-93C4-268E97269841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342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11">
            <a:extLst>
              <a:ext uri="{FF2B5EF4-FFF2-40B4-BE49-F238E27FC236}">
                <a16:creationId xmlns:a16="http://schemas.microsoft.com/office/drawing/2014/main" id="{D2650FF1-8E3D-7464-9427-2394EF0D99F2}"/>
              </a:ext>
            </a:extLst>
          </p:cNvPr>
          <p:cNvSpPr/>
          <p:nvPr userDrawn="1"/>
        </p:nvSpPr>
        <p:spPr>
          <a:xfrm>
            <a:off x="10539398" y="0"/>
            <a:ext cx="1509383" cy="6194865"/>
          </a:xfrm>
          <a:custGeom>
            <a:avLst/>
            <a:gdLst>
              <a:gd name="connsiteX0" fmla="*/ 1509035 w 1509383"/>
              <a:gd name="connsiteY0" fmla="*/ 3026176 h 6194865"/>
              <a:gd name="connsiteX1" fmla="*/ 1173008 w 1509383"/>
              <a:gd name="connsiteY1" fmla="*/ 3378540 h 6194865"/>
              <a:gd name="connsiteX2" fmla="*/ 1166261 w 1509383"/>
              <a:gd name="connsiteY2" fmla="*/ 3378603 h 6194865"/>
              <a:gd name="connsiteX3" fmla="*/ 1087315 w 1509383"/>
              <a:gd name="connsiteY3" fmla="*/ 3378603 h 6194865"/>
              <a:gd name="connsiteX4" fmla="*/ 644912 w 1509383"/>
              <a:gd name="connsiteY4" fmla="*/ 3824189 h 6194865"/>
              <a:gd name="connsiteX5" fmla="*/ 644912 w 1509383"/>
              <a:gd name="connsiteY5" fmla="*/ 3824444 h 6194865"/>
              <a:gd name="connsiteX6" fmla="*/ 644912 w 1509383"/>
              <a:gd name="connsiteY6" fmla="*/ 6194844 h 6194865"/>
              <a:gd name="connsiteX7" fmla="*/ -279 w 1509383"/>
              <a:gd name="connsiteY7" fmla="*/ 6194844 h 6194865"/>
              <a:gd name="connsiteX8" fmla="*/ -279 w 1509383"/>
              <a:gd name="connsiteY8" fmla="*/ -22 h 6194865"/>
              <a:gd name="connsiteX9" fmla="*/ 644912 w 1509383"/>
              <a:gd name="connsiteY9" fmla="*/ -22 h 6194865"/>
              <a:gd name="connsiteX10" fmla="*/ 644912 w 1509383"/>
              <a:gd name="connsiteY10" fmla="*/ 2241507 h 6194865"/>
              <a:gd name="connsiteX11" fmla="*/ 1087063 w 1509383"/>
              <a:gd name="connsiteY11" fmla="*/ 2687348 h 6194865"/>
              <a:gd name="connsiteX12" fmla="*/ 1087315 w 1509383"/>
              <a:gd name="connsiteY12" fmla="*/ 2687348 h 6194865"/>
              <a:gd name="connsiteX13" fmla="*/ 1159325 w 1509383"/>
              <a:gd name="connsiteY13" fmla="*/ 2687348 h 6194865"/>
              <a:gd name="connsiteX14" fmla="*/ 1509035 w 1509383"/>
              <a:gd name="connsiteY14" fmla="*/ 3026176 h 619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9383" h="6194865">
                <a:moveTo>
                  <a:pt x="1509035" y="3026176"/>
                </a:moveTo>
                <a:cubicBezTo>
                  <a:pt x="1512793" y="3216992"/>
                  <a:pt x="1362353" y="3374740"/>
                  <a:pt x="1173008" y="3378540"/>
                </a:cubicBezTo>
                <a:cubicBezTo>
                  <a:pt x="1170764" y="3378578"/>
                  <a:pt x="1168506" y="3378603"/>
                  <a:pt x="1166261" y="3378603"/>
                </a:cubicBezTo>
                <a:lnTo>
                  <a:pt x="1087315" y="3378603"/>
                </a:lnTo>
                <a:cubicBezTo>
                  <a:pt x="843048" y="3378527"/>
                  <a:pt x="644988" y="3578024"/>
                  <a:pt x="644912" y="3824189"/>
                </a:cubicBezTo>
                <a:cubicBezTo>
                  <a:pt x="644912" y="3824278"/>
                  <a:pt x="644912" y="3824354"/>
                  <a:pt x="644912" y="3824444"/>
                </a:cubicBezTo>
                <a:lnTo>
                  <a:pt x="644912" y="6194844"/>
                </a:lnTo>
                <a:lnTo>
                  <a:pt x="-279" y="6194844"/>
                </a:lnTo>
                <a:lnTo>
                  <a:pt x="-279" y="-22"/>
                </a:lnTo>
                <a:lnTo>
                  <a:pt x="644912" y="-22"/>
                </a:lnTo>
                <a:lnTo>
                  <a:pt x="644912" y="2241507"/>
                </a:lnTo>
                <a:cubicBezTo>
                  <a:pt x="644836" y="2487673"/>
                  <a:pt x="842795" y="2687271"/>
                  <a:pt x="1087063" y="2687348"/>
                </a:cubicBezTo>
                <a:cubicBezTo>
                  <a:pt x="1087151" y="2687348"/>
                  <a:pt x="1087227" y="2687348"/>
                  <a:pt x="1087315" y="2687348"/>
                </a:cubicBezTo>
                <a:lnTo>
                  <a:pt x="1159325" y="2687348"/>
                </a:lnTo>
                <a:cubicBezTo>
                  <a:pt x="1347233" y="2687348"/>
                  <a:pt x="1505378" y="2836935"/>
                  <a:pt x="1509035" y="3026176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7500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88DF1A-0E30-FE22-0E57-873C93100C6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356A438-8AF8-5EB4-48D1-E4D1D3AB35AA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B07820-9CA0-59CB-35E3-C5EA99023F04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995B2A-D8BB-6268-9217-53BBA9192CA7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4B683711-E519-3D4A-93C4-268E97269841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ABB5A0DA-8EDE-B7E1-C598-08B5B30535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001" y="3757961"/>
            <a:ext cx="10550399" cy="2445843"/>
          </a:xfrm>
          <a:custGeom>
            <a:avLst/>
            <a:gdLst>
              <a:gd name="connsiteX0" fmla="*/ 6095998 w 12191998"/>
              <a:gd name="connsiteY0" fmla="*/ 0 h 2819398"/>
              <a:gd name="connsiteX1" fmla="*/ 11998620 w 12191998"/>
              <a:gd name="connsiteY1" fmla="*/ 870727 h 2819398"/>
              <a:gd name="connsiteX2" fmla="*/ 12191998 w 12191998"/>
              <a:gd name="connsiteY2" fmla="*/ 934961 h 2819398"/>
              <a:gd name="connsiteX3" fmla="*/ 12191998 w 12191998"/>
              <a:gd name="connsiteY3" fmla="*/ 2819398 h 2819398"/>
              <a:gd name="connsiteX4" fmla="*/ 0 w 12191998"/>
              <a:gd name="connsiteY4" fmla="*/ 2819398 h 2819398"/>
              <a:gd name="connsiteX5" fmla="*/ 0 w 12191998"/>
              <a:gd name="connsiteY5" fmla="*/ 934960 h 2819398"/>
              <a:gd name="connsiteX6" fmla="*/ 193375 w 12191998"/>
              <a:gd name="connsiteY6" fmla="*/ 870727 h 2819398"/>
              <a:gd name="connsiteX7" fmla="*/ 6095998 w 12191998"/>
              <a:gd name="connsiteY7" fmla="*/ 0 h 281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2819398">
                <a:moveTo>
                  <a:pt x="6095998" y="0"/>
                </a:moveTo>
                <a:cubicBezTo>
                  <a:pt x="8210802" y="0"/>
                  <a:pt x="10212988" y="312711"/>
                  <a:pt x="11998620" y="870727"/>
                </a:cubicBezTo>
                <a:lnTo>
                  <a:pt x="12191998" y="934961"/>
                </a:lnTo>
                <a:lnTo>
                  <a:pt x="12191998" y="2819398"/>
                </a:lnTo>
                <a:lnTo>
                  <a:pt x="0" y="2819398"/>
                </a:lnTo>
                <a:lnTo>
                  <a:pt x="0" y="934960"/>
                </a:lnTo>
                <a:lnTo>
                  <a:pt x="193375" y="870727"/>
                </a:lnTo>
                <a:cubicBezTo>
                  <a:pt x="1979008" y="312711"/>
                  <a:pt x="3981195" y="0"/>
                  <a:pt x="6095998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5947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11">
            <a:extLst>
              <a:ext uri="{FF2B5EF4-FFF2-40B4-BE49-F238E27FC236}">
                <a16:creationId xmlns:a16="http://schemas.microsoft.com/office/drawing/2014/main" id="{D2650FF1-8E3D-7464-9427-2394EF0D99F2}"/>
              </a:ext>
            </a:extLst>
          </p:cNvPr>
          <p:cNvSpPr/>
          <p:nvPr userDrawn="1"/>
        </p:nvSpPr>
        <p:spPr>
          <a:xfrm>
            <a:off x="10539398" y="0"/>
            <a:ext cx="1509383" cy="6194865"/>
          </a:xfrm>
          <a:custGeom>
            <a:avLst/>
            <a:gdLst>
              <a:gd name="connsiteX0" fmla="*/ 1509035 w 1509383"/>
              <a:gd name="connsiteY0" fmla="*/ 3026176 h 6194865"/>
              <a:gd name="connsiteX1" fmla="*/ 1173008 w 1509383"/>
              <a:gd name="connsiteY1" fmla="*/ 3378540 h 6194865"/>
              <a:gd name="connsiteX2" fmla="*/ 1166261 w 1509383"/>
              <a:gd name="connsiteY2" fmla="*/ 3378603 h 6194865"/>
              <a:gd name="connsiteX3" fmla="*/ 1087315 w 1509383"/>
              <a:gd name="connsiteY3" fmla="*/ 3378603 h 6194865"/>
              <a:gd name="connsiteX4" fmla="*/ 644912 w 1509383"/>
              <a:gd name="connsiteY4" fmla="*/ 3824189 h 6194865"/>
              <a:gd name="connsiteX5" fmla="*/ 644912 w 1509383"/>
              <a:gd name="connsiteY5" fmla="*/ 3824444 h 6194865"/>
              <a:gd name="connsiteX6" fmla="*/ 644912 w 1509383"/>
              <a:gd name="connsiteY6" fmla="*/ 6194844 h 6194865"/>
              <a:gd name="connsiteX7" fmla="*/ -279 w 1509383"/>
              <a:gd name="connsiteY7" fmla="*/ 6194844 h 6194865"/>
              <a:gd name="connsiteX8" fmla="*/ -279 w 1509383"/>
              <a:gd name="connsiteY8" fmla="*/ -22 h 6194865"/>
              <a:gd name="connsiteX9" fmla="*/ 644912 w 1509383"/>
              <a:gd name="connsiteY9" fmla="*/ -22 h 6194865"/>
              <a:gd name="connsiteX10" fmla="*/ 644912 w 1509383"/>
              <a:gd name="connsiteY10" fmla="*/ 2241507 h 6194865"/>
              <a:gd name="connsiteX11" fmla="*/ 1087063 w 1509383"/>
              <a:gd name="connsiteY11" fmla="*/ 2687348 h 6194865"/>
              <a:gd name="connsiteX12" fmla="*/ 1087315 w 1509383"/>
              <a:gd name="connsiteY12" fmla="*/ 2687348 h 6194865"/>
              <a:gd name="connsiteX13" fmla="*/ 1159325 w 1509383"/>
              <a:gd name="connsiteY13" fmla="*/ 2687348 h 6194865"/>
              <a:gd name="connsiteX14" fmla="*/ 1509035 w 1509383"/>
              <a:gd name="connsiteY14" fmla="*/ 3026176 h 619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9383" h="6194865">
                <a:moveTo>
                  <a:pt x="1509035" y="3026176"/>
                </a:moveTo>
                <a:cubicBezTo>
                  <a:pt x="1512793" y="3216992"/>
                  <a:pt x="1362353" y="3374740"/>
                  <a:pt x="1173008" y="3378540"/>
                </a:cubicBezTo>
                <a:cubicBezTo>
                  <a:pt x="1170764" y="3378578"/>
                  <a:pt x="1168506" y="3378603"/>
                  <a:pt x="1166261" y="3378603"/>
                </a:cubicBezTo>
                <a:lnTo>
                  <a:pt x="1087315" y="3378603"/>
                </a:lnTo>
                <a:cubicBezTo>
                  <a:pt x="843048" y="3378527"/>
                  <a:pt x="644988" y="3578024"/>
                  <a:pt x="644912" y="3824189"/>
                </a:cubicBezTo>
                <a:cubicBezTo>
                  <a:pt x="644912" y="3824278"/>
                  <a:pt x="644912" y="3824354"/>
                  <a:pt x="644912" y="3824444"/>
                </a:cubicBezTo>
                <a:lnTo>
                  <a:pt x="644912" y="6194844"/>
                </a:lnTo>
                <a:lnTo>
                  <a:pt x="-279" y="6194844"/>
                </a:lnTo>
                <a:lnTo>
                  <a:pt x="-279" y="-22"/>
                </a:lnTo>
                <a:lnTo>
                  <a:pt x="644912" y="-22"/>
                </a:lnTo>
                <a:lnTo>
                  <a:pt x="644912" y="2241507"/>
                </a:lnTo>
                <a:cubicBezTo>
                  <a:pt x="644836" y="2487673"/>
                  <a:pt x="842795" y="2687271"/>
                  <a:pt x="1087063" y="2687348"/>
                </a:cubicBezTo>
                <a:cubicBezTo>
                  <a:pt x="1087151" y="2687348"/>
                  <a:pt x="1087227" y="2687348"/>
                  <a:pt x="1087315" y="2687348"/>
                </a:cubicBezTo>
                <a:lnTo>
                  <a:pt x="1159325" y="2687348"/>
                </a:lnTo>
                <a:cubicBezTo>
                  <a:pt x="1347233" y="2687348"/>
                  <a:pt x="1505378" y="2836935"/>
                  <a:pt x="1509035" y="3026176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7500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88DF1A-0E30-FE22-0E57-873C93100C6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356A438-8AF8-5EB4-48D1-E4D1D3AB35AA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B07820-9CA0-59CB-35E3-C5EA99023F04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995B2A-D8BB-6268-9217-53BBA9192CA7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4B683711-E519-3D4A-93C4-268E97269841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BB4D5BE-E984-8E68-C769-CA97D4D554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8376" y="1889439"/>
            <a:ext cx="2289412" cy="2601910"/>
          </a:xfrm>
          <a:custGeom>
            <a:avLst/>
            <a:gdLst>
              <a:gd name="connsiteX0" fmla="*/ 1843319 w 3244850"/>
              <a:gd name="connsiteY0" fmla="*/ 0 h 3687763"/>
              <a:gd name="connsiteX1" fmla="*/ 3244850 w 3244850"/>
              <a:gd name="connsiteY1" fmla="*/ 647644 h 3687763"/>
              <a:gd name="connsiteX2" fmla="*/ 2856382 w 3244850"/>
              <a:gd name="connsiteY2" fmla="*/ 1843882 h 3687763"/>
              <a:gd name="connsiteX3" fmla="*/ 3244850 w 3244850"/>
              <a:gd name="connsiteY3" fmla="*/ 3040119 h 3687763"/>
              <a:gd name="connsiteX4" fmla="*/ 1843319 w 3244850"/>
              <a:gd name="connsiteY4" fmla="*/ 3687763 h 3687763"/>
              <a:gd name="connsiteX5" fmla="*/ 0 w 3244850"/>
              <a:gd name="connsiteY5" fmla="*/ 1843882 h 3687763"/>
              <a:gd name="connsiteX6" fmla="*/ 1843319 w 3244850"/>
              <a:gd name="connsiteY6" fmla="*/ 0 h 368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4850" h="3687763">
                <a:moveTo>
                  <a:pt x="1843319" y="0"/>
                </a:moveTo>
                <a:cubicBezTo>
                  <a:pt x="2403170" y="0"/>
                  <a:pt x="2909701" y="251438"/>
                  <a:pt x="3244850" y="647644"/>
                </a:cubicBezTo>
                <a:cubicBezTo>
                  <a:pt x="3001106" y="982896"/>
                  <a:pt x="2856382" y="1398150"/>
                  <a:pt x="2856382" y="1843882"/>
                </a:cubicBezTo>
                <a:cubicBezTo>
                  <a:pt x="2856382" y="2289613"/>
                  <a:pt x="3001106" y="2704868"/>
                  <a:pt x="3244850" y="3040119"/>
                </a:cubicBezTo>
                <a:cubicBezTo>
                  <a:pt x="2909701" y="3436325"/>
                  <a:pt x="2403170" y="3687763"/>
                  <a:pt x="1843319" y="3687763"/>
                </a:cubicBezTo>
                <a:cubicBezTo>
                  <a:pt x="826447" y="3687763"/>
                  <a:pt x="0" y="2861064"/>
                  <a:pt x="0" y="1843882"/>
                </a:cubicBezTo>
                <a:cubicBezTo>
                  <a:pt x="0" y="826699"/>
                  <a:pt x="826447" y="0"/>
                  <a:pt x="1843319" y="0"/>
                </a:cubicBezTo>
                <a:close/>
              </a:path>
            </a:pathLst>
          </a:custGeom>
        </p:spPr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2B5A37F-3EB4-B48B-ACBB-CB4FF4A109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53769" y="1889438"/>
            <a:ext cx="2600790" cy="2601910"/>
          </a:xfrm>
          <a:custGeom>
            <a:avLst/>
            <a:gdLst>
              <a:gd name="connsiteX0" fmla="*/ 1843088 w 3686176"/>
              <a:gd name="connsiteY0" fmla="*/ 0 h 3687764"/>
              <a:gd name="connsiteX1" fmla="*/ 3686176 w 3686176"/>
              <a:gd name="connsiteY1" fmla="*/ 1843882 h 3687764"/>
              <a:gd name="connsiteX2" fmla="*/ 1843088 w 3686176"/>
              <a:gd name="connsiteY2" fmla="*/ 3687764 h 3687764"/>
              <a:gd name="connsiteX3" fmla="*/ 0 w 3686176"/>
              <a:gd name="connsiteY3" fmla="*/ 1843882 h 3687764"/>
              <a:gd name="connsiteX4" fmla="*/ 1843088 w 3686176"/>
              <a:gd name="connsiteY4" fmla="*/ 0 h 368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6176" h="3687764">
                <a:moveTo>
                  <a:pt x="1843088" y="0"/>
                </a:moveTo>
                <a:cubicBezTo>
                  <a:pt x="2860997" y="0"/>
                  <a:pt x="3686176" y="825534"/>
                  <a:pt x="3686176" y="1843882"/>
                </a:cubicBezTo>
                <a:cubicBezTo>
                  <a:pt x="3686176" y="2862230"/>
                  <a:pt x="2860997" y="3687764"/>
                  <a:pt x="1843088" y="3687764"/>
                </a:cubicBezTo>
                <a:cubicBezTo>
                  <a:pt x="825179" y="3687764"/>
                  <a:pt x="0" y="2862230"/>
                  <a:pt x="0" y="1843882"/>
                </a:cubicBezTo>
                <a:cubicBezTo>
                  <a:pt x="0" y="825534"/>
                  <a:pt x="825179" y="0"/>
                  <a:pt x="1843088" y="0"/>
                </a:cubicBezTo>
                <a:close/>
              </a:path>
            </a:pathLst>
          </a:custGeom>
        </p:spPr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1E8BD620-78A5-5F6B-B681-C297E482A0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0540" y="1889439"/>
            <a:ext cx="2289412" cy="2601910"/>
          </a:xfrm>
          <a:custGeom>
            <a:avLst/>
            <a:gdLst>
              <a:gd name="connsiteX0" fmla="*/ 1401532 w 3244850"/>
              <a:gd name="connsiteY0" fmla="*/ 0 h 3687763"/>
              <a:gd name="connsiteX1" fmla="*/ 3244850 w 3244850"/>
              <a:gd name="connsiteY1" fmla="*/ 1843882 h 3687763"/>
              <a:gd name="connsiteX2" fmla="*/ 1401532 w 3244850"/>
              <a:gd name="connsiteY2" fmla="*/ 3687763 h 3687763"/>
              <a:gd name="connsiteX3" fmla="*/ 0 w 3244850"/>
              <a:gd name="connsiteY3" fmla="*/ 3040119 h 3687763"/>
              <a:gd name="connsiteX4" fmla="*/ 388468 w 3244850"/>
              <a:gd name="connsiteY4" fmla="*/ 1843882 h 3687763"/>
              <a:gd name="connsiteX5" fmla="*/ 0 w 3244850"/>
              <a:gd name="connsiteY5" fmla="*/ 647644 h 3687763"/>
              <a:gd name="connsiteX6" fmla="*/ 1401532 w 3244850"/>
              <a:gd name="connsiteY6" fmla="*/ 0 h 368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4850" h="3687763">
                <a:moveTo>
                  <a:pt x="1401532" y="0"/>
                </a:moveTo>
                <a:cubicBezTo>
                  <a:pt x="2418404" y="0"/>
                  <a:pt x="3244850" y="826699"/>
                  <a:pt x="3244850" y="1843882"/>
                </a:cubicBezTo>
                <a:cubicBezTo>
                  <a:pt x="3244850" y="2861064"/>
                  <a:pt x="2418404" y="3687763"/>
                  <a:pt x="1401532" y="3687763"/>
                </a:cubicBezTo>
                <a:cubicBezTo>
                  <a:pt x="841681" y="3687763"/>
                  <a:pt x="335149" y="3436325"/>
                  <a:pt x="0" y="3040119"/>
                </a:cubicBezTo>
                <a:cubicBezTo>
                  <a:pt x="243745" y="2704868"/>
                  <a:pt x="388468" y="2289613"/>
                  <a:pt x="388468" y="1843882"/>
                </a:cubicBezTo>
                <a:cubicBezTo>
                  <a:pt x="388468" y="1398150"/>
                  <a:pt x="243745" y="982896"/>
                  <a:pt x="0" y="647644"/>
                </a:cubicBezTo>
                <a:cubicBezTo>
                  <a:pt x="335149" y="251439"/>
                  <a:pt x="841681" y="0"/>
                  <a:pt x="1401532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0686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11">
            <a:extLst>
              <a:ext uri="{FF2B5EF4-FFF2-40B4-BE49-F238E27FC236}">
                <a16:creationId xmlns:a16="http://schemas.microsoft.com/office/drawing/2014/main" id="{D2650FF1-8E3D-7464-9427-2394EF0D99F2}"/>
              </a:ext>
            </a:extLst>
          </p:cNvPr>
          <p:cNvSpPr/>
          <p:nvPr userDrawn="1"/>
        </p:nvSpPr>
        <p:spPr>
          <a:xfrm>
            <a:off x="10539398" y="0"/>
            <a:ext cx="1509383" cy="6194865"/>
          </a:xfrm>
          <a:custGeom>
            <a:avLst/>
            <a:gdLst>
              <a:gd name="connsiteX0" fmla="*/ 1509035 w 1509383"/>
              <a:gd name="connsiteY0" fmla="*/ 3026176 h 6194865"/>
              <a:gd name="connsiteX1" fmla="*/ 1173008 w 1509383"/>
              <a:gd name="connsiteY1" fmla="*/ 3378540 h 6194865"/>
              <a:gd name="connsiteX2" fmla="*/ 1166261 w 1509383"/>
              <a:gd name="connsiteY2" fmla="*/ 3378603 h 6194865"/>
              <a:gd name="connsiteX3" fmla="*/ 1087315 w 1509383"/>
              <a:gd name="connsiteY3" fmla="*/ 3378603 h 6194865"/>
              <a:gd name="connsiteX4" fmla="*/ 644912 w 1509383"/>
              <a:gd name="connsiteY4" fmla="*/ 3824189 h 6194865"/>
              <a:gd name="connsiteX5" fmla="*/ 644912 w 1509383"/>
              <a:gd name="connsiteY5" fmla="*/ 3824444 h 6194865"/>
              <a:gd name="connsiteX6" fmla="*/ 644912 w 1509383"/>
              <a:gd name="connsiteY6" fmla="*/ 6194844 h 6194865"/>
              <a:gd name="connsiteX7" fmla="*/ -279 w 1509383"/>
              <a:gd name="connsiteY7" fmla="*/ 6194844 h 6194865"/>
              <a:gd name="connsiteX8" fmla="*/ -279 w 1509383"/>
              <a:gd name="connsiteY8" fmla="*/ -22 h 6194865"/>
              <a:gd name="connsiteX9" fmla="*/ 644912 w 1509383"/>
              <a:gd name="connsiteY9" fmla="*/ -22 h 6194865"/>
              <a:gd name="connsiteX10" fmla="*/ 644912 w 1509383"/>
              <a:gd name="connsiteY10" fmla="*/ 2241507 h 6194865"/>
              <a:gd name="connsiteX11" fmla="*/ 1087063 w 1509383"/>
              <a:gd name="connsiteY11" fmla="*/ 2687348 h 6194865"/>
              <a:gd name="connsiteX12" fmla="*/ 1087315 w 1509383"/>
              <a:gd name="connsiteY12" fmla="*/ 2687348 h 6194865"/>
              <a:gd name="connsiteX13" fmla="*/ 1159325 w 1509383"/>
              <a:gd name="connsiteY13" fmla="*/ 2687348 h 6194865"/>
              <a:gd name="connsiteX14" fmla="*/ 1509035 w 1509383"/>
              <a:gd name="connsiteY14" fmla="*/ 3026176 h 619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9383" h="6194865">
                <a:moveTo>
                  <a:pt x="1509035" y="3026176"/>
                </a:moveTo>
                <a:cubicBezTo>
                  <a:pt x="1512793" y="3216992"/>
                  <a:pt x="1362353" y="3374740"/>
                  <a:pt x="1173008" y="3378540"/>
                </a:cubicBezTo>
                <a:cubicBezTo>
                  <a:pt x="1170764" y="3378578"/>
                  <a:pt x="1168506" y="3378603"/>
                  <a:pt x="1166261" y="3378603"/>
                </a:cubicBezTo>
                <a:lnTo>
                  <a:pt x="1087315" y="3378603"/>
                </a:lnTo>
                <a:cubicBezTo>
                  <a:pt x="843048" y="3378527"/>
                  <a:pt x="644988" y="3578024"/>
                  <a:pt x="644912" y="3824189"/>
                </a:cubicBezTo>
                <a:cubicBezTo>
                  <a:pt x="644912" y="3824278"/>
                  <a:pt x="644912" y="3824354"/>
                  <a:pt x="644912" y="3824444"/>
                </a:cubicBezTo>
                <a:lnTo>
                  <a:pt x="644912" y="6194844"/>
                </a:lnTo>
                <a:lnTo>
                  <a:pt x="-279" y="6194844"/>
                </a:lnTo>
                <a:lnTo>
                  <a:pt x="-279" y="-22"/>
                </a:lnTo>
                <a:lnTo>
                  <a:pt x="644912" y="-22"/>
                </a:lnTo>
                <a:lnTo>
                  <a:pt x="644912" y="2241507"/>
                </a:lnTo>
                <a:cubicBezTo>
                  <a:pt x="644836" y="2487673"/>
                  <a:pt x="842795" y="2687271"/>
                  <a:pt x="1087063" y="2687348"/>
                </a:cubicBezTo>
                <a:cubicBezTo>
                  <a:pt x="1087151" y="2687348"/>
                  <a:pt x="1087227" y="2687348"/>
                  <a:pt x="1087315" y="2687348"/>
                </a:cubicBezTo>
                <a:lnTo>
                  <a:pt x="1159325" y="2687348"/>
                </a:lnTo>
                <a:cubicBezTo>
                  <a:pt x="1347233" y="2687348"/>
                  <a:pt x="1505378" y="2836935"/>
                  <a:pt x="1509035" y="3026176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7500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88DF1A-0E30-FE22-0E57-873C93100C6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356A438-8AF8-5EB4-48D1-E4D1D3AB35AA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B07820-9CA0-59CB-35E3-C5EA99023F04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995B2A-D8BB-6268-9217-53BBA9192CA7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4B683711-E519-3D4A-93C4-268E97269841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671E274-C10A-70FD-5F46-7CD125036D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242453" y="704272"/>
            <a:ext cx="6875810" cy="4654597"/>
          </a:xfrm>
          <a:custGeom>
            <a:avLst/>
            <a:gdLst>
              <a:gd name="connsiteX0" fmla="*/ 11446811 w 12087549"/>
              <a:gd name="connsiteY0" fmla="*/ 1936000 h 8182696"/>
              <a:gd name="connsiteX1" fmla="*/ 11895441 w 12087549"/>
              <a:gd name="connsiteY1" fmla="*/ 2118600 h 8182696"/>
              <a:gd name="connsiteX2" fmla="*/ 11906907 w 12087549"/>
              <a:gd name="connsiteY2" fmla="*/ 3013436 h 8182696"/>
              <a:gd name="connsiteX3" fmla="*/ 7033615 w 12087549"/>
              <a:gd name="connsiteY3" fmla="*/ 7992395 h 8182696"/>
              <a:gd name="connsiteX4" fmla="*/ 6135401 w 12087549"/>
              <a:gd name="connsiteY4" fmla="*/ 8000043 h 8182696"/>
              <a:gd name="connsiteX5" fmla="*/ 6127756 w 12087549"/>
              <a:gd name="connsiteY5" fmla="*/ 7105207 h 8182696"/>
              <a:gd name="connsiteX6" fmla="*/ 11001048 w 12087549"/>
              <a:gd name="connsiteY6" fmla="*/ 2126247 h 8182696"/>
              <a:gd name="connsiteX7" fmla="*/ 11446811 w 12087549"/>
              <a:gd name="connsiteY7" fmla="*/ 1936000 h 8182696"/>
              <a:gd name="connsiteX8" fmla="*/ 7511228 w 12087549"/>
              <a:gd name="connsiteY8" fmla="*/ 1935999 h 8182696"/>
              <a:gd name="connsiteX9" fmla="*/ 7963202 w 12087549"/>
              <a:gd name="connsiteY9" fmla="*/ 2118599 h 8182696"/>
              <a:gd name="connsiteX10" fmla="*/ 7970846 w 12087549"/>
              <a:gd name="connsiteY10" fmla="*/ 3013435 h 8182696"/>
              <a:gd name="connsiteX11" fmla="*/ 3097555 w 12087549"/>
              <a:gd name="connsiteY11" fmla="*/ 7992395 h 8182696"/>
              <a:gd name="connsiteX12" fmla="*/ 2203163 w 12087549"/>
              <a:gd name="connsiteY12" fmla="*/ 8000043 h 8182696"/>
              <a:gd name="connsiteX13" fmla="*/ 2191696 w 12087549"/>
              <a:gd name="connsiteY13" fmla="*/ 7105207 h 8182696"/>
              <a:gd name="connsiteX14" fmla="*/ 7064988 w 12087549"/>
              <a:gd name="connsiteY14" fmla="*/ 2126247 h 8182696"/>
              <a:gd name="connsiteX15" fmla="*/ 7511228 w 12087549"/>
              <a:gd name="connsiteY15" fmla="*/ 1935999 h 8182696"/>
              <a:gd name="connsiteX16" fmla="*/ 9478894 w 12087549"/>
              <a:gd name="connsiteY16" fmla="*/ 1935999 h 8182696"/>
              <a:gd name="connsiteX17" fmla="*/ 9930801 w 12087549"/>
              <a:gd name="connsiteY17" fmla="*/ 2118599 h 8182696"/>
              <a:gd name="connsiteX18" fmla="*/ 9938443 w 12087549"/>
              <a:gd name="connsiteY18" fmla="*/ 3013435 h 8182696"/>
              <a:gd name="connsiteX19" fmla="*/ 5065883 w 12087549"/>
              <a:gd name="connsiteY19" fmla="*/ 7992395 h 8182696"/>
              <a:gd name="connsiteX20" fmla="*/ 4167804 w 12087549"/>
              <a:gd name="connsiteY20" fmla="*/ 8000043 h 8182696"/>
              <a:gd name="connsiteX21" fmla="*/ 4160160 w 12087549"/>
              <a:gd name="connsiteY21" fmla="*/ 7105207 h 8182696"/>
              <a:gd name="connsiteX22" fmla="*/ 9032721 w 12087549"/>
              <a:gd name="connsiteY22" fmla="*/ 2126247 h 8182696"/>
              <a:gd name="connsiteX23" fmla="*/ 9478894 w 12087549"/>
              <a:gd name="connsiteY23" fmla="*/ 1935999 h 8182696"/>
              <a:gd name="connsiteX24" fmla="*/ 6155387 w 12087549"/>
              <a:gd name="connsiteY24" fmla="*/ 1311777 h 8182696"/>
              <a:gd name="connsiteX25" fmla="*/ 6605904 w 12087549"/>
              <a:gd name="connsiteY25" fmla="*/ 1492439 h 8182696"/>
              <a:gd name="connsiteX26" fmla="*/ 6613548 w 12087549"/>
              <a:gd name="connsiteY26" fmla="*/ 2390967 h 8182696"/>
              <a:gd name="connsiteX27" fmla="*/ 1132817 w 12087549"/>
              <a:gd name="connsiteY27" fmla="*/ 7992432 h 8182696"/>
              <a:gd name="connsiteX28" fmla="*/ 234650 w 12087549"/>
              <a:gd name="connsiteY28" fmla="*/ 8000079 h 8182696"/>
              <a:gd name="connsiteX29" fmla="*/ 227006 w 12087549"/>
              <a:gd name="connsiteY29" fmla="*/ 7105374 h 8182696"/>
              <a:gd name="connsiteX30" fmla="*/ 5707737 w 12087549"/>
              <a:gd name="connsiteY30" fmla="*/ 1503909 h 8182696"/>
              <a:gd name="connsiteX31" fmla="*/ 6155387 w 12087549"/>
              <a:gd name="connsiteY31" fmla="*/ 1311777 h 8182696"/>
              <a:gd name="connsiteX32" fmla="*/ 5500215 w 12087549"/>
              <a:gd name="connsiteY32" fmla="*/ 24 h 8182696"/>
              <a:gd name="connsiteX33" fmla="*/ 5948730 w 12087549"/>
              <a:gd name="connsiteY33" fmla="*/ 181164 h 8182696"/>
              <a:gd name="connsiteX34" fmla="*/ 5960194 w 12087549"/>
              <a:gd name="connsiteY34" fmla="*/ 1079692 h 8182696"/>
              <a:gd name="connsiteX35" fmla="*/ 1088136 w 12087549"/>
              <a:gd name="connsiteY35" fmla="*/ 6054095 h 8182696"/>
              <a:gd name="connsiteX36" fmla="*/ 190149 w 12087549"/>
              <a:gd name="connsiteY36" fmla="*/ 6065566 h 8182696"/>
              <a:gd name="connsiteX37" fmla="*/ 182507 w 12087549"/>
              <a:gd name="connsiteY37" fmla="*/ 5167038 h 8182696"/>
              <a:gd name="connsiteX38" fmla="*/ 5054564 w 12087549"/>
              <a:gd name="connsiteY38" fmla="*/ 188812 h 8182696"/>
              <a:gd name="connsiteX39" fmla="*/ 5500215 w 12087549"/>
              <a:gd name="connsiteY39" fmla="*/ 24 h 818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087549" h="8182696">
                <a:moveTo>
                  <a:pt x="11446811" y="1936000"/>
                </a:moveTo>
                <a:cubicBezTo>
                  <a:pt x="11608776" y="1934087"/>
                  <a:pt x="11771220" y="1994317"/>
                  <a:pt x="11895441" y="2118600"/>
                </a:cubicBezTo>
                <a:cubicBezTo>
                  <a:pt x="12147705" y="2363341"/>
                  <a:pt x="12151527" y="2764870"/>
                  <a:pt x="11906907" y="3013436"/>
                </a:cubicBezTo>
                <a:cubicBezTo>
                  <a:pt x="11906907" y="3013436"/>
                  <a:pt x="11906907" y="3013436"/>
                  <a:pt x="7033615" y="7992395"/>
                </a:cubicBezTo>
                <a:cubicBezTo>
                  <a:pt x="6788995" y="8240960"/>
                  <a:pt x="6383843" y="8248608"/>
                  <a:pt x="6135401" y="8000043"/>
                </a:cubicBezTo>
                <a:cubicBezTo>
                  <a:pt x="5886958" y="7755301"/>
                  <a:pt x="5879314" y="7353772"/>
                  <a:pt x="6127756" y="7105207"/>
                </a:cubicBezTo>
                <a:cubicBezTo>
                  <a:pt x="6127756" y="7105207"/>
                  <a:pt x="6127756" y="7105207"/>
                  <a:pt x="11001048" y="2126247"/>
                </a:cubicBezTo>
                <a:cubicBezTo>
                  <a:pt x="11123358" y="2001964"/>
                  <a:pt x="11284845" y="1937912"/>
                  <a:pt x="11446811" y="1936000"/>
                </a:cubicBezTo>
                <a:close/>
                <a:moveTo>
                  <a:pt x="7511228" y="1935999"/>
                </a:moveTo>
                <a:cubicBezTo>
                  <a:pt x="7673671" y="1934087"/>
                  <a:pt x="7837070" y="1994316"/>
                  <a:pt x="7963202" y="2118599"/>
                </a:cubicBezTo>
                <a:cubicBezTo>
                  <a:pt x="8211644" y="2363340"/>
                  <a:pt x="8219289" y="2764869"/>
                  <a:pt x="7970846" y="3013435"/>
                </a:cubicBezTo>
                <a:cubicBezTo>
                  <a:pt x="7970846" y="3013435"/>
                  <a:pt x="7970846" y="3013435"/>
                  <a:pt x="3097555" y="7992395"/>
                </a:cubicBezTo>
                <a:cubicBezTo>
                  <a:pt x="2852935" y="8240960"/>
                  <a:pt x="2451605" y="8248608"/>
                  <a:pt x="2203163" y="8000043"/>
                </a:cubicBezTo>
                <a:cubicBezTo>
                  <a:pt x="1950898" y="7755301"/>
                  <a:pt x="1947076" y="7353772"/>
                  <a:pt x="2191696" y="7105207"/>
                </a:cubicBezTo>
                <a:cubicBezTo>
                  <a:pt x="2191696" y="7105207"/>
                  <a:pt x="2191696" y="7105207"/>
                  <a:pt x="7064988" y="2126247"/>
                </a:cubicBezTo>
                <a:cubicBezTo>
                  <a:pt x="7187298" y="2001964"/>
                  <a:pt x="7348785" y="1937911"/>
                  <a:pt x="7511228" y="1935999"/>
                </a:cubicBezTo>
                <a:close/>
                <a:moveTo>
                  <a:pt x="9478894" y="1935999"/>
                </a:moveTo>
                <a:cubicBezTo>
                  <a:pt x="9641313" y="1934087"/>
                  <a:pt x="9804687" y="1994316"/>
                  <a:pt x="9930801" y="2118599"/>
                </a:cubicBezTo>
                <a:cubicBezTo>
                  <a:pt x="10179205" y="2363340"/>
                  <a:pt x="10183027" y="2764869"/>
                  <a:pt x="9938443" y="3013435"/>
                </a:cubicBezTo>
                <a:cubicBezTo>
                  <a:pt x="9938443" y="3013435"/>
                  <a:pt x="9938443" y="3013435"/>
                  <a:pt x="5065883" y="7992395"/>
                </a:cubicBezTo>
                <a:cubicBezTo>
                  <a:pt x="4821300" y="8240960"/>
                  <a:pt x="4420030" y="8248608"/>
                  <a:pt x="4167804" y="8000043"/>
                </a:cubicBezTo>
                <a:cubicBezTo>
                  <a:pt x="3919399" y="7755301"/>
                  <a:pt x="3915577" y="7353772"/>
                  <a:pt x="4160160" y="7105207"/>
                </a:cubicBezTo>
                <a:cubicBezTo>
                  <a:pt x="4160160" y="7105207"/>
                  <a:pt x="4160160" y="7105207"/>
                  <a:pt x="9032721" y="2126247"/>
                </a:cubicBezTo>
                <a:cubicBezTo>
                  <a:pt x="9155013" y="2001964"/>
                  <a:pt x="9316476" y="1937911"/>
                  <a:pt x="9478894" y="1935999"/>
                </a:cubicBezTo>
                <a:close/>
                <a:moveTo>
                  <a:pt x="6155387" y="1311777"/>
                </a:moveTo>
                <a:cubicBezTo>
                  <a:pt x="6318299" y="1309865"/>
                  <a:pt x="6481689" y="1370086"/>
                  <a:pt x="6605904" y="1492439"/>
                </a:cubicBezTo>
                <a:cubicBezTo>
                  <a:pt x="6854333" y="1737144"/>
                  <a:pt x="6861977" y="2142438"/>
                  <a:pt x="6613548" y="2390967"/>
                </a:cubicBezTo>
                <a:cubicBezTo>
                  <a:pt x="6613548" y="2390967"/>
                  <a:pt x="6613548" y="2390967"/>
                  <a:pt x="1132817" y="7992432"/>
                </a:cubicBezTo>
                <a:cubicBezTo>
                  <a:pt x="888210" y="8240961"/>
                  <a:pt x="483080" y="8248608"/>
                  <a:pt x="234650" y="8000079"/>
                </a:cubicBezTo>
                <a:cubicBezTo>
                  <a:pt x="-13779" y="7755373"/>
                  <a:pt x="-21423" y="7353903"/>
                  <a:pt x="227006" y="7105374"/>
                </a:cubicBezTo>
                <a:cubicBezTo>
                  <a:pt x="227006" y="7105374"/>
                  <a:pt x="227006" y="7105374"/>
                  <a:pt x="5707737" y="1503909"/>
                </a:cubicBezTo>
                <a:cubicBezTo>
                  <a:pt x="5830041" y="1377733"/>
                  <a:pt x="5992475" y="1313689"/>
                  <a:pt x="6155387" y="1311777"/>
                </a:cubicBezTo>
                <a:close/>
                <a:moveTo>
                  <a:pt x="5500215" y="24"/>
                </a:moveTo>
                <a:cubicBezTo>
                  <a:pt x="5662139" y="-1408"/>
                  <a:pt x="5824540" y="58812"/>
                  <a:pt x="5948730" y="181164"/>
                </a:cubicBezTo>
                <a:cubicBezTo>
                  <a:pt x="6200931" y="425869"/>
                  <a:pt x="6204752" y="827339"/>
                  <a:pt x="5960194" y="1079692"/>
                </a:cubicBezTo>
                <a:cubicBezTo>
                  <a:pt x="1088136" y="6054095"/>
                  <a:pt x="1088136" y="6054095"/>
                  <a:pt x="1088136" y="6054095"/>
                </a:cubicBezTo>
                <a:cubicBezTo>
                  <a:pt x="843578" y="6306448"/>
                  <a:pt x="438529" y="6310271"/>
                  <a:pt x="190149" y="6065566"/>
                </a:cubicBezTo>
                <a:cubicBezTo>
                  <a:pt x="-58230" y="5820860"/>
                  <a:pt x="-65873" y="5415567"/>
                  <a:pt x="182507" y="5167038"/>
                </a:cubicBezTo>
                <a:cubicBezTo>
                  <a:pt x="5054564" y="188812"/>
                  <a:pt x="5054564" y="188812"/>
                  <a:pt x="5054564" y="188812"/>
                </a:cubicBezTo>
                <a:cubicBezTo>
                  <a:pt x="5176844" y="64546"/>
                  <a:pt x="5338290" y="1458"/>
                  <a:pt x="5500215" y="24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886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E41C61-9B2F-87C9-CB0C-490E987FCA9A}"/>
              </a:ext>
            </a:extLst>
          </p:cNvPr>
          <p:cNvSpPr/>
          <p:nvPr userDrawn="1"/>
        </p:nvSpPr>
        <p:spPr>
          <a:xfrm>
            <a:off x="10539118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799 w 1509382"/>
              <a:gd name="connsiteY1" fmla="*/ 0 h 6189401"/>
              <a:gd name="connsiteX2" fmla="*/ 645799 w 1509382"/>
              <a:gd name="connsiteY2" fmla="*/ 869770 h 6189401"/>
              <a:gd name="connsiteX3" fmla="*/ 645191 w 1509382"/>
              <a:gd name="connsiteY3" fmla="*/ 869770 h 6189401"/>
              <a:gd name="connsiteX4" fmla="*/ 645191 w 1509382"/>
              <a:gd name="connsiteY4" fmla="*/ 3111299 h 6189401"/>
              <a:gd name="connsiteX5" fmla="*/ 1087342 w 1509382"/>
              <a:gd name="connsiteY5" fmla="*/ 3557140 h 6189401"/>
              <a:gd name="connsiteX6" fmla="*/ 1087594 w 1509382"/>
              <a:gd name="connsiteY6" fmla="*/ 3557140 h 6189401"/>
              <a:gd name="connsiteX7" fmla="*/ 1159604 w 1509382"/>
              <a:gd name="connsiteY7" fmla="*/ 3557140 h 6189401"/>
              <a:gd name="connsiteX8" fmla="*/ 1509314 w 1509382"/>
              <a:gd name="connsiteY8" fmla="*/ 3895968 h 6189401"/>
              <a:gd name="connsiteX9" fmla="*/ 1173287 w 1509382"/>
              <a:gd name="connsiteY9" fmla="*/ 4248332 h 6189401"/>
              <a:gd name="connsiteX10" fmla="*/ 1166540 w 1509382"/>
              <a:gd name="connsiteY10" fmla="*/ 4248395 h 6189401"/>
              <a:gd name="connsiteX11" fmla="*/ 1087594 w 1509382"/>
              <a:gd name="connsiteY11" fmla="*/ 4248395 h 6189401"/>
              <a:gd name="connsiteX12" fmla="*/ 645191 w 1509382"/>
              <a:gd name="connsiteY12" fmla="*/ 4693981 h 6189401"/>
              <a:gd name="connsiteX13" fmla="*/ 645191 w 1509382"/>
              <a:gd name="connsiteY13" fmla="*/ 4694236 h 6189401"/>
              <a:gd name="connsiteX14" fmla="*/ 645191 w 1509382"/>
              <a:gd name="connsiteY14" fmla="*/ 6189401 h 6189401"/>
              <a:gd name="connsiteX15" fmla="*/ 0 w 1509382"/>
              <a:gd name="connsiteY15" fmla="*/ 6189401 h 6189401"/>
              <a:gd name="connsiteX16" fmla="*/ 0 w 1509382"/>
              <a:gd name="connsiteY16" fmla="*/ 869770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799" y="0"/>
                </a:lnTo>
                <a:lnTo>
                  <a:pt x="645799" y="869770"/>
                </a:lnTo>
                <a:lnTo>
                  <a:pt x="645191" y="869770"/>
                </a:lnTo>
                <a:lnTo>
                  <a:pt x="645191" y="3111299"/>
                </a:lnTo>
                <a:cubicBezTo>
                  <a:pt x="645115" y="3357465"/>
                  <a:pt x="843074" y="3557063"/>
                  <a:pt x="1087342" y="3557140"/>
                </a:cubicBezTo>
                <a:cubicBezTo>
                  <a:pt x="1087430" y="3557140"/>
                  <a:pt x="1087506" y="3557140"/>
                  <a:pt x="1087594" y="3557140"/>
                </a:cubicBezTo>
                <a:lnTo>
                  <a:pt x="1159604" y="3557140"/>
                </a:lnTo>
                <a:cubicBezTo>
                  <a:pt x="1347512" y="3557140"/>
                  <a:pt x="1505657" y="3706727"/>
                  <a:pt x="1509314" y="3895968"/>
                </a:cubicBezTo>
                <a:cubicBezTo>
                  <a:pt x="1513072" y="4086784"/>
                  <a:pt x="1362632" y="4244532"/>
                  <a:pt x="1173287" y="4248332"/>
                </a:cubicBezTo>
                <a:cubicBezTo>
                  <a:pt x="1171043" y="4248370"/>
                  <a:pt x="1168785" y="4248395"/>
                  <a:pt x="1166540" y="4248395"/>
                </a:cubicBezTo>
                <a:lnTo>
                  <a:pt x="1087594" y="4248395"/>
                </a:lnTo>
                <a:cubicBezTo>
                  <a:pt x="843327" y="4248319"/>
                  <a:pt x="645267" y="4447816"/>
                  <a:pt x="645191" y="4693981"/>
                </a:cubicBezTo>
                <a:cubicBezTo>
                  <a:pt x="645191" y="4694070"/>
                  <a:pt x="645191" y="4694146"/>
                  <a:pt x="645191" y="4694236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86977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594565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A055F73-5224-23BE-7B7B-2A0C8D586ED5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F194676-5937-4D19-5259-20A0702897D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37C0A2-2F74-7173-4DDE-DC1B2D75FB23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0D491B-D67B-9CCD-7667-184613B41D36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C73C306-F2B6-F6A9-7FA0-D9516660CAF0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33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E41C61-9B2F-87C9-CB0C-490E987FCA9A}"/>
              </a:ext>
            </a:extLst>
          </p:cNvPr>
          <p:cNvSpPr/>
          <p:nvPr userDrawn="1"/>
        </p:nvSpPr>
        <p:spPr>
          <a:xfrm>
            <a:off x="10539118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799 w 1509382"/>
              <a:gd name="connsiteY1" fmla="*/ 0 h 6189401"/>
              <a:gd name="connsiteX2" fmla="*/ 645799 w 1509382"/>
              <a:gd name="connsiteY2" fmla="*/ 869770 h 6189401"/>
              <a:gd name="connsiteX3" fmla="*/ 645191 w 1509382"/>
              <a:gd name="connsiteY3" fmla="*/ 869770 h 6189401"/>
              <a:gd name="connsiteX4" fmla="*/ 645191 w 1509382"/>
              <a:gd name="connsiteY4" fmla="*/ 3111299 h 6189401"/>
              <a:gd name="connsiteX5" fmla="*/ 1087342 w 1509382"/>
              <a:gd name="connsiteY5" fmla="*/ 3557140 h 6189401"/>
              <a:gd name="connsiteX6" fmla="*/ 1087594 w 1509382"/>
              <a:gd name="connsiteY6" fmla="*/ 3557140 h 6189401"/>
              <a:gd name="connsiteX7" fmla="*/ 1159604 w 1509382"/>
              <a:gd name="connsiteY7" fmla="*/ 3557140 h 6189401"/>
              <a:gd name="connsiteX8" fmla="*/ 1509314 w 1509382"/>
              <a:gd name="connsiteY8" fmla="*/ 3895968 h 6189401"/>
              <a:gd name="connsiteX9" fmla="*/ 1173287 w 1509382"/>
              <a:gd name="connsiteY9" fmla="*/ 4248332 h 6189401"/>
              <a:gd name="connsiteX10" fmla="*/ 1166540 w 1509382"/>
              <a:gd name="connsiteY10" fmla="*/ 4248395 h 6189401"/>
              <a:gd name="connsiteX11" fmla="*/ 1087594 w 1509382"/>
              <a:gd name="connsiteY11" fmla="*/ 4248395 h 6189401"/>
              <a:gd name="connsiteX12" fmla="*/ 645191 w 1509382"/>
              <a:gd name="connsiteY12" fmla="*/ 4693981 h 6189401"/>
              <a:gd name="connsiteX13" fmla="*/ 645191 w 1509382"/>
              <a:gd name="connsiteY13" fmla="*/ 4694236 h 6189401"/>
              <a:gd name="connsiteX14" fmla="*/ 645191 w 1509382"/>
              <a:gd name="connsiteY14" fmla="*/ 6189401 h 6189401"/>
              <a:gd name="connsiteX15" fmla="*/ 0 w 1509382"/>
              <a:gd name="connsiteY15" fmla="*/ 6189401 h 6189401"/>
              <a:gd name="connsiteX16" fmla="*/ 0 w 1509382"/>
              <a:gd name="connsiteY16" fmla="*/ 869770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799" y="0"/>
                </a:lnTo>
                <a:lnTo>
                  <a:pt x="645799" y="869770"/>
                </a:lnTo>
                <a:lnTo>
                  <a:pt x="645191" y="869770"/>
                </a:lnTo>
                <a:lnTo>
                  <a:pt x="645191" y="3111299"/>
                </a:lnTo>
                <a:cubicBezTo>
                  <a:pt x="645115" y="3357465"/>
                  <a:pt x="843074" y="3557063"/>
                  <a:pt x="1087342" y="3557140"/>
                </a:cubicBezTo>
                <a:cubicBezTo>
                  <a:pt x="1087430" y="3557140"/>
                  <a:pt x="1087506" y="3557140"/>
                  <a:pt x="1087594" y="3557140"/>
                </a:cubicBezTo>
                <a:lnTo>
                  <a:pt x="1159604" y="3557140"/>
                </a:lnTo>
                <a:cubicBezTo>
                  <a:pt x="1347512" y="3557140"/>
                  <a:pt x="1505657" y="3706727"/>
                  <a:pt x="1509314" y="3895968"/>
                </a:cubicBezTo>
                <a:cubicBezTo>
                  <a:pt x="1513072" y="4086784"/>
                  <a:pt x="1362632" y="4244532"/>
                  <a:pt x="1173287" y="4248332"/>
                </a:cubicBezTo>
                <a:cubicBezTo>
                  <a:pt x="1171043" y="4248370"/>
                  <a:pt x="1168785" y="4248395"/>
                  <a:pt x="1166540" y="4248395"/>
                </a:cubicBezTo>
                <a:lnTo>
                  <a:pt x="1087594" y="4248395"/>
                </a:lnTo>
                <a:cubicBezTo>
                  <a:pt x="843327" y="4248319"/>
                  <a:pt x="645267" y="4447816"/>
                  <a:pt x="645191" y="4693981"/>
                </a:cubicBezTo>
                <a:cubicBezTo>
                  <a:pt x="645191" y="4694070"/>
                  <a:pt x="645191" y="4694146"/>
                  <a:pt x="645191" y="4694236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86977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594565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A055F73-5224-23BE-7B7B-2A0C8D586ED5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F194676-5937-4D19-5259-20A0702897D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37C0A2-2F74-7173-4DDE-DC1B2D75FB23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0D491B-D67B-9CCD-7667-184613B41D36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C73C306-F2B6-F6A9-7FA0-D9516660CAF0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90CCB24-334B-D09F-C9F7-8ADBDE198A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93783" y="1743617"/>
            <a:ext cx="3714187" cy="2235216"/>
          </a:xfrm>
          <a:prstGeom prst="round2SameRect">
            <a:avLst>
              <a:gd name="adj1" fmla="val 9797"/>
              <a:gd name="adj2" fmla="val 0"/>
            </a:avLst>
          </a:prstGeom>
        </p:spPr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001C69D-BEFD-DA2E-E922-F689FA0CDB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0970" y="1743617"/>
            <a:ext cx="3696758" cy="2235216"/>
          </a:xfrm>
          <a:prstGeom prst="round2SameRect">
            <a:avLst>
              <a:gd name="adj1" fmla="val 9797"/>
              <a:gd name="adj2" fmla="val 0"/>
            </a:avLst>
          </a:prstGeom>
        </p:spPr>
      </p:sp>
    </p:spTree>
    <p:extLst>
      <p:ext uri="{BB962C8B-B14F-4D97-AF65-F5344CB8AC3E}">
        <p14:creationId xmlns:p14="http://schemas.microsoft.com/office/powerpoint/2010/main" val="1822058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E41C61-9B2F-87C9-CB0C-490E987FCA9A}"/>
              </a:ext>
            </a:extLst>
          </p:cNvPr>
          <p:cNvSpPr/>
          <p:nvPr userDrawn="1"/>
        </p:nvSpPr>
        <p:spPr>
          <a:xfrm>
            <a:off x="10539118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799 w 1509382"/>
              <a:gd name="connsiteY1" fmla="*/ 0 h 6189401"/>
              <a:gd name="connsiteX2" fmla="*/ 645799 w 1509382"/>
              <a:gd name="connsiteY2" fmla="*/ 869770 h 6189401"/>
              <a:gd name="connsiteX3" fmla="*/ 645191 w 1509382"/>
              <a:gd name="connsiteY3" fmla="*/ 869770 h 6189401"/>
              <a:gd name="connsiteX4" fmla="*/ 645191 w 1509382"/>
              <a:gd name="connsiteY4" fmla="*/ 3111299 h 6189401"/>
              <a:gd name="connsiteX5" fmla="*/ 1087342 w 1509382"/>
              <a:gd name="connsiteY5" fmla="*/ 3557140 h 6189401"/>
              <a:gd name="connsiteX6" fmla="*/ 1087594 w 1509382"/>
              <a:gd name="connsiteY6" fmla="*/ 3557140 h 6189401"/>
              <a:gd name="connsiteX7" fmla="*/ 1159604 w 1509382"/>
              <a:gd name="connsiteY7" fmla="*/ 3557140 h 6189401"/>
              <a:gd name="connsiteX8" fmla="*/ 1509314 w 1509382"/>
              <a:gd name="connsiteY8" fmla="*/ 3895968 h 6189401"/>
              <a:gd name="connsiteX9" fmla="*/ 1173287 w 1509382"/>
              <a:gd name="connsiteY9" fmla="*/ 4248332 h 6189401"/>
              <a:gd name="connsiteX10" fmla="*/ 1166540 w 1509382"/>
              <a:gd name="connsiteY10" fmla="*/ 4248395 h 6189401"/>
              <a:gd name="connsiteX11" fmla="*/ 1087594 w 1509382"/>
              <a:gd name="connsiteY11" fmla="*/ 4248395 h 6189401"/>
              <a:gd name="connsiteX12" fmla="*/ 645191 w 1509382"/>
              <a:gd name="connsiteY12" fmla="*/ 4693981 h 6189401"/>
              <a:gd name="connsiteX13" fmla="*/ 645191 w 1509382"/>
              <a:gd name="connsiteY13" fmla="*/ 4694236 h 6189401"/>
              <a:gd name="connsiteX14" fmla="*/ 645191 w 1509382"/>
              <a:gd name="connsiteY14" fmla="*/ 6189401 h 6189401"/>
              <a:gd name="connsiteX15" fmla="*/ 0 w 1509382"/>
              <a:gd name="connsiteY15" fmla="*/ 6189401 h 6189401"/>
              <a:gd name="connsiteX16" fmla="*/ 0 w 1509382"/>
              <a:gd name="connsiteY16" fmla="*/ 869770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799" y="0"/>
                </a:lnTo>
                <a:lnTo>
                  <a:pt x="645799" y="869770"/>
                </a:lnTo>
                <a:lnTo>
                  <a:pt x="645191" y="869770"/>
                </a:lnTo>
                <a:lnTo>
                  <a:pt x="645191" y="3111299"/>
                </a:lnTo>
                <a:cubicBezTo>
                  <a:pt x="645115" y="3357465"/>
                  <a:pt x="843074" y="3557063"/>
                  <a:pt x="1087342" y="3557140"/>
                </a:cubicBezTo>
                <a:cubicBezTo>
                  <a:pt x="1087430" y="3557140"/>
                  <a:pt x="1087506" y="3557140"/>
                  <a:pt x="1087594" y="3557140"/>
                </a:cubicBezTo>
                <a:lnTo>
                  <a:pt x="1159604" y="3557140"/>
                </a:lnTo>
                <a:cubicBezTo>
                  <a:pt x="1347512" y="3557140"/>
                  <a:pt x="1505657" y="3706727"/>
                  <a:pt x="1509314" y="3895968"/>
                </a:cubicBezTo>
                <a:cubicBezTo>
                  <a:pt x="1513072" y="4086784"/>
                  <a:pt x="1362632" y="4244532"/>
                  <a:pt x="1173287" y="4248332"/>
                </a:cubicBezTo>
                <a:cubicBezTo>
                  <a:pt x="1171043" y="4248370"/>
                  <a:pt x="1168785" y="4248395"/>
                  <a:pt x="1166540" y="4248395"/>
                </a:cubicBezTo>
                <a:lnTo>
                  <a:pt x="1087594" y="4248395"/>
                </a:lnTo>
                <a:cubicBezTo>
                  <a:pt x="843327" y="4248319"/>
                  <a:pt x="645267" y="4447816"/>
                  <a:pt x="645191" y="4693981"/>
                </a:cubicBezTo>
                <a:cubicBezTo>
                  <a:pt x="645191" y="4694070"/>
                  <a:pt x="645191" y="4694146"/>
                  <a:pt x="645191" y="4694236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86977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594565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A055F73-5224-23BE-7B7B-2A0C8D586ED5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F194676-5937-4D19-5259-20A0702897D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37C0A2-2F74-7173-4DDE-DC1B2D75FB23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0D491B-D67B-9CCD-7667-184613B41D36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C73C306-F2B6-F6A9-7FA0-D9516660CAF0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254C48-62D0-201D-5A87-44C84F3F1514}"/>
              </a:ext>
            </a:extLst>
          </p:cNvPr>
          <p:cNvSpPr/>
          <p:nvPr userDrawn="1"/>
        </p:nvSpPr>
        <p:spPr>
          <a:xfrm>
            <a:off x="4298130" y="2139202"/>
            <a:ext cx="2127108" cy="21271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8A6450-5963-2EF3-A2D6-C07F9AAF3949}"/>
              </a:ext>
            </a:extLst>
          </p:cNvPr>
          <p:cNvSpPr/>
          <p:nvPr userDrawn="1"/>
        </p:nvSpPr>
        <p:spPr>
          <a:xfrm>
            <a:off x="7033710" y="2139202"/>
            <a:ext cx="2127108" cy="21271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A49B00-9CD3-CB92-0942-F7E11E282A27}"/>
              </a:ext>
            </a:extLst>
          </p:cNvPr>
          <p:cNvSpPr/>
          <p:nvPr userDrawn="1"/>
        </p:nvSpPr>
        <p:spPr>
          <a:xfrm>
            <a:off x="1577790" y="2139202"/>
            <a:ext cx="2127108" cy="21271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21" name="Picture Placeholder 11">
            <a:extLst>
              <a:ext uri="{FF2B5EF4-FFF2-40B4-BE49-F238E27FC236}">
                <a16:creationId xmlns:a16="http://schemas.microsoft.com/office/drawing/2014/main" id="{41D2FEB0-59F8-CA30-9046-19B2B88948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60198" y="2212950"/>
            <a:ext cx="1978698" cy="1980000"/>
          </a:xfrm>
          <a:custGeom>
            <a:avLst/>
            <a:gdLst>
              <a:gd name="connsiteX0" fmla="*/ 1206500 w 2413000"/>
              <a:gd name="connsiteY0" fmla="*/ 0 h 2414588"/>
              <a:gd name="connsiteX1" fmla="*/ 2413000 w 2413000"/>
              <a:gd name="connsiteY1" fmla="*/ 1207294 h 2414588"/>
              <a:gd name="connsiteX2" fmla="*/ 1206500 w 2413000"/>
              <a:gd name="connsiteY2" fmla="*/ 2414588 h 2414588"/>
              <a:gd name="connsiteX3" fmla="*/ 0 w 2413000"/>
              <a:gd name="connsiteY3" fmla="*/ 1207294 h 2414588"/>
              <a:gd name="connsiteX4" fmla="*/ 1206500 w 2413000"/>
              <a:gd name="connsiteY4" fmla="*/ 0 h 241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000" h="2414588">
                <a:moveTo>
                  <a:pt x="1206500" y="0"/>
                </a:moveTo>
                <a:cubicBezTo>
                  <a:pt x="1872832" y="0"/>
                  <a:pt x="2413000" y="540524"/>
                  <a:pt x="2413000" y="1207294"/>
                </a:cubicBezTo>
                <a:cubicBezTo>
                  <a:pt x="2413000" y="1874064"/>
                  <a:pt x="1872832" y="2414588"/>
                  <a:pt x="1206500" y="2414588"/>
                </a:cubicBezTo>
                <a:cubicBezTo>
                  <a:pt x="540168" y="2414588"/>
                  <a:pt x="0" y="1874064"/>
                  <a:pt x="0" y="1207294"/>
                </a:cubicBezTo>
                <a:cubicBezTo>
                  <a:pt x="0" y="540524"/>
                  <a:pt x="540168" y="0"/>
                  <a:pt x="1206500" y="0"/>
                </a:cubicBezTo>
                <a:close/>
              </a:path>
            </a:pathLst>
          </a:custGeom>
        </p:spPr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5B2505E2-1CD2-21C1-D683-FD3B88F4D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2918" y="2212950"/>
            <a:ext cx="1978698" cy="1980000"/>
          </a:xfrm>
          <a:custGeom>
            <a:avLst/>
            <a:gdLst>
              <a:gd name="connsiteX0" fmla="*/ 1206500 w 2413000"/>
              <a:gd name="connsiteY0" fmla="*/ 0 h 2414588"/>
              <a:gd name="connsiteX1" fmla="*/ 2413000 w 2413000"/>
              <a:gd name="connsiteY1" fmla="*/ 1207294 h 2414588"/>
              <a:gd name="connsiteX2" fmla="*/ 1206500 w 2413000"/>
              <a:gd name="connsiteY2" fmla="*/ 2414588 h 2414588"/>
              <a:gd name="connsiteX3" fmla="*/ 0 w 2413000"/>
              <a:gd name="connsiteY3" fmla="*/ 1207294 h 2414588"/>
              <a:gd name="connsiteX4" fmla="*/ 1206500 w 2413000"/>
              <a:gd name="connsiteY4" fmla="*/ 0 h 241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000" h="2414588">
                <a:moveTo>
                  <a:pt x="1206500" y="0"/>
                </a:moveTo>
                <a:cubicBezTo>
                  <a:pt x="1872832" y="0"/>
                  <a:pt x="2413000" y="540524"/>
                  <a:pt x="2413000" y="1207294"/>
                </a:cubicBezTo>
                <a:cubicBezTo>
                  <a:pt x="2413000" y="1874064"/>
                  <a:pt x="1872832" y="2414588"/>
                  <a:pt x="1206500" y="2414588"/>
                </a:cubicBezTo>
                <a:cubicBezTo>
                  <a:pt x="540168" y="2414588"/>
                  <a:pt x="0" y="1874064"/>
                  <a:pt x="0" y="1207294"/>
                </a:cubicBezTo>
                <a:cubicBezTo>
                  <a:pt x="0" y="540524"/>
                  <a:pt x="540168" y="0"/>
                  <a:pt x="1206500" y="0"/>
                </a:cubicBezTo>
                <a:close/>
              </a:path>
            </a:pathLst>
          </a:custGeom>
        </p:spPr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5E2C7EDB-2708-7205-BDC6-6F5ED8207C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00878" y="2212950"/>
            <a:ext cx="1978698" cy="1980000"/>
          </a:xfrm>
          <a:custGeom>
            <a:avLst/>
            <a:gdLst>
              <a:gd name="connsiteX0" fmla="*/ 1206500 w 2413000"/>
              <a:gd name="connsiteY0" fmla="*/ 0 h 2414588"/>
              <a:gd name="connsiteX1" fmla="*/ 2413000 w 2413000"/>
              <a:gd name="connsiteY1" fmla="*/ 1207294 h 2414588"/>
              <a:gd name="connsiteX2" fmla="*/ 1206500 w 2413000"/>
              <a:gd name="connsiteY2" fmla="*/ 2414588 h 2414588"/>
              <a:gd name="connsiteX3" fmla="*/ 0 w 2413000"/>
              <a:gd name="connsiteY3" fmla="*/ 1207294 h 2414588"/>
              <a:gd name="connsiteX4" fmla="*/ 1206500 w 2413000"/>
              <a:gd name="connsiteY4" fmla="*/ 0 h 241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000" h="2414588">
                <a:moveTo>
                  <a:pt x="1206500" y="0"/>
                </a:moveTo>
                <a:cubicBezTo>
                  <a:pt x="1872832" y="0"/>
                  <a:pt x="2413000" y="540524"/>
                  <a:pt x="2413000" y="1207294"/>
                </a:cubicBezTo>
                <a:cubicBezTo>
                  <a:pt x="2413000" y="1874064"/>
                  <a:pt x="1872832" y="2414588"/>
                  <a:pt x="1206500" y="2414588"/>
                </a:cubicBezTo>
                <a:cubicBezTo>
                  <a:pt x="540168" y="2414588"/>
                  <a:pt x="0" y="1874064"/>
                  <a:pt x="0" y="1207294"/>
                </a:cubicBezTo>
                <a:cubicBezTo>
                  <a:pt x="0" y="540524"/>
                  <a:pt x="540168" y="0"/>
                  <a:pt x="120650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18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E41C61-9B2F-87C9-CB0C-490E987FCA9A}"/>
              </a:ext>
            </a:extLst>
          </p:cNvPr>
          <p:cNvSpPr/>
          <p:nvPr userDrawn="1"/>
        </p:nvSpPr>
        <p:spPr>
          <a:xfrm>
            <a:off x="10539118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799 w 1509382"/>
              <a:gd name="connsiteY1" fmla="*/ 0 h 6189401"/>
              <a:gd name="connsiteX2" fmla="*/ 645799 w 1509382"/>
              <a:gd name="connsiteY2" fmla="*/ 869770 h 6189401"/>
              <a:gd name="connsiteX3" fmla="*/ 645191 w 1509382"/>
              <a:gd name="connsiteY3" fmla="*/ 869770 h 6189401"/>
              <a:gd name="connsiteX4" fmla="*/ 645191 w 1509382"/>
              <a:gd name="connsiteY4" fmla="*/ 3111299 h 6189401"/>
              <a:gd name="connsiteX5" fmla="*/ 1087342 w 1509382"/>
              <a:gd name="connsiteY5" fmla="*/ 3557140 h 6189401"/>
              <a:gd name="connsiteX6" fmla="*/ 1087594 w 1509382"/>
              <a:gd name="connsiteY6" fmla="*/ 3557140 h 6189401"/>
              <a:gd name="connsiteX7" fmla="*/ 1159604 w 1509382"/>
              <a:gd name="connsiteY7" fmla="*/ 3557140 h 6189401"/>
              <a:gd name="connsiteX8" fmla="*/ 1509314 w 1509382"/>
              <a:gd name="connsiteY8" fmla="*/ 3895968 h 6189401"/>
              <a:gd name="connsiteX9" fmla="*/ 1173287 w 1509382"/>
              <a:gd name="connsiteY9" fmla="*/ 4248332 h 6189401"/>
              <a:gd name="connsiteX10" fmla="*/ 1166540 w 1509382"/>
              <a:gd name="connsiteY10" fmla="*/ 4248395 h 6189401"/>
              <a:gd name="connsiteX11" fmla="*/ 1087594 w 1509382"/>
              <a:gd name="connsiteY11" fmla="*/ 4248395 h 6189401"/>
              <a:gd name="connsiteX12" fmla="*/ 645191 w 1509382"/>
              <a:gd name="connsiteY12" fmla="*/ 4693981 h 6189401"/>
              <a:gd name="connsiteX13" fmla="*/ 645191 w 1509382"/>
              <a:gd name="connsiteY13" fmla="*/ 4694236 h 6189401"/>
              <a:gd name="connsiteX14" fmla="*/ 645191 w 1509382"/>
              <a:gd name="connsiteY14" fmla="*/ 6189401 h 6189401"/>
              <a:gd name="connsiteX15" fmla="*/ 0 w 1509382"/>
              <a:gd name="connsiteY15" fmla="*/ 6189401 h 6189401"/>
              <a:gd name="connsiteX16" fmla="*/ 0 w 1509382"/>
              <a:gd name="connsiteY16" fmla="*/ 869770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799" y="0"/>
                </a:lnTo>
                <a:lnTo>
                  <a:pt x="645799" y="869770"/>
                </a:lnTo>
                <a:lnTo>
                  <a:pt x="645191" y="869770"/>
                </a:lnTo>
                <a:lnTo>
                  <a:pt x="645191" y="3111299"/>
                </a:lnTo>
                <a:cubicBezTo>
                  <a:pt x="645115" y="3357465"/>
                  <a:pt x="843074" y="3557063"/>
                  <a:pt x="1087342" y="3557140"/>
                </a:cubicBezTo>
                <a:cubicBezTo>
                  <a:pt x="1087430" y="3557140"/>
                  <a:pt x="1087506" y="3557140"/>
                  <a:pt x="1087594" y="3557140"/>
                </a:cubicBezTo>
                <a:lnTo>
                  <a:pt x="1159604" y="3557140"/>
                </a:lnTo>
                <a:cubicBezTo>
                  <a:pt x="1347512" y="3557140"/>
                  <a:pt x="1505657" y="3706727"/>
                  <a:pt x="1509314" y="3895968"/>
                </a:cubicBezTo>
                <a:cubicBezTo>
                  <a:pt x="1513072" y="4086784"/>
                  <a:pt x="1362632" y="4244532"/>
                  <a:pt x="1173287" y="4248332"/>
                </a:cubicBezTo>
                <a:cubicBezTo>
                  <a:pt x="1171043" y="4248370"/>
                  <a:pt x="1168785" y="4248395"/>
                  <a:pt x="1166540" y="4248395"/>
                </a:cubicBezTo>
                <a:lnTo>
                  <a:pt x="1087594" y="4248395"/>
                </a:lnTo>
                <a:cubicBezTo>
                  <a:pt x="843327" y="4248319"/>
                  <a:pt x="645267" y="4447816"/>
                  <a:pt x="645191" y="4693981"/>
                </a:cubicBezTo>
                <a:cubicBezTo>
                  <a:pt x="645191" y="4694070"/>
                  <a:pt x="645191" y="4694146"/>
                  <a:pt x="645191" y="4694236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86977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594565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A055F73-5224-23BE-7B7B-2A0C8D586ED5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F194676-5937-4D19-5259-20A0702897D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37C0A2-2F74-7173-4DDE-DC1B2D75FB23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0D491B-D67B-9CCD-7667-184613B41D36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C73C306-F2B6-F6A9-7FA0-D9516660CAF0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04C07628-4352-394F-65B1-0C88298AD1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17446" y="1250539"/>
            <a:ext cx="5292767" cy="3875674"/>
          </a:xfrm>
          <a:custGeom>
            <a:avLst/>
            <a:gdLst>
              <a:gd name="connsiteX0" fmla="*/ 4886566 w 7274272"/>
              <a:gd name="connsiteY0" fmla="*/ 4944584 h 5326648"/>
              <a:gd name="connsiteX1" fmla="*/ 4892669 w 7274272"/>
              <a:gd name="connsiteY1" fmla="*/ 4945019 h 5326648"/>
              <a:gd name="connsiteX2" fmla="*/ 4888155 w 7274272"/>
              <a:gd name="connsiteY2" fmla="*/ 4945412 h 5326648"/>
              <a:gd name="connsiteX3" fmla="*/ 4539590 w 7274272"/>
              <a:gd name="connsiteY3" fmla="*/ 4906723 h 5326648"/>
              <a:gd name="connsiteX4" fmla="*/ 4873470 w 7274272"/>
              <a:gd name="connsiteY4" fmla="*/ 4931484 h 5326648"/>
              <a:gd name="connsiteX5" fmla="*/ 4869348 w 7274272"/>
              <a:gd name="connsiteY5" fmla="*/ 4935611 h 5326648"/>
              <a:gd name="connsiteX6" fmla="*/ 4886566 w 7274272"/>
              <a:gd name="connsiteY6" fmla="*/ 4944584 h 5326648"/>
              <a:gd name="connsiteX7" fmla="*/ 4843908 w 7274272"/>
              <a:gd name="connsiteY7" fmla="*/ 4941543 h 5326648"/>
              <a:gd name="connsiteX8" fmla="*/ 4539590 w 7274272"/>
              <a:gd name="connsiteY8" fmla="*/ 4906723 h 5326648"/>
              <a:gd name="connsiteX9" fmla="*/ 739978 w 7274272"/>
              <a:gd name="connsiteY9" fmla="*/ 4600062 h 5326648"/>
              <a:gd name="connsiteX10" fmla="*/ 724508 w 7274272"/>
              <a:gd name="connsiteY10" fmla="*/ 4601149 h 5326648"/>
              <a:gd name="connsiteX11" fmla="*/ 710274 w 7274272"/>
              <a:gd name="connsiteY11" fmla="*/ 4601343 h 5326648"/>
              <a:gd name="connsiteX12" fmla="*/ 732687 w 7274272"/>
              <a:gd name="connsiteY12" fmla="*/ 4600311 h 5326648"/>
              <a:gd name="connsiteX13" fmla="*/ 6485163 w 7274272"/>
              <a:gd name="connsiteY13" fmla="*/ 4040103 h 5326648"/>
              <a:gd name="connsiteX14" fmla="*/ 6489285 w 7274272"/>
              <a:gd name="connsiteY14" fmla="*/ 4040103 h 5326648"/>
              <a:gd name="connsiteX15" fmla="*/ 6487616 w 7274272"/>
              <a:gd name="connsiteY15" fmla="*/ 4040453 h 5326648"/>
              <a:gd name="connsiteX16" fmla="*/ 522841 w 7274272"/>
              <a:gd name="connsiteY16" fmla="*/ 1581260 h 5326648"/>
              <a:gd name="connsiteX17" fmla="*/ 498958 w 7274272"/>
              <a:gd name="connsiteY17" fmla="*/ 1589965 h 5326648"/>
              <a:gd name="connsiteX18" fmla="*/ 392882 w 7274272"/>
              <a:gd name="connsiteY18" fmla="*/ 1625945 h 5326648"/>
              <a:gd name="connsiteX19" fmla="*/ 474806 w 7274272"/>
              <a:gd name="connsiteY19" fmla="*/ 1585709 h 5326648"/>
              <a:gd name="connsiteX20" fmla="*/ 524785 w 7274272"/>
              <a:gd name="connsiteY20" fmla="*/ 1580551 h 5326648"/>
              <a:gd name="connsiteX21" fmla="*/ 524263 w 7274272"/>
              <a:gd name="connsiteY21" fmla="*/ 1581128 h 5326648"/>
              <a:gd name="connsiteX22" fmla="*/ 522841 w 7274272"/>
              <a:gd name="connsiteY22" fmla="*/ 1581260 h 5326648"/>
              <a:gd name="connsiteX23" fmla="*/ 5429937 w 7274272"/>
              <a:gd name="connsiteY23" fmla="*/ 0 h 5326648"/>
              <a:gd name="connsiteX24" fmla="*/ 5570084 w 7274272"/>
              <a:gd name="connsiteY24" fmla="*/ 0 h 5326648"/>
              <a:gd name="connsiteX25" fmla="*/ 5504133 w 7274272"/>
              <a:gd name="connsiteY25" fmla="*/ 24761 h 5326648"/>
              <a:gd name="connsiteX26" fmla="*/ 5594816 w 7274272"/>
              <a:gd name="connsiteY26" fmla="*/ 53648 h 5326648"/>
              <a:gd name="connsiteX27" fmla="*/ 5504133 w 7274272"/>
              <a:gd name="connsiteY27" fmla="*/ 45395 h 5326648"/>
              <a:gd name="connsiteX28" fmla="*/ 5660768 w 7274272"/>
              <a:gd name="connsiteY28" fmla="*/ 82535 h 5326648"/>
              <a:gd name="connsiteX29" fmla="*/ 5586572 w 7274272"/>
              <a:gd name="connsiteY29" fmla="*/ 107296 h 5326648"/>
              <a:gd name="connsiteX30" fmla="*/ 5800915 w 7274272"/>
              <a:gd name="connsiteY30" fmla="*/ 152690 h 5326648"/>
              <a:gd name="connsiteX31" fmla="*/ 6237845 w 7274272"/>
              <a:gd name="connsiteY31" fmla="*/ 173324 h 5326648"/>
              <a:gd name="connsiteX32" fmla="*/ 6163649 w 7274272"/>
              <a:gd name="connsiteY32" fmla="*/ 177451 h 5326648"/>
              <a:gd name="connsiteX33" fmla="*/ 6431577 w 7274272"/>
              <a:gd name="connsiteY33" fmla="*/ 239353 h 5326648"/>
              <a:gd name="connsiteX34" fmla="*/ 6291430 w 7274272"/>
              <a:gd name="connsiteY34" fmla="*/ 239353 h 5326648"/>
              <a:gd name="connsiteX35" fmla="*/ 6312040 w 7274272"/>
              <a:gd name="connsiteY35" fmla="*/ 259986 h 5326648"/>
              <a:gd name="connsiteX36" fmla="*/ 6114185 w 7274272"/>
              <a:gd name="connsiteY36" fmla="*/ 222845 h 5326648"/>
              <a:gd name="connsiteX37" fmla="*/ 6126551 w 7274272"/>
              <a:gd name="connsiteY37" fmla="*/ 231099 h 5326648"/>
              <a:gd name="connsiteX38" fmla="*/ 6011136 w 7274272"/>
              <a:gd name="connsiteY38" fmla="*/ 231099 h 5326648"/>
              <a:gd name="connsiteX39" fmla="*/ 5920452 w 7274272"/>
              <a:gd name="connsiteY39" fmla="*/ 226972 h 5326648"/>
              <a:gd name="connsiteX40" fmla="*/ 5895721 w 7274272"/>
              <a:gd name="connsiteY40" fmla="*/ 251733 h 5326648"/>
              <a:gd name="connsiteX41" fmla="*/ 5833891 w 7274272"/>
              <a:gd name="connsiteY41" fmla="*/ 243479 h 5326648"/>
              <a:gd name="connsiteX42" fmla="*/ 5986404 w 7274272"/>
              <a:gd name="connsiteY42" fmla="*/ 276493 h 5326648"/>
              <a:gd name="connsiteX43" fmla="*/ 5916330 w 7274272"/>
              <a:gd name="connsiteY43" fmla="*/ 288874 h 5326648"/>
              <a:gd name="connsiteX44" fmla="*/ 6015258 w 7274272"/>
              <a:gd name="connsiteY44" fmla="*/ 321888 h 5326648"/>
              <a:gd name="connsiteX45" fmla="*/ 5957550 w 7274272"/>
              <a:gd name="connsiteY45" fmla="*/ 334268 h 5326648"/>
              <a:gd name="connsiteX46" fmla="*/ 6027624 w 7274272"/>
              <a:gd name="connsiteY46" fmla="*/ 359029 h 5326648"/>
              <a:gd name="connsiteX47" fmla="*/ 5846257 w 7274272"/>
              <a:gd name="connsiteY47" fmla="*/ 354902 h 5326648"/>
              <a:gd name="connsiteX48" fmla="*/ 5990526 w 7274272"/>
              <a:gd name="connsiteY48" fmla="*/ 408550 h 5326648"/>
              <a:gd name="connsiteX49" fmla="*/ 5974038 w 7274272"/>
              <a:gd name="connsiteY49" fmla="*/ 400296 h 5326648"/>
              <a:gd name="connsiteX50" fmla="*/ 6002892 w 7274272"/>
              <a:gd name="connsiteY50" fmla="*/ 400296 h 5326648"/>
              <a:gd name="connsiteX51" fmla="*/ 6011136 w 7274272"/>
              <a:gd name="connsiteY51" fmla="*/ 433310 h 5326648"/>
              <a:gd name="connsiteX52" fmla="*/ 5924574 w 7274272"/>
              <a:gd name="connsiteY52" fmla="*/ 433310 h 5326648"/>
              <a:gd name="connsiteX53" fmla="*/ 6048234 w 7274272"/>
              <a:gd name="connsiteY53" fmla="*/ 470451 h 5326648"/>
              <a:gd name="connsiteX54" fmla="*/ 5969916 w 7274272"/>
              <a:gd name="connsiteY54" fmla="*/ 474578 h 5326648"/>
              <a:gd name="connsiteX55" fmla="*/ 6262576 w 7274272"/>
              <a:gd name="connsiteY55" fmla="*/ 532353 h 5326648"/>
              <a:gd name="connsiteX56" fmla="*/ 6254332 w 7274272"/>
              <a:gd name="connsiteY56" fmla="*/ 536479 h 5326648"/>
              <a:gd name="connsiteX57" fmla="*/ 6295552 w 7274272"/>
              <a:gd name="connsiteY57" fmla="*/ 557113 h 5326648"/>
              <a:gd name="connsiteX58" fmla="*/ 6044112 w 7274272"/>
              <a:gd name="connsiteY58" fmla="*/ 540606 h 5326648"/>
              <a:gd name="connsiteX59" fmla="*/ 6060600 w 7274272"/>
              <a:gd name="connsiteY59" fmla="*/ 561240 h 5326648"/>
              <a:gd name="connsiteX60" fmla="*/ 5949306 w 7274272"/>
              <a:gd name="connsiteY60" fmla="*/ 573620 h 5326648"/>
              <a:gd name="connsiteX61" fmla="*/ 6015258 w 7274272"/>
              <a:gd name="connsiteY61" fmla="*/ 598381 h 5326648"/>
              <a:gd name="connsiteX62" fmla="*/ 5891599 w 7274272"/>
              <a:gd name="connsiteY62" fmla="*/ 598381 h 5326648"/>
              <a:gd name="connsiteX63" fmla="*/ 5908086 w 7274272"/>
              <a:gd name="connsiteY63" fmla="*/ 606634 h 5326648"/>
              <a:gd name="connsiteX64" fmla="*/ 5784427 w 7274272"/>
              <a:gd name="connsiteY64" fmla="*/ 590128 h 5326648"/>
              <a:gd name="connsiteX65" fmla="*/ 6068844 w 7274272"/>
              <a:gd name="connsiteY65" fmla="*/ 660283 h 5326648"/>
              <a:gd name="connsiteX66" fmla="*/ 6200747 w 7274272"/>
              <a:gd name="connsiteY66" fmla="*/ 746945 h 5326648"/>
              <a:gd name="connsiteX67" fmla="*/ 5998770 w 7274272"/>
              <a:gd name="connsiteY67" fmla="*/ 759325 h 5326648"/>
              <a:gd name="connsiteX68" fmla="*/ 5920452 w 7274272"/>
              <a:gd name="connsiteY68" fmla="*/ 779959 h 5326648"/>
              <a:gd name="connsiteX69" fmla="*/ 5842135 w 7274272"/>
              <a:gd name="connsiteY69" fmla="*/ 779959 h 5326648"/>
              <a:gd name="connsiteX70" fmla="*/ 5780305 w 7274272"/>
              <a:gd name="connsiteY70" fmla="*/ 812973 h 5326648"/>
              <a:gd name="connsiteX71" fmla="*/ 5842135 w 7274272"/>
              <a:gd name="connsiteY71" fmla="*/ 812973 h 5326648"/>
              <a:gd name="connsiteX72" fmla="*/ 5891599 w 7274272"/>
              <a:gd name="connsiteY72" fmla="*/ 829480 h 5326648"/>
              <a:gd name="connsiteX73" fmla="*/ 6002892 w 7274272"/>
              <a:gd name="connsiteY73" fmla="*/ 829480 h 5326648"/>
              <a:gd name="connsiteX74" fmla="*/ 5875111 w 7274272"/>
              <a:gd name="connsiteY74" fmla="*/ 850114 h 5326648"/>
              <a:gd name="connsiteX75" fmla="*/ 6072966 w 7274272"/>
              <a:gd name="connsiteY75" fmla="*/ 870747 h 5326648"/>
              <a:gd name="connsiteX76" fmla="*/ 6192503 w 7274272"/>
              <a:gd name="connsiteY76" fmla="*/ 912015 h 5326648"/>
              <a:gd name="connsiteX77" fmla="*/ 5866867 w 7274272"/>
              <a:gd name="connsiteY77" fmla="*/ 899635 h 5326648"/>
              <a:gd name="connsiteX78" fmla="*/ 6056478 w 7274272"/>
              <a:gd name="connsiteY78" fmla="*/ 957409 h 5326648"/>
              <a:gd name="connsiteX79" fmla="*/ 5838013 w 7274272"/>
              <a:gd name="connsiteY79" fmla="*/ 961536 h 5326648"/>
              <a:gd name="connsiteX80" fmla="*/ 5854501 w 7274272"/>
              <a:gd name="connsiteY80" fmla="*/ 965663 h 5326648"/>
              <a:gd name="connsiteX81" fmla="*/ 5763817 w 7274272"/>
              <a:gd name="connsiteY81" fmla="*/ 961536 h 5326648"/>
              <a:gd name="connsiteX82" fmla="*/ 5903964 w 7274272"/>
              <a:gd name="connsiteY82" fmla="*/ 990424 h 5326648"/>
              <a:gd name="connsiteX83" fmla="*/ 5899842 w 7274272"/>
              <a:gd name="connsiteY83" fmla="*/ 1011057 h 5326648"/>
              <a:gd name="connsiteX84" fmla="*/ 6048234 w 7274272"/>
              <a:gd name="connsiteY84" fmla="*/ 1002804 h 5326648"/>
              <a:gd name="connsiteX85" fmla="*/ 5916330 w 7274272"/>
              <a:gd name="connsiteY85" fmla="*/ 1006931 h 5326648"/>
              <a:gd name="connsiteX86" fmla="*/ 6147161 w 7274272"/>
              <a:gd name="connsiteY86" fmla="*/ 1002804 h 5326648"/>
              <a:gd name="connsiteX87" fmla="*/ 6126551 w 7274272"/>
              <a:gd name="connsiteY87" fmla="*/ 1019311 h 5326648"/>
              <a:gd name="connsiteX88" fmla="*/ 6138917 w 7274272"/>
              <a:gd name="connsiteY88" fmla="*/ 1031691 h 5326648"/>
              <a:gd name="connsiteX89" fmla="*/ 6101819 w 7274272"/>
              <a:gd name="connsiteY89" fmla="*/ 1044072 h 5326648"/>
              <a:gd name="connsiteX90" fmla="*/ 6241967 w 7274272"/>
              <a:gd name="connsiteY90" fmla="*/ 1044072 h 5326648"/>
              <a:gd name="connsiteX91" fmla="*/ 6114185 w 7274272"/>
              <a:gd name="connsiteY91" fmla="*/ 1097720 h 5326648"/>
              <a:gd name="connsiteX92" fmla="*/ 6724238 w 7274272"/>
              <a:gd name="connsiteY92" fmla="*/ 1114227 h 5326648"/>
              <a:gd name="connsiteX93" fmla="*/ 6551115 w 7274272"/>
              <a:gd name="connsiteY93" fmla="*/ 1155494 h 5326648"/>
              <a:gd name="connsiteX94" fmla="*/ 6472797 w 7274272"/>
              <a:gd name="connsiteY94" fmla="*/ 1176128 h 5326648"/>
              <a:gd name="connsiteX95" fmla="*/ 6509895 w 7274272"/>
              <a:gd name="connsiteY95" fmla="*/ 1180255 h 5326648"/>
              <a:gd name="connsiteX96" fmla="*/ 6427455 w 7274272"/>
              <a:gd name="connsiteY96" fmla="*/ 1205015 h 5326648"/>
              <a:gd name="connsiteX97" fmla="*/ 6740726 w 7274272"/>
              <a:gd name="connsiteY97" fmla="*/ 1217396 h 5326648"/>
              <a:gd name="connsiteX98" fmla="*/ 6637676 w 7274272"/>
              <a:gd name="connsiteY98" fmla="*/ 1229776 h 5326648"/>
              <a:gd name="connsiteX99" fmla="*/ 6489285 w 7274272"/>
              <a:gd name="connsiteY99" fmla="*/ 1254537 h 5326648"/>
              <a:gd name="connsiteX100" fmla="*/ 6612944 w 7274272"/>
              <a:gd name="connsiteY100" fmla="*/ 1271044 h 5326648"/>
              <a:gd name="connsiteX101" fmla="*/ 6167771 w 7274272"/>
              <a:gd name="connsiteY101" fmla="*/ 1295804 h 5326648"/>
              <a:gd name="connsiteX102" fmla="*/ 6246089 w 7274272"/>
              <a:gd name="connsiteY102" fmla="*/ 1304058 h 5326648"/>
              <a:gd name="connsiteX103" fmla="*/ 6406846 w 7274272"/>
              <a:gd name="connsiteY103" fmla="*/ 1316438 h 5326648"/>
              <a:gd name="connsiteX104" fmla="*/ 6641798 w 7274272"/>
              <a:gd name="connsiteY104" fmla="*/ 1299931 h 5326648"/>
              <a:gd name="connsiteX105" fmla="*/ 6629432 w 7274272"/>
              <a:gd name="connsiteY105" fmla="*/ 1291678 h 5326648"/>
              <a:gd name="connsiteX106" fmla="*/ 6823165 w 7274272"/>
              <a:gd name="connsiteY106" fmla="*/ 1295804 h 5326648"/>
              <a:gd name="connsiteX107" fmla="*/ 6629432 w 7274272"/>
              <a:gd name="connsiteY107" fmla="*/ 1312311 h 5326648"/>
              <a:gd name="connsiteX108" fmla="*/ 6406846 w 7274272"/>
              <a:gd name="connsiteY108" fmla="*/ 1328818 h 5326648"/>
              <a:gd name="connsiteX109" fmla="*/ 6184259 w 7274272"/>
              <a:gd name="connsiteY109" fmla="*/ 1332945 h 5326648"/>
              <a:gd name="connsiteX110" fmla="*/ 6134795 w 7274272"/>
              <a:gd name="connsiteY110" fmla="*/ 1332945 h 5326648"/>
              <a:gd name="connsiteX111" fmla="*/ 6068844 w 7274272"/>
              <a:gd name="connsiteY111" fmla="*/ 1349452 h 5326648"/>
              <a:gd name="connsiteX112" fmla="*/ 6147161 w 7274272"/>
              <a:gd name="connsiteY112" fmla="*/ 1353579 h 5326648"/>
              <a:gd name="connsiteX113" fmla="*/ 6077087 w 7274272"/>
              <a:gd name="connsiteY113" fmla="*/ 1365959 h 5326648"/>
              <a:gd name="connsiteX114" fmla="*/ 6126551 w 7274272"/>
              <a:gd name="connsiteY114" fmla="*/ 1378340 h 5326648"/>
              <a:gd name="connsiteX115" fmla="*/ 6085331 w 7274272"/>
              <a:gd name="connsiteY115" fmla="*/ 1382466 h 5326648"/>
              <a:gd name="connsiteX116" fmla="*/ 6151283 w 7274272"/>
              <a:gd name="connsiteY116" fmla="*/ 1382466 h 5326648"/>
              <a:gd name="connsiteX117" fmla="*/ 6427455 w 7274272"/>
              <a:gd name="connsiteY117" fmla="*/ 1361833 h 5326648"/>
              <a:gd name="connsiteX118" fmla="*/ 6641798 w 7274272"/>
              <a:gd name="connsiteY118" fmla="*/ 1357706 h 5326648"/>
              <a:gd name="connsiteX119" fmla="*/ 6522261 w 7274272"/>
              <a:gd name="connsiteY119" fmla="*/ 1374213 h 5326648"/>
              <a:gd name="connsiteX120" fmla="*/ 6406846 w 7274272"/>
              <a:gd name="connsiteY120" fmla="*/ 1386593 h 5326648"/>
              <a:gd name="connsiteX121" fmla="*/ 6250210 w 7274272"/>
              <a:gd name="connsiteY121" fmla="*/ 1419607 h 5326648"/>
              <a:gd name="connsiteX122" fmla="*/ 6361504 w 7274272"/>
              <a:gd name="connsiteY122" fmla="*/ 1419607 h 5326648"/>
              <a:gd name="connsiteX123" fmla="*/ 6089453 w 7274272"/>
              <a:gd name="connsiteY123" fmla="*/ 1427861 h 5326648"/>
              <a:gd name="connsiteX124" fmla="*/ 6163649 w 7274272"/>
              <a:gd name="connsiteY124" fmla="*/ 1465002 h 5326648"/>
              <a:gd name="connsiteX125" fmla="*/ 6060600 w 7274272"/>
              <a:gd name="connsiteY125" fmla="*/ 1423734 h 5326648"/>
              <a:gd name="connsiteX126" fmla="*/ 5887477 w 7274272"/>
              <a:gd name="connsiteY126" fmla="*/ 1411354 h 5326648"/>
              <a:gd name="connsiteX127" fmla="*/ 6015258 w 7274272"/>
              <a:gd name="connsiteY127" fmla="*/ 1407227 h 5326648"/>
              <a:gd name="connsiteX128" fmla="*/ 5776183 w 7274272"/>
              <a:gd name="connsiteY128" fmla="*/ 1394847 h 5326648"/>
              <a:gd name="connsiteX129" fmla="*/ 5858623 w 7274272"/>
              <a:gd name="connsiteY129" fmla="*/ 1407227 h 5326648"/>
              <a:gd name="connsiteX130" fmla="*/ 5306278 w 7274272"/>
              <a:gd name="connsiteY130" fmla="*/ 1398973 h 5326648"/>
              <a:gd name="connsiteX131" fmla="*/ 4828129 w 7274272"/>
              <a:gd name="connsiteY131" fmla="*/ 1386593 h 5326648"/>
              <a:gd name="connsiteX132" fmla="*/ 4704469 w 7274272"/>
              <a:gd name="connsiteY132" fmla="*/ 1398973 h 5326648"/>
              <a:gd name="connsiteX133" fmla="*/ 4910568 w 7274272"/>
              <a:gd name="connsiteY133" fmla="*/ 1415480 h 5326648"/>
              <a:gd name="connsiteX134" fmla="*/ 4737445 w 7274272"/>
              <a:gd name="connsiteY134" fmla="*/ 1444368 h 5326648"/>
              <a:gd name="connsiteX135" fmla="*/ 5186741 w 7274272"/>
              <a:gd name="connsiteY135" fmla="*/ 1456748 h 5326648"/>
              <a:gd name="connsiteX136" fmla="*/ 5450547 w 7274272"/>
              <a:gd name="connsiteY136" fmla="*/ 1460875 h 5326648"/>
              <a:gd name="connsiteX137" fmla="*/ 5611304 w 7274272"/>
              <a:gd name="connsiteY137" fmla="*/ 1456748 h 5326648"/>
              <a:gd name="connsiteX138" fmla="*/ 5586572 w 7274272"/>
              <a:gd name="connsiteY138" fmla="*/ 1469128 h 5326648"/>
              <a:gd name="connsiteX139" fmla="*/ 5776183 w 7274272"/>
              <a:gd name="connsiteY139" fmla="*/ 1473255 h 5326648"/>
              <a:gd name="connsiteX140" fmla="*/ 6027624 w 7274272"/>
              <a:gd name="connsiteY140" fmla="*/ 1481509 h 5326648"/>
              <a:gd name="connsiteX141" fmla="*/ 6188381 w 7274272"/>
              <a:gd name="connsiteY141" fmla="*/ 1469128 h 5326648"/>
              <a:gd name="connsiteX142" fmla="*/ 6299674 w 7274272"/>
              <a:gd name="connsiteY142" fmla="*/ 1456748 h 5326648"/>
              <a:gd name="connsiteX143" fmla="*/ 6287308 w 7274272"/>
              <a:gd name="connsiteY143" fmla="*/ 1465002 h 5326648"/>
              <a:gd name="connsiteX144" fmla="*/ 6555237 w 7274272"/>
              <a:gd name="connsiteY144" fmla="*/ 1440241 h 5326648"/>
              <a:gd name="connsiteX145" fmla="*/ 6687140 w 7274272"/>
              <a:gd name="connsiteY145" fmla="*/ 1436114 h 5326648"/>
              <a:gd name="connsiteX146" fmla="*/ 6625310 w 7274272"/>
              <a:gd name="connsiteY146" fmla="*/ 1506269 h 5326648"/>
              <a:gd name="connsiteX147" fmla="*/ 6798433 w 7274272"/>
              <a:gd name="connsiteY147" fmla="*/ 1514523 h 5326648"/>
              <a:gd name="connsiteX148" fmla="*/ 6662408 w 7274272"/>
              <a:gd name="connsiteY148" fmla="*/ 1555790 h 5326648"/>
              <a:gd name="connsiteX149" fmla="*/ 6781945 w 7274272"/>
              <a:gd name="connsiteY149" fmla="*/ 1559917 h 5326648"/>
              <a:gd name="connsiteX150" fmla="*/ 6732482 w 7274272"/>
              <a:gd name="connsiteY150" fmla="*/ 1601185 h 5326648"/>
              <a:gd name="connsiteX151" fmla="*/ 6979800 w 7274272"/>
              <a:gd name="connsiteY151" fmla="*/ 1630072 h 5326648"/>
              <a:gd name="connsiteX152" fmla="*/ 6926215 w 7274272"/>
              <a:gd name="connsiteY152" fmla="*/ 1638326 h 5326648"/>
              <a:gd name="connsiteX153" fmla="*/ 6938581 w 7274272"/>
              <a:gd name="connsiteY153" fmla="*/ 1646579 h 5326648"/>
              <a:gd name="connsiteX154" fmla="*/ 6938581 w 7274272"/>
              <a:gd name="connsiteY154" fmla="*/ 1663086 h 5326648"/>
              <a:gd name="connsiteX155" fmla="*/ 6571725 w 7274272"/>
              <a:gd name="connsiteY155" fmla="*/ 1704354 h 5326648"/>
              <a:gd name="connsiteX156" fmla="*/ 6983922 w 7274272"/>
              <a:gd name="connsiteY156" fmla="*/ 1679593 h 5326648"/>
              <a:gd name="connsiteX157" fmla="*/ 6963312 w 7274272"/>
              <a:gd name="connsiteY157" fmla="*/ 1720861 h 5326648"/>
              <a:gd name="connsiteX158" fmla="*/ 6996288 w 7274272"/>
              <a:gd name="connsiteY158" fmla="*/ 1745622 h 5326648"/>
              <a:gd name="connsiteX159" fmla="*/ 6868507 w 7274272"/>
              <a:gd name="connsiteY159" fmla="*/ 1815777 h 5326648"/>
              <a:gd name="connsiteX160" fmla="*/ 7070484 w 7274272"/>
              <a:gd name="connsiteY160" fmla="*/ 1803396 h 5326648"/>
              <a:gd name="connsiteX161" fmla="*/ 6880873 w 7274272"/>
              <a:gd name="connsiteY161" fmla="*/ 1968467 h 5326648"/>
              <a:gd name="connsiteX162" fmla="*/ 6913849 w 7274272"/>
              <a:gd name="connsiteY162" fmla="*/ 1976720 h 5326648"/>
              <a:gd name="connsiteX163" fmla="*/ 6852019 w 7274272"/>
              <a:gd name="connsiteY163" fmla="*/ 2022115 h 5326648"/>
              <a:gd name="connsiteX164" fmla="*/ 6864385 w 7274272"/>
              <a:gd name="connsiteY164" fmla="*/ 2038622 h 5326648"/>
              <a:gd name="connsiteX165" fmla="*/ 6913849 w 7274272"/>
              <a:gd name="connsiteY165" fmla="*/ 2026242 h 5326648"/>
              <a:gd name="connsiteX166" fmla="*/ 6843775 w 7274272"/>
              <a:gd name="connsiteY166" fmla="*/ 2079890 h 5326648"/>
              <a:gd name="connsiteX167" fmla="*/ 6880873 w 7274272"/>
              <a:gd name="connsiteY167" fmla="*/ 2063383 h 5326648"/>
              <a:gd name="connsiteX168" fmla="*/ 6798433 w 7274272"/>
              <a:gd name="connsiteY168" fmla="*/ 2141791 h 5326648"/>
              <a:gd name="connsiteX169" fmla="*/ 6917971 w 7274272"/>
              <a:gd name="connsiteY169" fmla="*/ 2154171 h 5326648"/>
              <a:gd name="connsiteX170" fmla="*/ 6777823 w 7274272"/>
              <a:gd name="connsiteY170" fmla="*/ 2158298 h 5326648"/>
              <a:gd name="connsiteX171" fmla="*/ 6761336 w 7274272"/>
              <a:gd name="connsiteY171" fmla="*/ 2211946 h 5326648"/>
              <a:gd name="connsiteX172" fmla="*/ 6860263 w 7274272"/>
              <a:gd name="connsiteY172" fmla="*/ 2170678 h 5326648"/>
              <a:gd name="connsiteX173" fmla="*/ 6814921 w 7274272"/>
              <a:gd name="connsiteY173" fmla="*/ 2282101 h 5326648"/>
              <a:gd name="connsiteX174" fmla="*/ 6880873 w 7274272"/>
              <a:gd name="connsiteY174" fmla="*/ 2265594 h 5326648"/>
              <a:gd name="connsiteX175" fmla="*/ 6856141 w 7274272"/>
              <a:gd name="connsiteY175" fmla="*/ 2282101 h 5326648"/>
              <a:gd name="connsiteX176" fmla="*/ 6963312 w 7274272"/>
              <a:gd name="connsiteY176" fmla="*/ 2257340 h 5326648"/>
              <a:gd name="connsiteX177" fmla="*/ 6930337 w 7274272"/>
              <a:gd name="connsiteY177" fmla="*/ 2277974 h 5326648"/>
              <a:gd name="connsiteX178" fmla="*/ 6975678 w 7274272"/>
              <a:gd name="connsiteY178" fmla="*/ 2265594 h 5326648"/>
              <a:gd name="connsiteX179" fmla="*/ 6893239 w 7274272"/>
              <a:gd name="connsiteY179" fmla="*/ 2319242 h 5326648"/>
              <a:gd name="connsiteX180" fmla="*/ 6835531 w 7274272"/>
              <a:gd name="connsiteY180" fmla="*/ 2401777 h 5326648"/>
              <a:gd name="connsiteX181" fmla="*/ 6724238 w 7274272"/>
              <a:gd name="connsiteY181" fmla="*/ 2434791 h 5326648"/>
              <a:gd name="connsiteX182" fmla="*/ 6748970 w 7274272"/>
              <a:gd name="connsiteY182" fmla="*/ 2443045 h 5326648"/>
              <a:gd name="connsiteX183" fmla="*/ 6724238 w 7274272"/>
              <a:gd name="connsiteY183" fmla="*/ 2447172 h 5326648"/>
              <a:gd name="connsiteX184" fmla="*/ 6794311 w 7274272"/>
              <a:gd name="connsiteY184" fmla="*/ 2451298 h 5326648"/>
              <a:gd name="connsiteX185" fmla="*/ 6781945 w 7274272"/>
              <a:gd name="connsiteY185" fmla="*/ 2476059 h 5326648"/>
              <a:gd name="connsiteX186" fmla="*/ 6802555 w 7274272"/>
              <a:gd name="connsiteY186" fmla="*/ 2471932 h 5326648"/>
              <a:gd name="connsiteX187" fmla="*/ 6748970 w 7274272"/>
              <a:gd name="connsiteY187" fmla="*/ 2513200 h 5326648"/>
              <a:gd name="connsiteX188" fmla="*/ 6777823 w 7274272"/>
              <a:gd name="connsiteY188" fmla="*/ 2500820 h 5326648"/>
              <a:gd name="connsiteX189" fmla="*/ 6847897 w 7274272"/>
              <a:gd name="connsiteY189" fmla="*/ 2504946 h 5326648"/>
              <a:gd name="connsiteX190" fmla="*/ 6934459 w 7274272"/>
              <a:gd name="connsiteY190" fmla="*/ 2459552 h 5326648"/>
              <a:gd name="connsiteX191" fmla="*/ 6913849 w 7274272"/>
              <a:gd name="connsiteY191" fmla="*/ 2455425 h 5326648"/>
              <a:gd name="connsiteX192" fmla="*/ 6983922 w 7274272"/>
              <a:gd name="connsiteY192" fmla="*/ 2418284 h 5326648"/>
              <a:gd name="connsiteX193" fmla="*/ 6946825 w 7274272"/>
              <a:gd name="connsiteY193" fmla="*/ 2447172 h 5326648"/>
              <a:gd name="connsiteX194" fmla="*/ 6979800 w 7274272"/>
              <a:gd name="connsiteY194" fmla="*/ 2451298 h 5326648"/>
              <a:gd name="connsiteX195" fmla="*/ 6926215 w 7274272"/>
              <a:gd name="connsiteY195" fmla="*/ 2513200 h 5326648"/>
              <a:gd name="connsiteX196" fmla="*/ 6959190 w 7274272"/>
              <a:gd name="connsiteY196" fmla="*/ 2517327 h 5326648"/>
              <a:gd name="connsiteX197" fmla="*/ 6802555 w 7274272"/>
              <a:gd name="connsiteY197" fmla="*/ 2579228 h 5326648"/>
              <a:gd name="connsiteX198" fmla="*/ 6819043 w 7274272"/>
              <a:gd name="connsiteY198" fmla="*/ 2570975 h 5326648"/>
              <a:gd name="connsiteX199" fmla="*/ 6715994 w 7274272"/>
              <a:gd name="connsiteY199" fmla="*/ 2575101 h 5326648"/>
              <a:gd name="connsiteX200" fmla="*/ 6559359 w 7274272"/>
              <a:gd name="connsiteY200" fmla="*/ 2620496 h 5326648"/>
              <a:gd name="connsiteX201" fmla="*/ 6740726 w 7274272"/>
              <a:gd name="connsiteY201" fmla="*/ 2583355 h 5326648"/>
              <a:gd name="connsiteX202" fmla="*/ 6744848 w 7274272"/>
              <a:gd name="connsiteY202" fmla="*/ 2599862 h 5326648"/>
              <a:gd name="connsiteX203" fmla="*/ 6645920 w 7274272"/>
              <a:gd name="connsiteY203" fmla="*/ 2632876 h 5326648"/>
              <a:gd name="connsiteX204" fmla="*/ 6856141 w 7274272"/>
              <a:gd name="connsiteY204" fmla="*/ 2641130 h 5326648"/>
              <a:gd name="connsiteX205" fmla="*/ 7000410 w 7274272"/>
              <a:gd name="connsiteY205" fmla="*/ 2608115 h 5326648"/>
              <a:gd name="connsiteX206" fmla="*/ 7016898 w 7274272"/>
              <a:gd name="connsiteY206" fmla="*/ 2632876 h 5326648"/>
              <a:gd name="connsiteX207" fmla="*/ 6955068 w 7274272"/>
              <a:gd name="connsiteY207" fmla="*/ 2637003 h 5326648"/>
              <a:gd name="connsiteX208" fmla="*/ 6975678 w 7274272"/>
              <a:gd name="connsiteY208" fmla="*/ 2637003 h 5326648"/>
              <a:gd name="connsiteX209" fmla="*/ 6938581 w 7274272"/>
              <a:gd name="connsiteY209" fmla="*/ 2653510 h 5326648"/>
              <a:gd name="connsiteX210" fmla="*/ 6967434 w 7274272"/>
              <a:gd name="connsiteY210" fmla="*/ 2670017 h 5326648"/>
              <a:gd name="connsiteX211" fmla="*/ 6864385 w 7274272"/>
              <a:gd name="connsiteY211" fmla="*/ 2674144 h 5326648"/>
              <a:gd name="connsiteX212" fmla="*/ 6868507 w 7274272"/>
              <a:gd name="connsiteY212" fmla="*/ 2670017 h 5326648"/>
              <a:gd name="connsiteX213" fmla="*/ 6748970 w 7274272"/>
              <a:gd name="connsiteY213" fmla="*/ 2661763 h 5326648"/>
              <a:gd name="connsiteX214" fmla="*/ 6703628 w 7274272"/>
              <a:gd name="connsiteY214" fmla="*/ 2653510 h 5326648"/>
              <a:gd name="connsiteX215" fmla="*/ 6819043 w 7274272"/>
              <a:gd name="connsiteY215" fmla="*/ 2682397 h 5326648"/>
              <a:gd name="connsiteX216" fmla="*/ 6761336 w 7274272"/>
              <a:gd name="connsiteY216" fmla="*/ 2711285 h 5326648"/>
              <a:gd name="connsiteX217" fmla="*/ 6893239 w 7274272"/>
              <a:gd name="connsiteY217" fmla="*/ 2690651 h 5326648"/>
              <a:gd name="connsiteX218" fmla="*/ 6856141 w 7274272"/>
              <a:gd name="connsiteY218" fmla="*/ 2719538 h 5326648"/>
              <a:gd name="connsiteX219" fmla="*/ 6917971 w 7274272"/>
              <a:gd name="connsiteY219" fmla="*/ 2711285 h 5326648"/>
              <a:gd name="connsiteX220" fmla="*/ 6901483 w 7274272"/>
              <a:gd name="connsiteY220" fmla="*/ 2719538 h 5326648"/>
              <a:gd name="connsiteX221" fmla="*/ 7233624 w 7274272"/>
              <a:gd name="connsiteY221" fmla="*/ 2727663 h 5326648"/>
              <a:gd name="connsiteX222" fmla="*/ 7274272 w 7274272"/>
              <a:gd name="connsiteY222" fmla="*/ 2723090 h 5326648"/>
              <a:gd name="connsiteX223" fmla="*/ 7274272 w 7274272"/>
              <a:gd name="connsiteY223" fmla="*/ 2731962 h 5326648"/>
              <a:gd name="connsiteX224" fmla="*/ 7249274 w 7274272"/>
              <a:gd name="connsiteY224" fmla="*/ 2732434 h 5326648"/>
              <a:gd name="connsiteX225" fmla="*/ 7243607 w 7274272"/>
              <a:gd name="connsiteY225" fmla="*/ 2748425 h 5326648"/>
              <a:gd name="connsiteX226" fmla="*/ 7251851 w 7274272"/>
              <a:gd name="connsiteY226" fmla="*/ 2752552 h 5326648"/>
              <a:gd name="connsiteX227" fmla="*/ 6992166 w 7274272"/>
              <a:gd name="connsiteY227" fmla="*/ 2764932 h 5326648"/>
              <a:gd name="connsiteX228" fmla="*/ 6806677 w 7274272"/>
              <a:gd name="connsiteY228" fmla="*/ 2802073 h 5326648"/>
              <a:gd name="connsiteX229" fmla="*/ 6687140 w 7274272"/>
              <a:gd name="connsiteY229" fmla="*/ 2830961 h 5326648"/>
              <a:gd name="connsiteX230" fmla="*/ 6720116 w 7274272"/>
              <a:gd name="connsiteY230" fmla="*/ 2826834 h 5326648"/>
              <a:gd name="connsiteX231" fmla="*/ 6641798 w 7274272"/>
              <a:gd name="connsiteY231" fmla="*/ 2876355 h 5326648"/>
              <a:gd name="connsiteX232" fmla="*/ 6757214 w 7274272"/>
              <a:gd name="connsiteY232" fmla="*/ 2872228 h 5326648"/>
              <a:gd name="connsiteX233" fmla="*/ 6748970 w 7274272"/>
              <a:gd name="connsiteY233" fmla="*/ 2884609 h 5326648"/>
              <a:gd name="connsiteX234" fmla="*/ 6942703 w 7274272"/>
              <a:gd name="connsiteY234" fmla="*/ 2843341 h 5326648"/>
              <a:gd name="connsiteX235" fmla="*/ 6922093 w 7274272"/>
              <a:gd name="connsiteY235" fmla="*/ 2855721 h 5326648"/>
              <a:gd name="connsiteX236" fmla="*/ 6922093 w 7274272"/>
              <a:gd name="connsiteY236" fmla="*/ 2876355 h 5326648"/>
              <a:gd name="connsiteX237" fmla="*/ 6835531 w 7274272"/>
              <a:gd name="connsiteY237" fmla="*/ 2884609 h 5326648"/>
              <a:gd name="connsiteX238" fmla="*/ 6707750 w 7274272"/>
              <a:gd name="connsiteY238" fmla="*/ 2950637 h 5326648"/>
              <a:gd name="connsiteX239" fmla="*/ 6736604 w 7274272"/>
              <a:gd name="connsiteY239" fmla="*/ 2975397 h 5326648"/>
              <a:gd name="connsiteX240" fmla="*/ 6827287 w 7274272"/>
              <a:gd name="connsiteY240" fmla="*/ 2975397 h 5326648"/>
              <a:gd name="connsiteX241" fmla="*/ 6720116 w 7274272"/>
              <a:gd name="connsiteY241" fmla="*/ 3000158 h 5326648"/>
              <a:gd name="connsiteX242" fmla="*/ 6856141 w 7274272"/>
              <a:gd name="connsiteY242" fmla="*/ 3020792 h 5326648"/>
              <a:gd name="connsiteX243" fmla="*/ 6641798 w 7274272"/>
              <a:gd name="connsiteY243" fmla="*/ 3041426 h 5326648"/>
              <a:gd name="connsiteX244" fmla="*/ 6827287 w 7274272"/>
              <a:gd name="connsiteY244" fmla="*/ 3033172 h 5326648"/>
              <a:gd name="connsiteX245" fmla="*/ 6835531 w 7274272"/>
              <a:gd name="connsiteY245" fmla="*/ 3070313 h 5326648"/>
              <a:gd name="connsiteX246" fmla="*/ 6930337 w 7274272"/>
              <a:gd name="connsiteY246" fmla="*/ 3074440 h 5326648"/>
              <a:gd name="connsiteX247" fmla="*/ 6901483 w 7274272"/>
              <a:gd name="connsiteY247" fmla="*/ 3082693 h 5326648"/>
              <a:gd name="connsiteX248" fmla="*/ 6917971 w 7274272"/>
              <a:gd name="connsiteY248" fmla="*/ 3099200 h 5326648"/>
              <a:gd name="connsiteX249" fmla="*/ 7078728 w 7274272"/>
              <a:gd name="connsiteY249" fmla="*/ 3103327 h 5326648"/>
              <a:gd name="connsiteX250" fmla="*/ 6810799 w 7274272"/>
              <a:gd name="connsiteY250" fmla="*/ 3111581 h 5326648"/>
              <a:gd name="connsiteX251" fmla="*/ 6633554 w 7274272"/>
              <a:gd name="connsiteY251" fmla="*/ 3185862 h 5326648"/>
              <a:gd name="connsiteX252" fmla="*/ 6740726 w 7274272"/>
              <a:gd name="connsiteY252" fmla="*/ 3194116 h 5326648"/>
              <a:gd name="connsiteX253" fmla="*/ 6584091 w 7274272"/>
              <a:gd name="connsiteY253" fmla="*/ 3223003 h 5326648"/>
              <a:gd name="connsiteX254" fmla="*/ 6608822 w 7274272"/>
              <a:gd name="connsiteY254" fmla="*/ 3223003 h 5326648"/>
              <a:gd name="connsiteX255" fmla="*/ 6534627 w 7274272"/>
              <a:gd name="connsiteY255" fmla="*/ 3276651 h 5326648"/>
              <a:gd name="connsiteX256" fmla="*/ 6608822 w 7274272"/>
              <a:gd name="connsiteY256" fmla="*/ 3284905 h 5326648"/>
              <a:gd name="connsiteX257" fmla="*/ 6410968 w 7274272"/>
              <a:gd name="connsiteY257" fmla="*/ 3313792 h 5326648"/>
              <a:gd name="connsiteX258" fmla="*/ 6452187 w 7274272"/>
              <a:gd name="connsiteY258" fmla="*/ 3317919 h 5326648"/>
              <a:gd name="connsiteX259" fmla="*/ 6439821 w 7274272"/>
              <a:gd name="connsiteY259" fmla="*/ 3326172 h 5326648"/>
              <a:gd name="connsiteX260" fmla="*/ 6538749 w 7274272"/>
              <a:gd name="connsiteY260" fmla="*/ 3317919 h 5326648"/>
              <a:gd name="connsiteX261" fmla="*/ 6641798 w 7274272"/>
              <a:gd name="connsiteY261" fmla="*/ 3342680 h 5326648"/>
              <a:gd name="connsiteX262" fmla="*/ 6534627 w 7274272"/>
              <a:gd name="connsiteY262" fmla="*/ 3363313 h 5326648"/>
              <a:gd name="connsiteX263" fmla="*/ 6336772 w 7274272"/>
              <a:gd name="connsiteY263" fmla="*/ 3400454 h 5326648"/>
              <a:gd name="connsiteX264" fmla="*/ 6274942 w 7274272"/>
              <a:gd name="connsiteY264" fmla="*/ 3404581 h 5326648"/>
              <a:gd name="connsiteX265" fmla="*/ 6299674 w 7274272"/>
              <a:gd name="connsiteY265" fmla="*/ 3412834 h 5326648"/>
              <a:gd name="connsiteX266" fmla="*/ 6283186 w 7274272"/>
              <a:gd name="connsiteY266" fmla="*/ 3433468 h 5326648"/>
              <a:gd name="connsiteX267" fmla="*/ 6530505 w 7274272"/>
              <a:gd name="connsiteY267" fmla="*/ 3408708 h 5326648"/>
              <a:gd name="connsiteX268" fmla="*/ 6386236 w 7274272"/>
              <a:gd name="connsiteY268" fmla="*/ 3445849 h 5326648"/>
              <a:gd name="connsiteX269" fmla="*/ 6481041 w 7274272"/>
              <a:gd name="connsiteY269" fmla="*/ 3449975 h 5326648"/>
              <a:gd name="connsiteX270" fmla="*/ 6431577 w 7274272"/>
              <a:gd name="connsiteY270" fmla="*/ 3454102 h 5326648"/>
              <a:gd name="connsiteX271" fmla="*/ 6509895 w 7274272"/>
              <a:gd name="connsiteY271" fmla="*/ 3478863 h 5326648"/>
              <a:gd name="connsiteX272" fmla="*/ 6485163 w 7274272"/>
              <a:gd name="connsiteY272" fmla="*/ 3482989 h 5326648"/>
              <a:gd name="connsiteX273" fmla="*/ 6514017 w 7274272"/>
              <a:gd name="connsiteY273" fmla="*/ 3487116 h 5326648"/>
              <a:gd name="connsiteX274" fmla="*/ 6410968 w 7274272"/>
              <a:gd name="connsiteY274" fmla="*/ 3499497 h 5326648"/>
              <a:gd name="connsiteX275" fmla="*/ 6258454 w 7274272"/>
              <a:gd name="connsiteY275" fmla="*/ 3491243 h 5326648"/>
              <a:gd name="connsiteX276" fmla="*/ 6415090 w 7274272"/>
              <a:gd name="connsiteY276" fmla="*/ 3478863 h 5326648"/>
              <a:gd name="connsiteX277" fmla="*/ 6410968 w 7274272"/>
              <a:gd name="connsiteY277" fmla="*/ 3487116 h 5326648"/>
              <a:gd name="connsiteX278" fmla="*/ 6468675 w 7274272"/>
              <a:gd name="connsiteY278" fmla="*/ 3470609 h 5326648"/>
              <a:gd name="connsiteX279" fmla="*/ 6217235 w 7274272"/>
              <a:gd name="connsiteY279" fmla="*/ 3499497 h 5326648"/>
              <a:gd name="connsiteX280" fmla="*/ 6390358 w 7274272"/>
              <a:gd name="connsiteY280" fmla="*/ 3507750 h 5326648"/>
              <a:gd name="connsiteX281" fmla="*/ 6336772 w 7274272"/>
              <a:gd name="connsiteY281" fmla="*/ 3532511 h 5326648"/>
              <a:gd name="connsiteX282" fmla="*/ 6402724 w 7274272"/>
              <a:gd name="connsiteY282" fmla="*/ 3544891 h 5326648"/>
              <a:gd name="connsiteX283" fmla="*/ 6386236 w 7274272"/>
              <a:gd name="connsiteY283" fmla="*/ 3528384 h 5326648"/>
              <a:gd name="connsiteX284" fmla="*/ 6464553 w 7274272"/>
              <a:gd name="connsiteY284" fmla="*/ 3511877 h 5326648"/>
              <a:gd name="connsiteX285" fmla="*/ 6439821 w 7274272"/>
              <a:gd name="connsiteY285" fmla="*/ 3536637 h 5326648"/>
              <a:gd name="connsiteX286" fmla="*/ 6546993 w 7274272"/>
              <a:gd name="connsiteY286" fmla="*/ 3540764 h 5326648"/>
              <a:gd name="connsiteX287" fmla="*/ 6497529 w 7274272"/>
              <a:gd name="connsiteY287" fmla="*/ 3565525 h 5326648"/>
              <a:gd name="connsiteX288" fmla="*/ 6662408 w 7274272"/>
              <a:gd name="connsiteY288" fmla="*/ 3565525 h 5326648"/>
              <a:gd name="connsiteX289" fmla="*/ 6394480 w 7274272"/>
              <a:gd name="connsiteY289" fmla="*/ 3627426 h 5326648"/>
              <a:gd name="connsiteX290" fmla="*/ 6410968 w 7274272"/>
              <a:gd name="connsiteY290" fmla="*/ 3635680 h 5326648"/>
              <a:gd name="connsiteX291" fmla="*/ 6349138 w 7274272"/>
              <a:gd name="connsiteY291" fmla="*/ 3648060 h 5326648"/>
              <a:gd name="connsiteX292" fmla="*/ 6505773 w 7274272"/>
              <a:gd name="connsiteY292" fmla="*/ 3643933 h 5326648"/>
              <a:gd name="connsiteX293" fmla="*/ 6361504 w 7274272"/>
              <a:gd name="connsiteY293" fmla="*/ 3660440 h 5326648"/>
              <a:gd name="connsiteX294" fmla="*/ 6332650 w 7274272"/>
              <a:gd name="connsiteY294" fmla="*/ 3689328 h 5326648"/>
              <a:gd name="connsiteX295" fmla="*/ 6349138 w 7274272"/>
              <a:gd name="connsiteY295" fmla="*/ 3676947 h 5326648"/>
              <a:gd name="connsiteX296" fmla="*/ 6332650 w 7274272"/>
              <a:gd name="connsiteY296" fmla="*/ 3726469 h 5326648"/>
              <a:gd name="connsiteX297" fmla="*/ 6353260 w 7274272"/>
              <a:gd name="connsiteY297" fmla="*/ 3726469 h 5326648"/>
              <a:gd name="connsiteX298" fmla="*/ 6287308 w 7274272"/>
              <a:gd name="connsiteY298" fmla="*/ 3759483 h 5326648"/>
              <a:gd name="connsiteX299" fmla="*/ 6340894 w 7274272"/>
              <a:gd name="connsiteY299" fmla="*/ 3755356 h 5326648"/>
              <a:gd name="connsiteX300" fmla="*/ 6262576 w 7274272"/>
              <a:gd name="connsiteY300" fmla="*/ 3788370 h 5326648"/>
              <a:gd name="connsiteX301" fmla="*/ 6279064 w 7274272"/>
              <a:gd name="connsiteY301" fmla="*/ 3796624 h 5326648"/>
              <a:gd name="connsiteX302" fmla="*/ 6246089 w 7274272"/>
              <a:gd name="connsiteY302" fmla="*/ 3784243 h 5326648"/>
              <a:gd name="connsiteX303" fmla="*/ 6192503 w 7274272"/>
              <a:gd name="connsiteY303" fmla="*/ 3804877 h 5326648"/>
              <a:gd name="connsiteX304" fmla="*/ 6448065 w 7274272"/>
              <a:gd name="connsiteY304" fmla="*/ 3804877 h 5326648"/>
              <a:gd name="connsiteX305" fmla="*/ 6654164 w 7274272"/>
              <a:gd name="connsiteY305" fmla="*/ 3775990 h 5326648"/>
              <a:gd name="connsiteX306" fmla="*/ 6509895 w 7274272"/>
              <a:gd name="connsiteY306" fmla="*/ 3825511 h 5326648"/>
              <a:gd name="connsiteX307" fmla="*/ 6526383 w 7274272"/>
              <a:gd name="connsiteY307" fmla="*/ 3804877 h 5326648"/>
              <a:gd name="connsiteX308" fmla="*/ 6324406 w 7274272"/>
              <a:gd name="connsiteY308" fmla="*/ 3825511 h 5326648"/>
              <a:gd name="connsiteX309" fmla="*/ 6204869 w 7274272"/>
              <a:gd name="connsiteY309" fmla="*/ 3866779 h 5326648"/>
              <a:gd name="connsiteX310" fmla="*/ 6332650 w 7274272"/>
              <a:gd name="connsiteY310" fmla="*/ 3866779 h 5326648"/>
              <a:gd name="connsiteX311" fmla="*/ 6312040 w 7274272"/>
              <a:gd name="connsiteY311" fmla="*/ 3879159 h 5326648"/>
              <a:gd name="connsiteX312" fmla="*/ 6567603 w 7274272"/>
              <a:gd name="connsiteY312" fmla="*/ 3866779 h 5326648"/>
              <a:gd name="connsiteX313" fmla="*/ 6340894 w 7274272"/>
              <a:gd name="connsiteY313" fmla="*/ 3895666 h 5326648"/>
              <a:gd name="connsiteX314" fmla="*/ 6217235 w 7274272"/>
              <a:gd name="connsiteY314" fmla="*/ 3916300 h 5326648"/>
              <a:gd name="connsiteX315" fmla="*/ 6138917 w 7274272"/>
              <a:gd name="connsiteY315" fmla="*/ 3982328 h 5326648"/>
              <a:gd name="connsiteX316" fmla="*/ 6167771 w 7274272"/>
              <a:gd name="connsiteY316" fmla="*/ 3978201 h 5326648"/>
              <a:gd name="connsiteX317" fmla="*/ 6163649 w 7274272"/>
              <a:gd name="connsiteY317" fmla="*/ 3986455 h 5326648"/>
              <a:gd name="connsiteX318" fmla="*/ 6254332 w 7274272"/>
              <a:gd name="connsiteY318" fmla="*/ 3961694 h 5326648"/>
              <a:gd name="connsiteX319" fmla="*/ 6159527 w 7274272"/>
              <a:gd name="connsiteY319" fmla="*/ 4019469 h 5326648"/>
              <a:gd name="connsiteX320" fmla="*/ 6213113 w 7274272"/>
              <a:gd name="connsiteY320" fmla="*/ 4007089 h 5326648"/>
              <a:gd name="connsiteX321" fmla="*/ 6188381 w 7274272"/>
              <a:gd name="connsiteY321" fmla="*/ 4023596 h 5326648"/>
              <a:gd name="connsiteX322" fmla="*/ 6241967 w 7274272"/>
              <a:gd name="connsiteY322" fmla="*/ 4027722 h 5326648"/>
              <a:gd name="connsiteX323" fmla="*/ 6208991 w 7274272"/>
              <a:gd name="connsiteY323" fmla="*/ 4052483 h 5326648"/>
              <a:gd name="connsiteX324" fmla="*/ 6221357 w 7274272"/>
              <a:gd name="connsiteY324" fmla="*/ 4064863 h 5326648"/>
              <a:gd name="connsiteX325" fmla="*/ 6340894 w 7274272"/>
              <a:gd name="connsiteY325" fmla="*/ 4023596 h 5326648"/>
              <a:gd name="connsiteX326" fmla="*/ 6406846 w 7274272"/>
              <a:gd name="connsiteY326" fmla="*/ 3994708 h 5326648"/>
              <a:gd name="connsiteX327" fmla="*/ 6353260 w 7274272"/>
              <a:gd name="connsiteY327" fmla="*/ 4035976 h 5326648"/>
              <a:gd name="connsiteX328" fmla="*/ 6456438 w 7274272"/>
              <a:gd name="connsiteY328" fmla="*/ 4047002 h 5326648"/>
              <a:gd name="connsiteX329" fmla="*/ 6487616 w 7274272"/>
              <a:gd name="connsiteY329" fmla="*/ 4040453 h 5326648"/>
              <a:gd name="connsiteX330" fmla="*/ 6514017 w 7274272"/>
              <a:gd name="connsiteY330" fmla="*/ 4044229 h 5326648"/>
              <a:gd name="connsiteX331" fmla="*/ 6340894 w 7274272"/>
              <a:gd name="connsiteY331" fmla="*/ 4089624 h 5326648"/>
              <a:gd name="connsiteX332" fmla="*/ 6398602 w 7274272"/>
              <a:gd name="connsiteY332" fmla="*/ 4110258 h 5326648"/>
              <a:gd name="connsiteX333" fmla="*/ 6365626 w 7274272"/>
              <a:gd name="connsiteY333" fmla="*/ 4135018 h 5326648"/>
              <a:gd name="connsiteX334" fmla="*/ 6382114 w 7274272"/>
              <a:gd name="connsiteY334" fmla="*/ 4130892 h 5326648"/>
              <a:gd name="connsiteX335" fmla="*/ 6332650 w 7274272"/>
              <a:gd name="connsiteY335" fmla="*/ 4147399 h 5326648"/>
              <a:gd name="connsiteX336" fmla="*/ 6394480 w 7274272"/>
              <a:gd name="connsiteY336" fmla="*/ 4151525 h 5326648"/>
              <a:gd name="connsiteX337" fmla="*/ 6369748 w 7274272"/>
              <a:gd name="connsiteY337" fmla="*/ 4163906 h 5326648"/>
              <a:gd name="connsiteX338" fmla="*/ 6427455 w 7274272"/>
              <a:gd name="connsiteY338" fmla="*/ 4168032 h 5326648"/>
              <a:gd name="connsiteX339" fmla="*/ 6353260 w 7274272"/>
              <a:gd name="connsiteY339" fmla="*/ 4188666 h 5326648"/>
              <a:gd name="connsiteX340" fmla="*/ 6377992 w 7274272"/>
              <a:gd name="connsiteY340" fmla="*/ 4196920 h 5326648"/>
              <a:gd name="connsiteX341" fmla="*/ 6291430 w 7274272"/>
              <a:gd name="connsiteY341" fmla="*/ 4221680 h 5326648"/>
              <a:gd name="connsiteX342" fmla="*/ 6312040 w 7274272"/>
              <a:gd name="connsiteY342" fmla="*/ 4234061 h 5326648"/>
              <a:gd name="connsiteX343" fmla="*/ 6270820 w 7274272"/>
              <a:gd name="connsiteY343" fmla="*/ 4262948 h 5326648"/>
              <a:gd name="connsiteX344" fmla="*/ 6299674 w 7274272"/>
              <a:gd name="connsiteY344" fmla="*/ 4267075 h 5326648"/>
              <a:gd name="connsiteX345" fmla="*/ 6192503 w 7274272"/>
              <a:gd name="connsiteY345" fmla="*/ 4291835 h 5326648"/>
              <a:gd name="connsiteX346" fmla="*/ 6204869 w 7274272"/>
              <a:gd name="connsiteY346" fmla="*/ 4312469 h 5326648"/>
              <a:gd name="connsiteX347" fmla="*/ 6213113 w 7274272"/>
              <a:gd name="connsiteY347" fmla="*/ 4304216 h 5326648"/>
              <a:gd name="connsiteX348" fmla="*/ 6159527 w 7274272"/>
              <a:gd name="connsiteY348" fmla="*/ 4328976 h 5326648"/>
              <a:gd name="connsiteX349" fmla="*/ 5998770 w 7274272"/>
              <a:gd name="connsiteY349" fmla="*/ 4374371 h 5326648"/>
              <a:gd name="connsiteX350" fmla="*/ 6027624 w 7274272"/>
              <a:gd name="connsiteY350" fmla="*/ 4357864 h 5326648"/>
              <a:gd name="connsiteX351" fmla="*/ 5838013 w 7274272"/>
              <a:gd name="connsiteY351" fmla="*/ 4374371 h 5326648"/>
              <a:gd name="connsiteX352" fmla="*/ 5747329 w 7274272"/>
              <a:gd name="connsiteY352" fmla="*/ 4390878 h 5326648"/>
              <a:gd name="connsiteX353" fmla="*/ 5755573 w 7274272"/>
              <a:gd name="connsiteY353" fmla="*/ 4395005 h 5326648"/>
              <a:gd name="connsiteX354" fmla="*/ 5718476 w 7274272"/>
              <a:gd name="connsiteY354" fmla="*/ 4411512 h 5326648"/>
              <a:gd name="connsiteX355" fmla="*/ 5767939 w 7274272"/>
              <a:gd name="connsiteY355" fmla="*/ 4423892 h 5326648"/>
              <a:gd name="connsiteX356" fmla="*/ 5590694 w 7274272"/>
              <a:gd name="connsiteY356" fmla="*/ 4477540 h 5326648"/>
              <a:gd name="connsiteX357" fmla="*/ 5598938 w 7274272"/>
              <a:gd name="connsiteY357" fmla="*/ 4465160 h 5326648"/>
              <a:gd name="connsiteX358" fmla="*/ 5269180 w 7274272"/>
              <a:gd name="connsiteY358" fmla="*/ 4469286 h 5326648"/>
              <a:gd name="connsiteX359" fmla="*/ 5355742 w 7274272"/>
              <a:gd name="connsiteY359" fmla="*/ 4469286 h 5326648"/>
              <a:gd name="connsiteX360" fmla="*/ 5335132 w 7274272"/>
              <a:gd name="connsiteY360" fmla="*/ 4494047 h 5326648"/>
              <a:gd name="connsiteX361" fmla="*/ 5401083 w 7274272"/>
              <a:gd name="connsiteY361" fmla="*/ 4494047 h 5326648"/>
              <a:gd name="connsiteX362" fmla="*/ 5392839 w 7274272"/>
              <a:gd name="connsiteY362" fmla="*/ 4502300 h 5326648"/>
              <a:gd name="connsiteX363" fmla="*/ 5565962 w 7274272"/>
              <a:gd name="connsiteY363" fmla="*/ 4485793 h 5326648"/>
              <a:gd name="connsiteX364" fmla="*/ 5582450 w 7274272"/>
              <a:gd name="connsiteY364" fmla="*/ 4481667 h 5326648"/>
              <a:gd name="connsiteX365" fmla="*/ 5557718 w 7274272"/>
              <a:gd name="connsiteY365" fmla="*/ 4506427 h 5326648"/>
              <a:gd name="connsiteX366" fmla="*/ 5701988 w 7274272"/>
              <a:gd name="connsiteY366" fmla="*/ 4510554 h 5326648"/>
              <a:gd name="connsiteX367" fmla="*/ 5685500 w 7274272"/>
              <a:gd name="connsiteY367" fmla="*/ 4518808 h 5326648"/>
              <a:gd name="connsiteX368" fmla="*/ 5722598 w 7274272"/>
              <a:gd name="connsiteY368" fmla="*/ 4527061 h 5326648"/>
              <a:gd name="connsiteX369" fmla="*/ 5677256 w 7274272"/>
              <a:gd name="connsiteY369" fmla="*/ 4535315 h 5326648"/>
              <a:gd name="connsiteX370" fmla="*/ 5870989 w 7274272"/>
              <a:gd name="connsiteY370" fmla="*/ 4543568 h 5326648"/>
              <a:gd name="connsiteX371" fmla="*/ 6007014 w 7274272"/>
              <a:gd name="connsiteY371" fmla="*/ 4522934 h 5326648"/>
              <a:gd name="connsiteX372" fmla="*/ 6081209 w 7274272"/>
              <a:gd name="connsiteY372" fmla="*/ 4535315 h 5326648"/>
              <a:gd name="connsiteX373" fmla="*/ 6118307 w 7274272"/>
              <a:gd name="connsiteY373" fmla="*/ 4539441 h 5326648"/>
              <a:gd name="connsiteX374" fmla="*/ 5870989 w 7274272"/>
              <a:gd name="connsiteY374" fmla="*/ 4576582 h 5326648"/>
              <a:gd name="connsiteX375" fmla="*/ 5903964 w 7274272"/>
              <a:gd name="connsiteY375" fmla="*/ 4584836 h 5326648"/>
              <a:gd name="connsiteX376" fmla="*/ 5706110 w 7274272"/>
              <a:gd name="connsiteY376" fmla="*/ 4621977 h 5326648"/>
              <a:gd name="connsiteX377" fmla="*/ 5697866 w 7274272"/>
              <a:gd name="connsiteY377" fmla="*/ 4609596 h 5326648"/>
              <a:gd name="connsiteX378" fmla="*/ 5726719 w 7274272"/>
              <a:gd name="connsiteY378" fmla="*/ 4601343 h 5326648"/>
              <a:gd name="connsiteX379" fmla="*/ 5450547 w 7274272"/>
              <a:gd name="connsiteY379" fmla="*/ 4609596 h 5326648"/>
              <a:gd name="connsiteX380" fmla="*/ 5627792 w 7274272"/>
              <a:gd name="connsiteY380" fmla="*/ 4609596 h 5326648"/>
              <a:gd name="connsiteX381" fmla="*/ 5524743 w 7274272"/>
              <a:gd name="connsiteY381" fmla="*/ 4638484 h 5326648"/>
              <a:gd name="connsiteX382" fmla="*/ 5594816 w 7274272"/>
              <a:gd name="connsiteY382" fmla="*/ 4650864 h 5326648"/>
              <a:gd name="connsiteX383" fmla="*/ 5388717 w 7274272"/>
              <a:gd name="connsiteY383" fmla="*/ 4683878 h 5326648"/>
              <a:gd name="connsiteX384" fmla="*/ 5500011 w 7274272"/>
              <a:gd name="connsiteY384" fmla="*/ 4634357 h 5326648"/>
              <a:gd name="connsiteX385" fmla="*/ 5421693 w 7274272"/>
              <a:gd name="connsiteY385" fmla="*/ 4642610 h 5326648"/>
              <a:gd name="connsiteX386" fmla="*/ 5462913 w 7274272"/>
              <a:gd name="connsiteY386" fmla="*/ 4626103 h 5326648"/>
              <a:gd name="connsiteX387" fmla="*/ 5281546 w 7274272"/>
              <a:gd name="connsiteY387" fmla="*/ 4650864 h 5326648"/>
              <a:gd name="connsiteX388" fmla="*/ 5314522 w 7274272"/>
              <a:gd name="connsiteY388" fmla="*/ 4671498 h 5326648"/>
              <a:gd name="connsiteX389" fmla="*/ 5153765 w 7274272"/>
              <a:gd name="connsiteY389" fmla="*/ 4683878 h 5326648"/>
              <a:gd name="connsiteX390" fmla="*/ 5322766 w 7274272"/>
              <a:gd name="connsiteY390" fmla="*/ 4708639 h 5326648"/>
              <a:gd name="connsiteX391" fmla="*/ 5124911 w 7274272"/>
              <a:gd name="connsiteY391" fmla="*/ 4725146 h 5326648"/>
              <a:gd name="connsiteX392" fmla="*/ 5227960 w 7274272"/>
              <a:gd name="connsiteY392" fmla="*/ 4725146 h 5326648"/>
              <a:gd name="connsiteX393" fmla="*/ 5644280 w 7274272"/>
              <a:gd name="connsiteY393" fmla="*/ 4741653 h 5326648"/>
              <a:gd name="connsiteX394" fmla="*/ 5788549 w 7274272"/>
              <a:gd name="connsiteY394" fmla="*/ 4721019 h 5326648"/>
              <a:gd name="connsiteX395" fmla="*/ 5936940 w 7274272"/>
              <a:gd name="connsiteY395" fmla="*/ 4704512 h 5326648"/>
              <a:gd name="connsiteX396" fmla="*/ 5763817 w 7274272"/>
              <a:gd name="connsiteY396" fmla="*/ 4737526 h 5326648"/>
              <a:gd name="connsiteX397" fmla="*/ 5467035 w 7274272"/>
              <a:gd name="connsiteY397" fmla="*/ 4762287 h 5326648"/>
              <a:gd name="connsiteX398" fmla="*/ 5104301 w 7274272"/>
              <a:gd name="connsiteY398" fmla="*/ 4754033 h 5326648"/>
              <a:gd name="connsiteX399" fmla="*/ 5273302 w 7274272"/>
              <a:gd name="connsiteY399" fmla="*/ 4770540 h 5326648"/>
              <a:gd name="connsiteX400" fmla="*/ 5401083 w 7274272"/>
              <a:gd name="connsiteY400" fmla="*/ 4787047 h 5326648"/>
              <a:gd name="connsiteX401" fmla="*/ 5722598 w 7274272"/>
              <a:gd name="connsiteY401" fmla="*/ 4787047 h 5326648"/>
              <a:gd name="connsiteX402" fmla="*/ 5706110 w 7274272"/>
              <a:gd name="connsiteY402" fmla="*/ 4799428 h 5326648"/>
              <a:gd name="connsiteX403" fmla="*/ 5846257 w 7274272"/>
              <a:gd name="connsiteY403" fmla="*/ 4774667 h 5326648"/>
              <a:gd name="connsiteX404" fmla="*/ 5928696 w 7274272"/>
              <a:gd name="connsiteY404" fmla="*/ 4716892 h 5326648"/>
              <a:gd name="connsiteX405" fmla="*/ 5941062 w 7274272"/>
              <a:gd name="connsiteY405" fmla="*/ 4737526 h 5326648"/>
              <a:gd name="connsiteX406" fmla="*/ 5986404 w 7274272"/>
              <a:gd name="connsiteY406" fmla="*/ 4716892 h 5326648"/>
              <a:gd name="connsiteX407" fmla="*/ 5974038 w 7274272"/>
              <a:gd name="connsiteY407" fmla="*/ 4733399 h 5326648"/>
              <a:gd name="connsiteX408" fmla="*/ 6031746 w 7274272"/>
              <a:gd name="connsiteY408" fmla="*/ 4716892 h 5326648"/>
              <a:gd name="connsiteX409" fmla="*/ 6011136 w 7274272"/>
              <a:gd name="connsiteY409" fmla="*/ 4733399 h 5326648"/>
              <a:gd name="connsiteX410" fmla="*/ 6077087 w 7274272"/>
              <a:gd name="connsiteY410" fmla="*/ 4712765 h 5326648"/>
              <a:gd name="connsiteX411" fmla="*/ 6068844 w 7274272"/>
              <a:gd name="connsiteY411" fmla="*/ 4733399 h 5326648"/>
              <a:gd name="connsiteX412" fmla="*/ 6122429 w 7274272"/>
              <a:gd name="connsiteY412" fmla="*/ 4741653 h 5326648"/>
              <a:gd name="connsiteX413" fmla="*/ 6027624 w 7274272"/>
              <a:gd name="connsiteY413" fmla="*/ 4770540 h 5326648"/>
              <a:gd name="connsiteX414" fmla="*/ 6052356 w 7274272"/>
              <a:gd name="connsiteY414" fmla="*/ 4791174 h 5326648"/>
              <a:gd name="connsiteX415" fmla="*/ 5866867 w 7274272"/>
              <a:gd name="connsiteY415" fmla="*/ 4824188 h 5326648"/>
              <a:gd name="connsiteX416" fmla="*/ 5891599 w 7274272"/>
              <a:gd name="connsiteY416" fmla="*/ 4828315 h 5326648"/>
              <a:gd name="connsiteX417" fmla="*/ 5825647 w 7274272"/>
              <a:gd name="connsiteY417" fmla="*/ 4832442 h 5326648"/>
              <a:gd name="connsiteX418" fmla="*/ 5986404 w 7274272"/>
              <a:gd name="connsiteY418" fmla="*/ 4840695 h 5326648"/>
              <a:gd name="connsiteX419" fmla="*/ 6118307 w 7274272"/>
              <a:gd name="connsiteY419" fmla="*/ 4820061 h 5326648"/>
              <a:gd name="connsiteX420" fmla="*/ 6105941 w 7274272"/>
              <a:gd name="connsiteY420" fmla="*/ 4828315 h 5326648"/>
              <a:gd name="connsiteX421" fmla="*/ 6435699 w 7274272"/>
              <a:gd name="connsiteY421" fmla="*/ 4820061 h 5326648"/>
              <a:gd name="connsiteX422" fmla="*/ 6163649 w 7274272"/>
              <a:gd name="connsiteY422" fmla="*/ 4873709 h 5326648"/>
              <a:gd name="connsiteX423" fmla="*/ 6023502 w 7274272"/>
              <a:gd name="connsiteY423" fmla="*/ 4906723 h 5326648"/>
              <a:gd name="connsiteX424" fmla="*/ 6130673 w 7274272"/>
              <a:gd name="connsiteY424" fmla="*/ 4923230 h 5326648"/>
              <a:gd name="connsiteX425" fmla="*/ 6122429 w 7274272"/>
              <a:gd name="connsiteY425" fmla="*/ 4931484 h 5326648"/>
              <a:gd name="connsiteX426" fmla="*/ 6340894 w 7274272"/>
              <a:gd name="connsiteY426" fmla="*/ 4902597 h 5326648"/>
              <a:gd name="connsiteX427" fmla="*/ 6258454 w 7274272"/>
              <a:gd name="connsiteY427" fmla="*/ 4952118 h 5326648"/>
              <a:gd name="connsiteX428" fmla="*/ 6283186 w 7274272"/>
              <a:gd name="connsiteY428" fmla="*/ 4968625 h 5326648"/>
              <a:gd name="connsiteX429" fmla="*/ 6114185 w 7274272"/>
              <a:gd name="connsiteY429" fmla="*/ 4985132 h 5326648"/>
              <a:gd name="connsiteX430" fmla="*/ 5990526 w 7274272"/>
              <a:gd name="connsiteY430" fmla="*/ 5030526 h 5326648"/>
              <a:gd name="connsiteX431" fmla="*/ 6192503 w 7274272"/>
              <a:gd name="connsiteY431" fmla="*/ 5018146 h 5326648"/>
              <a:gd name="connsiteX432" fmla="*/ 5673134 w 7274272"/>
              <a:gd name="connsiteY432" fmla="*/ 5088301 h 5326648"/>
              <a:gd name="connsiteX433" fmla="*/ 5462913 w 7274272"/>
              <a:gd name="connsiteY433" fmla="*/ 5096555 h 5326648"/>
              <a:gd name="connsiteX434" fmla="*/ 5479401 w 7274272"/>
              <a:gd name="connsiteY434" fmla="*/ 5084174 h 5326648"/>
              <a:gd name="connsiteX435" fmla="*/ 5240326 w 7274272"/>
              <a:gd name="connsiteY435" fmla="*/ 5080048 h 5326648"/>
              <a:gd name="connsiteX436" fmla="*/ 5269180 w 7274272"/>
              <a:gd name="connsiteY436" fmla="*/ 5067667 h 5326648"/>
              <a:gd name="connsiteX437" fmla="*/ 5005374 w 7274272"/>
              <a:gd name="connsiteY437" fmla="*/ 5055287 h 5326648"/>
              <a:gd name="connsiteX438" fmla="*/ 4902324 w 7274272"/>
              <a:gd name="connsiteY438" fmla="*/ 5059414 h 5326648"/>
              <a:gd name="connsiteX439" fmla="*/ 4964154 w 7274272"/>
              <a:gd name="connsiteY439" fmla="*/ 5075921 h 5326648"/>
              <a:gd name="connsiteX440" fmla="*/ 4840495 w 7274272"/>
              <a:gd name="connsiteY440" fmla="*/ 5055287 h 5326648"/>
              <a:gd name="connsiteX441" fmla="*/ 4597298 w 7274272"/>
              <a:gd name="connsiteY441" fmla="*/ 5051160 h 5326648"/>
              <a:gd name="connsiteX442" fmla="*/ 4955910 w 7274272"/>
              <a:gd name="connsiteY442" fmla="*/ 5038780 h 5326648"/>
              <a:gd name="connsiteX443" fmla="*/ 4869348 w 7274272"/>
              <a:gd name="connsiteY443" fmla="*/ 5022273 h 5326648"/>
              <a:gd name="connsiteX444" fmla="*/ 4873470 w 7274272"/>
              <a:gd name="connsiteY444" fmla="*/ 5018146 h 5326648"/>
              <a:gd name="connsiteX445" fmla="*/ 4852860 w 7274272"/>
              <a:gd name="connsiteY445" fmla="*/ 5018146 h 5326648"/>
              <a:gd name="connsiteX446" fmla="*/ 4700347 w 7274272"/>
              <a:gd name="connsiteY446" fmla="*/ 5005766 h 5326648"/>
              <a:gd name="connsiteX447" fmla="*/ 4914690 w 7274272"/>
              <a:gd name="connsiteY447" fmla="*/ 5001639 h 5326648"/>
              <a:gd name="connsiteX448" fmla="*/ 5058959 w 7274272"/>
              <a:gd name="connsiteY448" fmla="*/ 5018146 h 5326648"/>
              <a:gd name="connsiteX449" fmla="*/ 5112545 w 7274272"/>
              <a:gd name="connsiteY449" fmla="*/ 5018146 h 5326648"/>
              <a:gd name="connsiteX450" fmla="*/ 5133155 w 7274272"/>
              <a:gd name="connsiteY450" fmla="*/ 5022273 h 5326648"/>
              <a:gd name="connsiteX451" fmla="*/ 5137277 w 7274272"/>
              <a:gd name="connsiteY451" fmla="*/ 5026400 h 5326648"/>
              <a:gd name="connsiteX452" fmla="*/ 5504133 w 7274272"/>
              <a:gd name="connsiteY452" fmla="*/ 5051160 h 5326648"/>
              <a:gd name="connsiteX453" fmla="*/ 5788549 w 7274272"/>
              <a:gd name="connsiteY453" fmla="*/ 5034653 h 5326648"/>
              <a:gd name="connsiteX454" fmla="*/ 6031746 w 7274272"/>
              <a:gd name="connsiteY454" fmla="*/ 4981005 h 5326648"/>
              <a:gd name="connsiteX455" fmla="*/ 5673134 w 7274272"/>
              <a:gd name="connsiteY455" fmla="*/ 4989259 h 5326648"/>
              <a:gd name="connsiteX456" fmla="*/ 5351620 w 7274272"/>
              <a:gd name="connsiteY456" fmla="*/ 4989259 h 5326648"/>
              <a:gd name="connsiteX457" fmla="*/ 4939422 w 7274272"/>
              <a:gd name="connsiteY457" fmla="*/ 4964498 h 5326648"/>
              <a:gd name="connsiteX458" fmla="*/ 4947666 w 7274272"/>
              <a:gd name="connsiteY458" fmla="*/ 4956245 h 5326648"/>
              <a:gd name="connsiteX459" fmla="*/ 4896825 w 7274272"/>
              <a:gd name="connsiteY459" fmla="*/ 4945315 h 5326648"/>
              <a:gd name="connsiteX460" fmla="*/ 4892669 w 7274272"/>
              <a:gd name="connsiteY460" fmla="*/ 4945019 h 5326648"/>
              <a:gd name="connsiteX461" fmla="*/ 4917781 w 7274272"/>
              <a:gd name="connsiteY461" fmla="*/ 4942833 h 5326648"/>
              <a:gd name="connsiteX462" fmla="*/ 4960032 w 7274272"/>
              <a:gd name="connsiteY462" fmla="*/ 4931484 h 5326648"/>
              <a:gd name="connsiteX463" fmla="*/ 5310400 w 7274272"/>
              <a:gd name="connsiteY463" fmla="*/ 4981005 h 5326648"/>
              <a:gd name="connsiteX464" fmla="*/ 5739085 w 7274272"/>
              <a:gd name="connsiteY464" fmla="*/ 4972752 h 5326648"/>
              <a:gd name="connsiteX465" fmla="*/ 5339254 w 7274272"/>
              <a:gd name="connsiteY465" fmla="*/ 4939738 h 5326648"/>
              <a:gd name="connsiteX466" fmla="*/ 5528865 w 7274272"/>
              <a:gd name="connsiteY466" fmla="*/ 4943864 h 5326648"/>
              <a:gd name="connsiteX467" fmla="*/ 5739085 w 7274272"/>
              <a:gd name="connsiteY467" fmla="*/ 4939738 h 5326648"/>
              <a:gd name="connsiteX468" fmla="*/ 5718476 w 7274272"/>
              <a:gd name="connsiteY468" fmla="*/ 4935611 h 5326648"/>
              <a:gd name="connsiteX469" fmla="*/ 6044112 w 7274272"/>
              <a:gd name="connsiteY469" fmla="*/ 4877836 h 5326648"/>
              <a:gd name="connsiteX470" fmla="*/ 5623670 w 7274272"/>
              <a:gd name="connsiteY470" fmla="*/ 4865456 h 5326648"/>
              <a:gd name="connsiteX471" fmla="*/ 5636036 w 7274272"/>
              <a:gd name="connsiteY471" fmla="*/ 4857202 h 5326648"/>
              <a:gd name="connsiteX472" fmla="*/ 5586572 w 7274272"/>
              <a:gd name="connsiteY472" fmla="*/ 4865456 h 5326648"/>
              <a:gd name="connsiteX473" fmla="*/ 5458791 w 7274272"/>
              <a:gd name="connsiteY473" fmla="*/ 4861329 h 5326648"/>
              <a:gd name="connsiteX474" fmla="*/ 5475279 w 7274272"/>
              <a:gd name="connsiteY474" fmla="*/ 4857202 h 5326648"/>
              <a:gd name="connsiteX475" fmla="*/ 5166131 w 7274272"/>
              <a:gd name="connsiteY475" fmla="*/ 4832442 h 5326648"/>
              <a:gd name="connsiteX476" fmla="*/ 4976520 w 7274272"/>
              <a:gd name="connsiteY476" fmla="*/ 4811808 h 5326648"/>
              <a:gd name="connsiteX477" fmla="*/ 4865226 w 7274272"/>
              <a:gd name="connsiteY477" fmla="*/ 4820061 h 5326648"/>
              <a:gd name="connsiteX478" fmla="*/ 4843650 w 7274272"/>
              <a:gd name="connsiteY478" fmla="*/ 4819287 h 5326648"/>
              <a:gd name="connsiteX479" fmla="*/ 4807344 w 7274272"/>
              <a:gd name="connsiteY479" fmla="*/ 4817167 h 5326648"/>
              <a:gd name="connsiteX480" fmla="*/ 4807519 w 7274272"/>
              <a:gd name="connsiteY480" fmla="*/ 4815935 h 5326648"/>
              <a:gd name="connsiteX481" fmla="*/ 4796771 w 7274272"/>
              <a:gd name="connsiteY481" fmla="*/ 4815765 h 5326648"/>
              <a:gd name="connsiteX482" fmla="*/ 4793934 w 7274272"/>
              <a:gd name="connsiteY482" fmla="*/ 4815976 h 5326648"/>
              <a:gd name="connsiteX483" fmla="*/ 4764947 w 7274272"/>
              <a:gd name="connsiteY483" fmla="*/ 4813098 h 5326648"/>
              <a:gd name="connsiteX484" fmla="*/ 4745689 w 7274272"/>
              <a:gd name="connsiteY484" fmla="*/ 4807681 h 5326648"/>
              <a:gd name="connsiteX485" fmla="*/ 4758055 w 7274272"/>
              <a:gd name="connsiteY485" fmla="*/ 4799428 h 5326648"/>
              <a:gd name="connsiteX486" fmla="*/ 4584932 w 7274272"/>
              <a:gd name="connsiteY486" fmla="*/ 4815935 h 5326648"/>
              <a:gd name="connsiteX487" fmla="*/ 4771001 w 7274272"/>
              <a:gd name="connsiteY487" fmla="*/ 4817676 h 5326648"/>
              <a:gd name="connsiteX488" fmla="*/ 4793934 w 7274272"/>
              <a:gd name="connsiteY488" fmla="*/ 4815976 h 5326648"/>
              <a:gd name="connsiteX489" fmla="*/ 4803912 w 7274272"/>
              <a:gd name="connsiteY489" fmla="*/ 4816966 h 5326648"/>
              <a:gd name="connsiteX490" fmla="*/ 4807344 w 7274272"/>
              <a:gd name="connsiteY490" fmla="*/ 4817167 h 5326648"/>
              <a:gd name="connsiteX491" fmla="*/ 4806231 w 7274272"/>
              <a:gd name="connsiteY491" fmla="*/ 4825026 h 5326648"/>
              <a:gd name="connsiteX492" fmla="*/ 4762177 w 7274272"/>
              <a:gd name="connsiteY492" fmla="*/ 4840695 h 5326648"/>
              <a:gd name="connsiteX493" fmla="*/ 4960032 w 7274272"/>
              <a:gd name="connsiteY493" fmla="*/ 4857202 h 5326648"/>
              <a:gd name="connsiteX494" fmla="*/ 5162009 w 7274272"/>
              <a:gd name="connsiteY494" fmla="*/ 4877836 h 5326648"/>
              <a:gd name="connsiteX495" fmla="*/ 5396961 w 7274272"/>
              <a:gd name="connsiteY495" fmla="*/ 4906723 h 5326648"/>
              <a:gd name="connsiteX496" fmla="*/ 5199107 w 7274272"/>
              <a:gd name="connsiteY496" fmla="*/ 4906723 h 5326648"/>
              <a:gd name="connsiteX497" fmla="*/ 5075447 w 7274272"/>
              <a:gd name="connsiteY497" fmla="*/ 4890216 h 5326648"/>
              <a:gd name="connsiteX498" fmla="*/ 4955910 w 7274272"/>
              <a:gd name="connsiteY498" fmla="*/ 4890216 h 5326648"/>
              <a:gd name="connsiteX499" fmla="*/ 4988886 w 7274272"/>
              <a:gd name="connsiteY499" fmla="*/ 4894343 h 5326648"/>
              <a:gd name="connsiteX500" fmla="*/ 4778665 w 7274272"/>
              <a:gd name="connsiteY500" fmla="*/ 4877836 h 5326648"/>
              <a:gd name="connsiteX501" fmla="*/ 4667372 w 7274272"/>
              <a:gd name="connsiteY501" fmla="*/ 4853075 h 5326648"/>
              <a:gd name="connsiteX502" fmla="*/ 4675615 w 7274272"/>
              <a:gd name="connsiteY502" fmla="*/ 4844822 h 5326648"/>
              <a:gd name="connsiteX503" fmla="*/ 4486005 w 7274272"/>
              <a:gd name="connsiteY503" fmla="*/ 4828315 h 5326648"/>
              <a:gd name="connsiteX504" fmla="*/ 4395321 w 7274272"/>
              <a:gd name="connsiteY504" fmla="*/ 4824188 h 5326648"/>
              <a:gd name="connsiteX505" fmla="*/ 4432419 w 7274272"/>
              <a:gd name="connsiteY505" fmla="*/ 4820061 h 5326648"/>
              <a:gd name="connsiteX506" fmla="*/ 4415931 w 7274272"/>
              <a:gd name="connsiteY506" fmla="*/ 4791174 h 5326648"/>
              <a:gd name="connsiteX507" fmla="*/ 4481883 w 7274272"/>
              <a:gd name="connsiteY507" fmla="*/ 4770540 h 5326648"/>
              <a:gd name="connsiteX508" fmla="*/ 4317004 w 7274272"/>
              <a:gd name="connsiteY508" fmla="*/ 4758160 h 5326648"/>
              <a:gd name="connsiteX509" fmla="*/ 4292272 w 7274272"/>
              <a:gd name="connsiteY509" fmla="*/ 4754033 h 5326648"/>
              <a:gd name="connsiteX510" fmla="*/ 4238686 w 7274272"/>
              <a:gd name="connsiteY510" fmla="*/ 4766413 h 5326648"/>
              <a:gd name="connsiteX511" fmla="*/ 4321126 w 7274272"/>
              <a:gd name="connsiteY511" fmla="*/ 4787047 h 5326648"/>
              <a:gd name="connsiteX512" fmla="*/ 4168612 w 7274272"/>
              <a:gd name="connsiteY512" fmla="*/ 4791174 h 5326648"/>
              <a:gd name="connsiteX513" fmla="*/ 4180978 w 7274272"/>
              <a:gd name="connsiteY513" fmla="*/ 4795301 h 5326648"/>
              <a:gd name="connsiteX514" fmla="*/ 4069685 w 7274272"/>
              <a:gd name="connsiteY514" fmla="*/ 4836568 h 5326648"/>
              <a:gd name="connsiteX515" fmla="*/ 4094417 w 7274272"/>
              <a:gd name="connsiteY515" fmla="*/ 4853075 h 5326648"/>
              <a:gd name="connsiteX516" fmla="*/ 4069685 w 7274272"/>
              <a:gd name="connsiteY516" fmla="*/ 4873709 h 5326648"/>
              <a:gd name="connsiteX517" fmla="*/ 4135636 w 7274272"/>
              <a:gd name="connsiteY517" fmla="*/ 4869583 h 5326648"/>
              <a:gd name="connsiteX518" fmla="*/ 4098539 w 7274272"/>
              <a:gd name="connsiteY518" fmla="*/ 4853075 h 5326648"/>
              <a:gd name="connsiteX519" fmla="*/ 4197466 w 7274272"/>
              <a:gd name="connsiteY519" fmla="*/ 4840695 h 5326648"/>
              <a:gd name="connsiteX520" fmla="*/ 4180978 w 7274272"/>
              <a:gd name="connsiteY520" fmla="*/ 4848949 h 5326648"/>
              <a:gd name="connsiteX521" fmla="*/ 4226320 w 7274272"/>
              <a:gd name="connsiteY521" fmla="*/ 4844822 h 5326648"/>
              <a:gd name="connsiteX522" fmla="*/ 4218076 w 7274272"/>
              <a:gd name="connsiteY522" fmla="*/ 4840695 h 5326648"/>
              <a:gd name="connsiteX523" fmla="*/ 4292272 w 7274272"/>
              <a:gd name="connsiteY523" fmla="*/ 4861329 h 5326648"/>
              <a:gd name="connsiteX524" fmla="*/ 4284028 w 7274272"/>
              <a:gd name="connsiteY524" fmla="*/ 4869583 h 5326648"/>
              <a:gd name="connsiteX525" fmla="*/ 4333491 w 7274272"/>
              <a:gd name="connsiteY525" fmla="*/ 4853075 h 5326648"/>
              <a:gd name="connsiteX526" fmla="*/ 4325248 w 7274272"/>
              <a:gd name="connsiteY526" fmla="*/ 4844822 h 5326648"/>
              <a:gd name="connsiteX527" fmla="*/ 4382955 w 7274272"/>
              <a:gd name="connsiteY527" fmla="*/ 4832442 h 5326648"/>
              <a:gd name="connsiteX528" fmla="*/ 4296394 w 7274272"/>
              <a:gd name="connsiteY528" fmla="*/ 4877836 h 5326648"/>
              <a:gd name="connsiteX529" fmla="*/ 4646762 w 7274272"/>
              <a:gd name="connsiteY529" fmla="*/ 4857202 h 5326648"/>
              <a:gd name="connsiteX530" fmla="*/ 4370589 w 7274272"/>
              <a:gd name="connsiteY530" fmla="*/ 4906723 h 5326648"/>
              <a:gd name="connsiteX531" fmla="*/ 4391199 w 7274272"/>
              <a:gd name="connsiteY531" fmla="*/ 4910850 h 5326648"/>
              <a:gd name="connsiteX532" fmla="*/ 4300516 w 7274272"/>
              <a:gd name="connsiteY532" fmla="*/ 4923230 h 5326648"/>
              <a:gd name="connsiteX533" fmla="*/ 4486005 w 7274272"/>
              <a:gd name="connsiteY533" fmla="*/ 4931484 h 5326648"/>
              <a:gd name="connsiteX534" fmla="*/ 4329369 w 7274272"/>
              <a:gd name="connsiteY534" fmla="*/ 4956245 h 5326648"/>
              <a:gd name="connsiteX535" fmla="*/ 4337613 w 7274272"/>
              <a:gd name="connsiteY535" fmla="*/ 4960371 h 5326648"/>
              <a:gd name="connsiteX536" fmla="*/ 4292272 w 7274272"/>
              <a:gd name="connsiteY536" fmla="*/ 4956245 h 5326648"/>
              <a:gd name="connsiteX537" fmla="*/ 4317004 w 7274272"/>
              <a:gd name="connsiteY537" fmla="*/ 4952118 h 5326648"/>
              <a:gd name="connsiteX538" fmla="*/ 4135636 w 7274272"/>
              <a:gd name="connsiteY538" fmla="*/ 4952118 h 5326648"/>
              <a:gd name="connsiteX539" fmla="*/ 4164490 w 7274272"/>
              <a:gd name="connsiteY539" fmla="*/ 4931484 h 5326648"/>
              <a:gd name="connsiteX540" fmla="*/ 4032587 w 7274272"/>
              <a:gd name="connsiteY540" fmla="*/ 4956245 h 5326648"/>
              <a:gd name="connsiteX541" fmla="*/ 4082051 w 7274272"/>
              <a:gd name="connsiteY541" fmla="*/ 4960371 h 5326648"/>
              <a:gd name="connsiteX542" fmla="*/ 4011977 w 7274272"/>
              <a:gd name="connsiteY542" fmla="*/ 4976878 h 5326648"/>
              <a:gd name="connsiteX543" fmla="*/ 4115027 w 7274272"/>
              <a:gd name="connsiteY543" fmla="*/ 4981005 h 5326648"/>
              <a:gd name="connsiteX544" fmla="*/ 4123271 w 7274272"/>
              <a:gd name="connsiteY544" fmla="*/ 5001639 h 5326648"/>
              <a:gd name="connsiteX545" fmla="*/ 4020221 w 7274272"/>
              <a:gd name="connsiteY545" fmla="*/ 5009893 h 5326648"/>
              <a:gd name="connsiteX546" fmla="*/ 4077929 w 7274272"/>
              <a:gd name="connsiteY546" fmla="*/ 5026400 h 5326648"/>
              <a:gd name="connsiteX547" fmla="*/ 4073807 w 7274272"/>
              <a:gd name="connsiteY547" fmla="*/ 5018146 h 5326648"/>
              <a:gd name="connsiteX548" fmla="*/ 4597298 w 7274272"/>
              <a:gd name="connsiteY548" fmla="*/ 5018146 h 5326648"/>
              <a:gd name="connsiteX549" fmla="*/ 4457151 w 7274272"/>
              <a:gd name="connsiteY549" fmla="*/ 5030526 h 5326648"/>
              <a:gd name="connsiteX550" fmla="*/ 4556078 w 7274272"/>
              <a:gd name="connsiteY550" fmla="*/ 5042907 h 5326648"/>
              <a:gd name="connsiteX551" fmla="*/ 4444785 w 7274272"/>
              <a:gd name="connsiteY551" fmla="*/ 5051160 h 5326648"/>
              <a:gd name="connsiteX552" fmla="*/ 4457151 w 7274272"/>
              <a:gd name="connsiteY552" fmla="*/ 5047033 h 5326648"/>
              <a:gd name="connsiteX553" fmla="*/ 4387077 w 7274272"/>
              <a:gd name="connsiteY553" fmla="*/ 5067667 h 5326648"/>
              <a:gd name="connsiteX554" fmla="*/ 4428297 w 7274272"/>
              <a:gd name="connsiteY554" fmla="*/ 5080048 h 5326648"/>
              <a:gd name="connsiteX555" fmla="*/ 4300516 w 7274272"/>
              <a:gd name="connsiteY555" fmla="*/ 5100681 h 5326648"/>
              <a:gd name="connsiteX556" fmla="*/ 4135636 w 7274272"/>
              <a:gd name="connsiteY556" fmla="*/ 5071794 h 5326648"/>
              <a:gd name="connsiteX557" fmla="*/ 4218076 w 7274272"/>
              <a:gd name="connsiteY557" fmla="*/ 5059414 h 5326648"/>
              <a:gd name="connsiteX558" fmla="*/ 4040831 w 7274272"/>
              <a:gd name="connsiteY558" fmla="*/ 5047033 h 5326648"/>
              <a:gd name="connsiteX559" fmla="*/ 4069685 w 7274272"/>
              <a:gd name="connsiteY559" fmla="*/ 5042907 h 5326648"/>
              <a:gd name="connsiteX560" fmla="*/ 3867708 w 7274272"/>
              <a:gd name="connsiteY560" fmla="*/ 5051160 h 5326648"/>
              <a:gd name="connsiteX561" fmla="*/ 3871830 w 7274272"/>
              <a:gd name="connsiteY561" fmla="*/ 5047033 h 5326648"/>
              <a:gd name="connsiteX562" fmla="*/ 3793512 w 7274272"/>
              <a:gd name="connsiteY562" fmla="*/ 5055287 h 5326648"/>
              <a:gd name="connsiteX563" fmla="*/ 3711073 w 7274272"/>
              <a:gd name="connsiteY563" fmla="*/ 5059414 h 5326648"/>
              <a:gd name="connsiteX564" fmla="*/ 3616267 w 7274272"/>
              <a:gd name="connsiteY564" fmla="*/ 5055287 h 5326648"/>
              <a:gd name="connsiteX565" fmla="*/ 3946026 w 7274272"/>
              <a:gd name="connsiteY565" fmla="*/ 5084174 h 5326648"/>
              <a:gd name="connsiteX566" fmla="*/ 3554438 w 7274272"/>
              <a:gd name="connsiteY566" fmla="*/ 5071794 h 5326648"/>
              <a:gd name="connsiteX567" fmla="*/ 3279103 w 7274272"/>
              <a:gd name="connsiteY567" fmla="*/ 5090945 h 5326648"/>
              <a:gd name="connsiteX568" fmla="*/ 3218304 w 7274272"/>
              <a:gd name="connsiteY568" fmla="*/ 5088803 h 5326648"/>
              <a:gd name="connsiteX569" fmla="*/ 3220558 w 7274272"/>
              <a:gd name="connsiteY569" fmla="*/ 5088301 h 5326648"/>
              <a:gd name="connsiteX570" fmla="*/ 3204070 w 7274272"/>
              <a:gd name="connsiteY570" fmla="*/ 5088301 h 5326648"/>
              <a:gd name="connsiteX571" fmla="*/ 3218304 w 7274272"/>
              <a:gd name="connsiteY571" fmla="*/ 5088803 h 5326648"/>
              <a:gd name="connsiteX572" fmla="*/ 3183460 w 7274272"/>
              <a:gd name="connsiteY572" fmla="*/ 5096555 h 5326648"/>
              <a:gd name="connsiteX573" fmla="*/ 3377193 w 7274272"/>
              <a:gd name="connsiteY573" fmla="*/ 5121315 h 5326648"/>
              <a:gd name="connsiteX574" fmla="*/ 2932020 w 7274272"/>
              <a:gd name="connsiteY574" fmla="*/ 5129569 h 5326648"/>
              <a:gd name="connsiteX575" fmla="*/ 2676457 w 7274272"/>
              <a:gd name="connsiteY575" fmla="*/ 5141949 h 5326648"/>
              <a:gd name="connsiteX576" fmla="*/ 2635237 w 7274272"/>
              <a:gd name="connsiteY576" fmla="*/ 5154329 h 5326648"/>
              <a:gd name="connsiteX577" fmla="*/ 2639359 w 7274272"/>
              <a:gd name="connsiteY577" fmla="*/ 5150203 h 5326648"/>
              <a:gd name="connsiteX578" fmla="*/ 2610505 w 7274272"/>
              <a:gd name="connsiteY578" fmla="*/ 5158456 h 5326648"/>
              <a:gd name="connsiteX579" fmla="*/ 2626993 w 7274272"/>
              <a:gd name="connsiteY579" fmla="*/ 5158456 h 5326648"/>
              <a:gd name="connsiteX580" fmla="*/ 2495090 w 7274272"/>
              <a:gd name="connsiteY580" fmla="*/ 5154329 h 5326648"/>
              <a:gd name="connsiteX581" fmla="*/ 2602261 w 7274272"/>
              <a:gd name="connsiteY581" fmla="*/ 5141949 h 5326648"/>
              <a:gd name="connsiteX582" fmla="*/ 2816604 w 7274272"/>
              <a:gd name="connsiteY582" fmla="*/ 5096555 h 5326648"/>
              <a:gd name="connsiteX583" fmla="*/ 2585774 w 7274272"/>
              <a:gd name="connsiteY583" fmla="*/ 5129569 h 5326648"/>
              <a:gd name="connsiteX584" fmla="*/ 2598140 w 7274272"/>
              <a:gd name="connsiteY584" fmla="*/ 5117188 h 5326648"/>
              <a:gd name="connsiteX585" fmla="*/ 2556919 w 7274272"/>
              <a:gd name="connsiteY585" fmla="*/ 5125442 h 5326648"/>
              <a:gd name="connsiteX586" fmla="*/ 2437382 w 7274272"/>
              <a:gd name="connsiteY586" fmla="*/ 5141949 h 5326648"/>
              <a:gd name="connsiteX587" fmla="*/ 2243649 w 7274272"/>
              <a:gd name="connsiteY587" fmla="*/ 5179090 h 5326648"/>
              <a:gd name="connsiteX588" fmla="*/ 2317845 w 7274272"/>
              <a:gd name="connsiteY588" fmla="*/ 5158456 h 5326648"/>
              <a:gd name="connsiteX589" fmla="*/ 1794354 w 7274272"/>
              <a:gd name="connsiteY589" fmla="*/ 5166710 h 5326648"/>
              <a:gd name="connsiteX590" fmla="*/ 1963355 w 7274272"/>
              <a:gd name="connsiteY590" fmla="*/ 5183217 h 5326648"/>
              <a:gd name="connsiteX591" fmla="*/ 1934501 w 7274272"/>
              <a:gd name="connsiteY591" fmla="*/ 5199724 h 5326648"/>
              <a:gd name="connsiteX592" fmla="*/ 1992209 w 7274272"/>
              <a:gd name="connsiteY592" fmla="*/ 5220358 h 5326648"/>
              <a:gd name="connsiteX593" fmla="*/ 1893281 w 7274272"/>
              <a:gd name="connsiteY593" fmla="*/ 5195597 h 5326648"/>
              <a:gd name="connsiteX594" fmla="*/ 1918013 w 7274272"/>
              <a:gd name="connsiteY594" fmla="*/ 5191470 h 5326648"/>
              <a:gd name="connsiteX595" fmla="*/ 1847940 w 7274272"/>
              <a:gd name="connsiteY595" fmla="*/ 5187343 h 5326648"/>
              <a:gd name="connsiteX596" fmla="*/ 1876793 w 7274272"/>
              <a:gd name="connsiteY596" fmla="*/ 5195597 h 5326648"/>
              <a:gd name="connsiteX597" fmla="*/ 1600621 w 7274272"/>
              <a:gd name="connsiteY597" fmla="*/ 5203850 h 5326648"/>
              <a:gd name="connsiteX598" fmla="*/ 1645963 w 7274272"/>
              <a:gd name="connsiteY598" fmla="*/ 5216231 h 5326648"/>
              <a:gd name="connsiteX599" fmla="*/ 1637719 w 7274272"/>
              <a:gd name="connsiteY599" fmla="*/ 5220358 h 5326648"/>
              <a:gd name="connsiteX600" fmla="*/ 1946867 w 7274272"/>
              <a:gd name="connsiteY600" fmla="*/ 5224484 h 5326648"/>
              <a:gd name="connsiteX601" fmla="*/ 1856184 w 7274272"/>
              <a:gd name="connsiteY601" fmla="*/ 5236865 h 5326648"/>
              <a:gd name="connsiteX602" fmla="*/ 1856184 w 7274272"/>
              <a:gd name="connsiteY602" fmla="*/ 5240991 h 5326648"/>
              <a:gd name="connsiteX603" fmla="*/ 2037551 w 7274272"/>
              <a:gd name="connsiteY603" fmla="*/ 5249245 h 5326648"/>
              <a:gd name="connsiteX604" fmla="*/ 1983965 w 7274272"/>
              <a:gd name="connsiteY604" fmla="*/ 5269879 h 5326648"/>
              <a:gd name="connsiteX605" fmla="*/ 2033429 w 7274272"/>
              <a:gd name="connsiteY605" fmla="*/ 5274005 h 5326648"/>
              <a:gd name="connsiteX606" fmla="*/ 1608865 w 7274272"/>
              <a:gd name="connsiteY606" fmla="*/ 5290513 h 5326648"/>
              <a:gd name="connsiteX607" fmla="*/ 1629475 w 7274272"/>
              <a:gd name="connsiteY607" fmla="*/ 5298766 h 5326648"/>
              <a:gd name="connsiteX608" fmla="*/ 1588255 w 7274272"/>
              <a:gd name="connsiteY608" fmla="*/ 5282259 h 5326648"/>
              <a:gd name="connsiteX609" fmla="*/ 1575889 w 7274272"/>
              <a:gd name="connsiteY609" fmla="*/ 5302893 h 5326648"/>
              <a:gd name="connsiteX610" fmla="*/ 1571767 w 7274272"/>
              <a:gd name="connsiteY610" fmla="*/ 5274005 h 5326648"/>
              <a:gd name="connsiteX611" fmla="*/ 1270863 w 7274272"/>
              <a:gd name="connsiteY611" fmla="*/ 5278132 h 5326648"/>
              <a:gd name="connsiteX612" fmla="*/ 1373912 w 7274272"/>
              <a:gd name="connsiteY612" fmla="*/ 5323527 h 5326648"/>
              <a:gd name="connsiteX613" fmla="*/ 1122472 w 7274272"/>
              <a:gd name="connsiteY613" fmla="*/ 5261625 h 5326648"/>
              <a:gd name="connsiteX614" fmla="*/ 1151326 w 7274272"/>
              <a:gd name="connsiteY614" fmla="*/ 5286386 h 5326648"/>
              <a:gd name="connsiteX615" fmla="*/ 986446 w 7274272"/>
              <a:gd name="connsiteY615" fmla="*/ 5220358 h 5326648"/>
              <a:gd name="connsiteX616" fmla="*/ 879275 w 7274272"/>
              <a:gd name="connsiteY616" fmla="*/ 5170836 h 5326648"/>
              <a:gd name="connsiteX617" fmla="*/ 545395 w 7274272"/>
              <a:gd name="connsiteY617" fmla="*/ 4952118 h 5326648"/>
              <a:gd name="connsiteX618" fmla="*/ 714396 w 7274272"/>
              <a:gd name="connsiteY618" fmla="*/ 5055287 h 5326648"/>
              <a:gd name="connsiteX619" fmla="*/ 673176 w 7274272"/>
              <a:gd name="connsiteY619" fmla="*/ 4976878 h 5326648"/>
              <a:gd name="connsiteX620" fmla="*/ 751494 w 7274272"/>
              <a:gd name="connsiteY620" fmla="*/ 4989259 h 5326648"/>
              <a:gd name="connsiteX621" fmla="*/ 681420 w 7274272"/>
              <a:gd name="connsiteY621" fmla="*/ 4935611 h 5326648"/>
              <a:gd name="connsiteX622" fmla="*/ 858665 w 7274272"/>
              <a:gd name="connsiteY622" fmla="*/ 4997512 h 5326648"/>
              <a:gd name="connsiteX623" fmla="*/ 813323 w 7274272"/>
              <a:gd name="connsiteY623" fmla="*/ 4985132 h 5326648"/>
              <a:gd name="connsiteX624" fmla="*/ 1081252 w 7274272"/>
              <a:gd name="connsiteY624" fmla="*/ 5059414 h 5326648"/>
              <a:gd name="connsiteX625" fmla="*/ 994690 w 7274272"/>
              <a:gd name="connsiteY625" fmla="*/ 5075921 h 5326648"/>
              <a:gd name="connsiteX626" fmla="*/ 1011178 w 7274272"/>
              <a:gd name="connsiteY626" fmla="*/ 5084174 h 5326648"/>
              <a:gd name="connsiteX627" fmla="*/ 994690 w 7274272"/>
              <a:gd name="connsiteY627" fmla="*/ 5092428 h 5326648"/>
              <a:gd name="connsiteX628" fmla="*/ 1361546 w 7274272"/>
              <a:gd name="connsiteY628" fmla="*/ 5104808 h 5326648"/>
              <a:gd name="connsiteX629" fmla="*/ 1163692 w 7274272"/>
              <a:gd name="connsiteY629" fmla="*/ 5063540 h 5326648"/>
              <a:gd name="connsiteX630" fmla="*/ 953471 w 7274272"/>
              <a:gd name="connsiteY630" fmla="*/ 5001639 h 5326648"/>
              <a:gd name="connsiteX631" fmla="*/ 1089496 w 7274272"/>
              <a:gd name="connsiteY631" fmla="*/ 5001639 h 5326648"/>
              <a:gd name="connsiteX632" fmla="*/ 1007056 w 7274272"/>
              <a:gd name="connsiteY632" fmla="*/ 4976878 h 5326648"/>
              <a:gd name="connsiteX633" fmla="*/ 1048276 w 7274272"/>
              <a:gd name="connsiteY633" fmla="*/ 4997512 h 5326648"/>
              <a:gd name="connsiteX634" fmla="*/ 986446 w 7274272"/>
              <a:gd name="connsiteY634" fmla="*/ 4976878 h 5326648"/>
              <a:gd name="connsiteX635" fmla="*/ 965837 w 7274272"/>
              <a:gd name="connsiteY635" fmla="*/ 4972752 h 5326648"/>
              <a:gd name="connsiteX636" fmla="*/ 974081 w 7274272"/>
              <a:gd name="connsiteY636" fmla="*/ 4968625 h 5326648"/>
              <a:gd name="connsiteX637" fmla="*/ 800958 w 7274272"/>
              <a:gd name="connsiteY637" fmla="*/ 4927357 h 5326648"/>
              <a:gd name="connsiteX638" fmla="*/ 887519 w 7274272"/>
              <a:gd name="connsiteY638" fmla="*/ 4964498 h 5326648"/>
              <a:gd name="connsiteX639" fmla="*/ 866909 w 7274272"/>
              <a:gd name="connsiteY639" fmla="*/ 4968625 h 5326648"/>
              <a:gd name="connsiteX640" fmla="*/ 714396 w 7274272"/>
              <a:gd name="connsiteY640" fmla="*/ 4844822 h 5326648"/>
              <a:gd name="connsiteX641" fmla="*/ 677298 w 7274272"/>
              <a:gd name="connsiteY641" fmla="*/ 4815935 h 5326648"/>
              <a:gd name="connsiteX642" fmla="*/ 805080 w 7274272"/>
              <a:gd name="connsiteY642" fmla="*/ 4865456 h 5326648"/>
              <a:gd name="connsiteX643" fmla="*/ 710274 w 7274272"/>
              <a:gd name="connsiteY643" fmla="*/ 4807681 h 5326648"/>
              <a:gd name="connsiteX644" fmla="*/ 561883 w 7274272"/>
              <a:gd name="connsiteY644" fmla="*/ 4791174 h 5326648"/>
              <a:gd name="connsiteX645" fmla="*/ 566005 w 7274272"/>
              <a:gd name="connsiteY645" fmla="*/ 4766413 h 5326648"/>
              <a:gd name="connsiteX646" fmla="*/ 586615 w 7274272"/>
              <a:gd name="connsiteY646" fmla="*/ 4782920 h 5326648"/>
              <a:gd name="connsiteX647" fmla="*/ 726762 w 7274272"/>
              <a:gd name="connsiteY647" fmla="*/ 4774667 h 5326648"/>
              <a:gd name="connsiteX648" fmla="*/ 677298 w 7274272"/>
              <a:gd name="connsiteY648" fmla="*/ 4745780 h 5326648"/>
              <a:gd name="connsiteX649" fmla="*/ 697908 w 7274272"/>
              <a:gd name="connsiteY649" fmla="*/ 4725146 h 5326648"/>
              <a:gd name="connsiteX650" fmla="*/ 689664 w 7274272"/>
              <a:gd name="connsiteY650" fmla="*/ 4733399 h 5326648"/>
              <a:gd name="connsiteX651" fmla="*/ 796836 w 7274272"/>
              <a:gd name="connsiteY651" fmla="*/ 4749906 h 5326648"/>
              <a:gd name="connsiteX652" fmla="*/ 722640 w 7274272"/>
              <a:gd name="connsiteY652" fmla="*/ 4708639 h 5326648"/>
              <a:gd name="connsiteX653" fmla="*/ 763860 w 7274272"/>
              <a:gd name="connsiteY653" fmla="*/ 4704512 h 5326648"/>
              <a:gd name="connsiteX654" fmla="*/ 697908 w 7274272"/>
              <a:gd name="connsiteY654" fmla="*/ 4671498 h 5326648"/>
              <a:gd name="connsiteX655" fmla="*/ 730884 w 7274272"/>
              <a:gd name="connsiteY655" fmla="*/ 4654991 h 5326648"/>
              <a:gd name="connsiteX656" fmla="*/ 458834 w 7274272"/>
              <a:gd name="connsiteY656" fmla="*/ 4621977 h 5326648"/>
              <a:gd name="connsiteX657" fmla="*/ 669054 w 7274272"/>
              <a:gd name="connsiteY657" fmla="*/ 4617850 h 5326648"/>
              <a:gd name="connsiteX658" fmla="*/ 809202 w 7274272"/>
              <a:gd name="connsiteY658" fmla="*/ 4609596 h 5326648"/>
              <a:gd name="connsiteX659" fmla="*/ 762829 w 7274272"/>
              <a:gd name="connsiteY659" fmla="*/ 4599279 h 5326648"/>
              <a:gd name="connsiteX660" fmla="*/ 739978 w 7274272"/>
              <a:gd name="connsiteY660" fmla="*/ 4600062 h 5326648"/>
              <a:gd name="connsiteX661" fmla="*/ 743765 w 7274272"/>
              <a:gd name="connsiteY661" fmla="*/ 4599795 h 5326648"/>
              <a:gd name="connsiteX662" fmla="*/ 767982 w 7274272"/>
              <a:gd name="connsiteY662" fmla="*/ 4588963 h 5326648"/>
              <a:gd name="connsiteX663" fmla="*/ 570127 w 7274272"/>
              <a:gd name="connsiteY663" fmla="*/ 4489920 h 5326648"/>
              <a:gd name="connsiteX664" fmla="*/ 784470 w 7274272"/>
              <a:gd name="connsiteY664" fmla="*/ 4527061 h 5326648"/>
              <a:gd name="connsiteX665" fmla="*/ 714396 w 7274272"/>
              <a:gd name="connsiteY665" fmla="*/ 4498174 h 5326648"/>
              <a:gd name="connsiteX666" fmla="*/ 772104 w 7274272"/>
              <a:gd name="connsiteY666" fmla="*/ 4481667 h 5326648"/>
              <a:gd name="connsiteX667" fmla="*/ 722640 w 7274272"/>
              <a:gd name="connsiteY667" fmla="*/ 4440399 h 5326648"/>
              <a:gd name="connsiteX668" fmla="*/ 784470 w 7274272"/>
              <a:gd name="connsiteY668" fmla="*/ 4432145 h 5326648"/>
              <a:gd name="connsiteX669" fmla="*/ 677298 w 7274272"/>
              <a:gd name="connsiteY669" fmla="*/ 4395005 h 5326648"/>
              <a:gd name="connsiteX670" fmla="*/ 706152 w 7274272"/>
              <a:gd name="connsiteY670" fmla="*/ 4395005 h 5326648"/>
              <a:gd name="connsiteX671" fmla="*/ 681420 w 7274272"/>
              <a:gd name="connsiteY671" fmla="*/ 4378498 h 5326648"/>
              <a:gd name="connsiteX672" fmla="*/ 780348 w 7274272"/>
              <a:gd name="connsiteY672" fmla="*/ 4390878 h 5326648"/>
              <a:gd name="connsiteX673" fmla="*/ 718518 w 7274272"/>
              <a:gd name="connsiteY673" fmla="*/ 4366117 h 5326648"/>
              <a:gd name="connsiteX674" fmla="*/ 747372 w 7274272"/>
              <a:gd name="connsiteY674" fmla="*/ 4349610 h 5326648"/>
              <a:gd name="connsiteX675" fmla="*/ 594859 w 7274272"/>
              <a:gd name="connsiteY675" fmla="*/ 4324850 h 5326648"/>
              <a:gd name="connsiteX676" fmla="*/ 697908 w 7274272"/>
              <a:gd name="connsiteY676" fmla="*/ 4295962 h 5326648"/>
              <a:gd name="connsiteX677" fmla="*/ 681420 w 7274272"/>
              <a:gd name="connsiteY677" fmla="*/ 4291835 h 5326648"/>
              <a:gd name="connsiteX678" fmla="*/ 730884 w 7274272"/>
              <a:gd name="connsiteY678" fmla="*/ 4283582 h 5326648"/>
              <a:gd name="connsiteX679" fmla="*/ 697908 w 7274272"/>
              <a:gd name="connsiteY679" fmla="*/ 4271202 h 5326648"/>
              <a:gd name="connsiteX680" fmla="*/ 718518 w 7274272"/>
              <a:gd name="connsiteY680" fmla="*/ 4262948 h 5326648"/>
              <a:gd name="connsiteX681" fmla="*/ 706152 w 7274272"/>
              <a:gd name="connsiteY681" fmla="*/ 4246441 h 5326648"/>
              <a:gd name="connsiteX682" fmla="*/ 928739 w 7274272"/>
              <a:gd name="connsiteY682" fmla="*/ 4229934 h 5326648"/>
              <a:gd name="connsiteX683" fmla="*/ 772104 w 7274272"/>
              <a:gd name="connsiteY683" fmla="*/ 4213427 h 5326648"/>
              <a:gd name="connsiteX684" fmla="*/ 780348 w 7274272"/>
              <a:gd name="connsiteY684" fmla="*/ 4217554 h 5326648"/>
              <a:gd name="connsiteX685" fmla="*/ 689664 w 7274272"/>
              <a:gd name="connsiteY685" fmla="*/ 4209300 h 5326648"/>
              <a:gd name="connsiteX686" fmla="*/ 702030 w 7274272"/>
              <a:gd name="connsiteY686" fmla="*/ 4201047 h 5326648"/>
              <a:gd name="connsiteX687" fmla="*/ 524785 w 7274272"/>
              <a:gd name="connsiteY687" fmla="*/ 4188666 h 5326648"/>
              <a:gd name="connsiteX688" fmla="*/ 747372 w 7274272"/>
              <a:gd name="connsiteY688" fmla="*/ 4151525 h 5326648"/>
              <a:gd name="connsiteX689" fmla="*/ 726762 w 7274272"/>
              <a:gd name="connsiteY689" fmla="*/ 4147399 h 5326648"/>
              <a:gd name="connsiteX690" fmla="*/ 850421 w 7274272"/>
              <a:gd name="connsiteY690" fmla="*/ 4135018 h 5326648"/>
              <a:gd name="connsiteX691" fmla="*/ 607225 w 7274272"/>
              <a:gd name="connsiteY691" fmla="*/ 4135018 h 5326648"/>
              <a:gd name="connsiteX692" fmla="*/ 990568 w 7274272"/>
              <a:gd name="connsiteY692" fmla="*/ 4040103 h 5326648"/>
              <a:gd name="connsiteX693" fmla="*/ 833933 w 7274272"/>
              <a:gd name="connsiteY693" fmla="*/ 4081370 h 5326648"/>
              <a:gd name="connsiteX694" fmla="*/ 697908 w 7274272"/>
              <a:gd name="connsiteY694" fmla="*/ 4081370 h 5326648"/>
              <a:gd name="connsiteX695" fmla="*/ 796836 w 7274272"/>
              <a:gd name="connsiteY695" fmla="*/ 4048356 h 5326648"/>
              <a:gd name="connsiteX696" fmla="*/ 743250 w 7274272"/>
              <a:gd name="connsiteY696" fmla="*/ 4031849 h 5326648"/>
              <a:gd name="connsiteX697" fmla="*/ 685542 w 7274272"/>
              <a:gd name="connsiteY697" fmla="*/ 4023596 h 5326648"/>
              <a:gd name="connsiteX698" fmla="*/ 714396 w 7274272"/>
              <a:gd name="connsiteY698" fmla="*/ 4035976 h 5326648"/>
              <a:gd name="connsiteX699" fmla="*/ 574249 w 7274272"/>
              <a:gd name="connsiteY699" fmla="*/ 4048356 h 5326648"/>
              <a:gd name="connsiteX700" fmla="*/ 586615 w 7274272"/>
              <a:gd name="connsiteY700" fmla="*/ 4031849 h 5326648"/>
              <a:gd name="connsiteX701" fmla="*/ 549517 w 7274272"/>
              <a:gd name="connsiteY701" fmla="*/ 4019469 h 5326648"/>
              <a:gd name="connsiteX702" fmla="*/ 636079 w 7274272"/>
              <a:gd name="connsiteY702" fmla="*/ 4011215 h 5326648"/>
              <a:gd name="connsiteX703" fmla="*/ 627835 w 7274272"/>
              <a:gd name="connsiteY703" fmla="*/ 4002962 h 5326648"/>
              <a:gd name="connsiteX704" fmla="*/ 714396 w 7274272"/>
              <a:gd name="connsiteY704" fmla="*/ 3994708 h 5326648"/>
              <a:gd name="connsiteX705" fmla="*/ 631957 w 7274272"/>
              <a:gd name="connsiteY705" fmla="*/ 3978201 h 5326648"/>
              <a:gd name="connsiteX706" fmla="*/ 854543 w 7274272"/>
              <a:gd name="connsiteY706" fmla="*/ 3974074 h 5326648"/>
              <a:gd name="connsiteX707" fmla="*/ 710274 w 7274272"/>
              <a:gd name="connsiteY707" fmla="*/ 3936934 h 5326648"/>
              <a:gd name="connsiteX708" fmla="*/ 537151 w 7274272"/>
              <a:gd name="connsiteY708" fmla="*/ 3924553 h 5326648"/>
              <a:gd name="connsiteX709" fmla="*/ 673176 w 7274272"/>
              <a:gd name="connsiteY709" fmla="*/ 3928680 h 5326648"/>
              <a:gd name="connsiteX710" fmla="*/ 751494 w 7274272"/>
              <a:gd name="connsiteY710" fmla="*/ 3862652 h 5326648"/>
              <a:gd name="connsiteX711" fmla="*/ 475321 w 7274272"/>
              <a:gd name="connsiteY711" fmla="*/ 3916300 h 5326648"/>
              <a:gd name="connsiteX712" fmla="*/ 767982 w 7274272"/>
              <a:gd name="connsiteY712" fmla="*/ 3825511 h 5326648"/>
              <a:gd name="connsiteX713" fmla="*/ 619591 w 7274272"/>
              <a:gd name="connsiteY713" fmla="*/ 3800750 h 5326648"/>
              <a:gd name="connsiteX714" fmla="*/ 718518 w 7274272"/>
              <a:gd name="connsiteY714" fmla="*/ 3784243 h 5326648"/>
              <a:gd name="connsiteX715" fmla="*/ 726762 w 7274272"/>
              <a:gd name="connsiteY715" fmla="*/ 3759483 h 5326648"/>
              <a:gd name="connsiteX716" fmla="*/ 784470 w 7274272"/>
              <a:gd name="connsiteY716" fmla="*/ 3759483 h 5326648"/>
              <a:gd name="connsiteX717" fmla="*/ 697908 w 7274272"/>
              <a:gd name="connsiteY717" fmla="*/ 3747102 h 5326648"/>
              <a:gd name="connsiteX718" fmla="*/ 747372 w 7274272"/>
              <a:gd name="connsiteY718" fmla="*/ 3726469 h 5326648"/>
              <a:gd name="connsiteX719" fmla="*/ 640200 w 7274272"/>
              <a:gd name="connsiteY719" fmla="*/ 3742976 h 5326648"/>
              <a:gd name="connsiteX720" fmla="*/ 681420 w 7274272"/>
              <a:gd name="connsiteY720" fmla="*/ 3747102 h 5326648"/>
              <a:gd name="connsiteX721" fmla="*/ 586615 w 7274272"/>
              <a:gd name="connsiteY721" fmla="*/ 3763609 h 5326648"/>
              <a:gd name="connsiteX722" fmla="*/ 640200 w 7274272"/>
              <a:gd name="connsiteY722" fmla="*/ 3726469 h 5326648"/>
              <a:gd name="connsiteX723" fmla="*/ 603103 w 7274272"/>
              <a:gd name="connsiteY723" fmla="*/ 3730595 h 5326648"/>
              <a:gd name="connsiteX724" fmla="*/ 751494 w 7274272"/>
              <a:gd name="connsiteY724" fmla="*/ 3689328 h 5326648"/>
              <a:gd name="connsiteX725" fmla="*/ 763860 w 7274272"/>
              <a:gd name="connsiteY725" fmla="*/ 3672821 h 5326648"/>
              <a:gd name="connsiteX726" fmla="*/ 471199 w 7274272"/>
              <a:gd name="connsiteY726" fmla="*/ 3747102 h 5326648"/>
              <a:gd name="connsiteX727" fmla="*/ 273345 w 7274272"/>
              <a:gd name="connsiteY727" fmla="*/ 3854398 h 5326648"/>
              <a:gd name="connsiteX728" fmla="*/ 487687 w 7274272"/>
              <a:gd name="connsiteY728" fmla="*/ 3701708 h 5326648"/>
              <a:gd name="connsiteX729" fmla="*/ 681420 w 7274272"/>
              <a:gd name="connsiteY729" fmla="*/ 3590285 h 5326648"/>
              <a:gd name="connsiteX730" fmla="*/ 631957 w 7274272"/>
              <a:gd name="connsiteY730" fmla="*/ 3598539 h 5326648"/>
              <a:gd name="connsiteX731" fmla="*/ 627835 w 7274272"/>
              <a:gd name="connsiteY731" fmla="*/ 3598539 h 5326648"/>
              <a:gd name="connsiteX732" fmla="*/ 574249 w 7274272"/>
              <a:gd name="connsiteY732" fmla="*/ 3602666 h 5326648"/>
              <a:gd name="connsiteX733" fmla="*/ 594859 w 7274272"/>
              <a:gd name="connsiteY733" fmla="*/ 3606792 h 5326648"/>
              <a:gd name="connsiteX734" fmla="*/ 446468 w 7274272"/>
              <a:gd name="connsiteY734" fmla="*/ 3672821 h 5326648"/>
              <a:gd name="connsiteX735" fmla="*/ 491809 w 7274272"/>
              <a:gd name="connsiteY735" fmla="*/ 3635680 h 5326648"/>
              <a:gd name="connsiteX736" fmla="*/ 392882 w 7274272"/>
              <a:gd name="connsiteY736" fmla="*/ 3656314 h 5326648"/>
              <a:gd name="connsiteX737" fmla="*/ 376394 w 7274272"/>
              <a:gd name="connsiteY737" fmla="*/ 3664567 h 5326648"/>
              <a:gd name="connsiteX738" fmla="*/ 380516 w 7274272"/>
              <a:gd name="connsiteY738" fmla="*/ 3652187 h 5326648"/>
              <a:gd name="connsiteX739" fmla="*/ 265101 w 7274272"/>
              <a:gd name="connsiteY739" fmla="*/ 3767736 h 5326648"/>
              <a:gd name="connsiteX740" fmla="*/ 265101 w 7274272"/>
              <a:gd name="connsiteY740" fmla="*/ 3718215 h 5326648"/>
              <a:gd name="connsiteX741" fmla="*/ 244491 w 7274272"/>
              <a:gd name="connsiteY741" fmla="*/ 3738849 h 5326648"/>
              <a:gd name="connsiteX742" fmla="*/ 397004 w 7274272"/>
              <a:gd name="connsiteY742" fmla="*/ 3536637 h 5326648"/>
              <a:gd name="connsiteX743" fmla="*/ 277467 w 7274272"/>
              <a:gd name="connsiteY743" fmla="*/ 3606792 h 5326648"/>
              <a:gd name="connsiteX744" fmla="*/ 293954 w 7274272"/>
              <a:gd name="connsiteY744" fmla="*/ 3582032 h 5326648"/>
              <a:gd name="connsiteX745" fmla="*/ 190905 w 7274272"/>
              <a:gd name="connsiteY745" fmla="*/ 3668694 h 5326648"/>
              <a:gd name="connsiteX746" fmla="*/ 215637 w 7274272"/>
              <a:gd name="connsiteY746" fmla="*/ 3643933 h 5326648"/>
              <a:gd name="connsiteX747" fmla="*/ 133197 w 7274272"/>
              <a:gd name="connsiteY747" fmla="*/ 3693454 h 5326648"/>
              <a:gd name="connsiteX748" fmla="*/ 281589 w 7274272"/>
              <a:gd name="connsiteY748" fmla="*/ 3540764 h 5326648"/>
              <a:gd name="connsiteX749" fmla="*/ 244491 w 7274272"/>
              <a:gd name="connsiteY749" fmla="*/ 3565525 h 5326648"/>
              <a:gd name="connsiteX750" fmla="*/ 269223 w 7274272"/>
              <a:gd name="connsiteY750" fmla="*/ 3511877 h 5326648"/>
              <a:gd name="connsiteX751" fmla="*/ 277467 w 7274272"/>
              <a:gd name="connsiteY751" fmla="*/ 3524257 h 5326648"/>
              <a:gd name="connsiteX752" fmla="*/ 314564 w 7274272"/>
              <a:gd name="connsiteY752" fmla="*/ 3458229 h 5326648"/>
              <a:gd name="connsiteX753" fmla="*/ 215637 w 7274272"/>
              <a:gd name="connsiteY753" fmla="*/ 3495370 h 5326648"/>
              <a:gd name="connsiteX754" fmla="*/ 260979 w 7274272"/>
              <a:gd name="connsiteY754" fmla="*/ 3404581 h 5326648"/>
              <a:gd name="connsiteX755" fmla="*/ 223881 w 7274272"/>
              <a:gd name="connsiteY755" fmla="*/ 3458229 h 5326648"/>
              <a:gd name="connsiteX756" fmla="*/ 178539 w 7274272"/>
              <a:gd name="connsiteY756" fmla="*/ 3470609 h 5326648"/>
              <a:gd name="connsiteX757" fmla="*/ 50758 w 7274272"/>
              <a:gd name="connsiteY757" fmla="*/ 3553144 h 5326648"/>
              <a:gd name="connsiteX758" fmla="*/ 54880 w 7274272"/>
              <a:gd name="connsiteY758" fmla="*/ 3499497 h 5326648"/>
              <a:gd name="connsiteX759" fmla="*/ 13660 w 7274272"/>
              <a:gd name="connsiteY759" fmla="*/ 3516004 h 5326648"/>
              <a:gd name="connsiteX760" fmla="*/ 5416 w 7274272"/>
              <a:gd name="connsiteY760" fmla="*/ 3437595 h 5326648"/>
              <a:gd name="connsiteX761" fmla="*/ 96100 w 7274272"/>
              <a:gd name="connsiteY761" fmla="*/ 3239510 h 5326648"/>
              <a:gd name="connsiteX762" fmla="*/ 273345 w 7274272"/>
              <a:gd name="connsiteY762" fmla="*/ 3062060 h 5326648"/>
              <a:gd name="connsiteX763" fmla="*/ 372272 w 7274272"/>
              <a:gd name="connsiteY763" fmla="*/ 2967144 h 5326648"/>
              <a:gd name="connsiteX764" fmla="*/ 458834 w 7274272"/>
              <a:gd name="connsiteY764" fmla="*/ 2921750 h 5326648"/>
              <a:gd name="connsiteX765" fmla="*/ 343418 w 7274272"/>
              <a:gd name="connsiteY765" fmla="*/ 2905242 h 5326648"/>
              <a:gd name="connsiteX766" fmla="*/ 648444 w 7274272"/>
              <a:gd name="connsiteY766" fmla="*/ 2839214 h 5326648"/>
              <a:gd name="connsiteX767" fmla="*/ 603103 w 7274272"/>
              <a:gd name="connsiteY767" fmla="*/ 2818580 h 5326648"/>
              <a:gd name="connsiteX768" fmla="*/ 759738 w 7274272"/>
              <a:gd name="connsiteY768" fmla="*/ 2806200 h 5326648"/>
              <a:gd name="connsiteX769" fmla="*/ 648444 w 7274272"/>
              <a:gd name="connsiteY769" fmla="*/ 2781440 h 5326648"/>
              <a:gd name="connsiteX770" fmla="*/ 660810 w 7274272"/>
              <a:gd name="connsiteY770" fmla="*/ 2764932 h 5326648"/>
              <a:gd name="connsiteX771" fmla="*/ 528907 w 7274272"/>
              <a:gd name="connsiteY771" fmla="*/ 2760806 h 5326648"/>
              <a:gd name="connsiteX772" fmla="*/ 780348 w 7274272"/>
              <a:gd name="connsiteY772" fmla="*/ 2690651 h 5326648"/>
              <a:gd name="connsiteX773" fmla="*/ 607225 w 7274272"/>
              <a:gd name="connsiteY773" fmla="*/ 2670017 h 5326648"/>
              <a:gd name="connsiteX774" fmla="*/ 714396 w 7274272"/>
              <a:gd name="connsiteY774" fmla="*/ 2649383 h 5326648"/>
              <a:gd name="connsiteX775" fmla="*/ 603103 w 7274272"/>
              <a:gd name="connsiteY775" fmla="*/ 2624622 h 5326648"/>
              <a:gd name="connsiteX776" fmla="*/ 656688 w 7274272"/>
              <a:gd name="connsiteY776" fmla="*/ 2624622 h 5326648"/>
              <a:gd name="connsiteX777" fmla="*/ 652566 w 7274272"/>
              <a:gd name="connsiteY777" fmla="*/ 2608115 h 5326648"/>
              <a:gd name="connsiteX778" fmla="*/ 718518 w 7274272"/>
              <a:gd name="connsiteY778" fmla="*/ 2641130 h 5326648"/>
              <a:gd name="connsiteX779" fmla="*/ 838055 w 7274272"/>
              <a:gd name="connsiteY779" fmla="*/ 2653510 h 5326648"/>
              <a:gd name="connsiteX780" fmla="*/ 932861 w 7274272"/>
              <a:gd name="connsiteY780" fmla="*/ 2653510 h 5326648"/>
              <a:gd name="connsiteX781" fmla="*/ 904007 w 7274272"/>
              <a:gd name="connsiteY781" fmla="*/ 2620496 h 5326648"/>
              <a:gd name="connsiteX782" fmla="*/ 941105 w 7274272"/>
              <a:gd name="connsiteY782" fmla="*/ 2624622 h 5326648"/>
              <a:gd name="connsiteX783" fmla="*/ 792714 w 7274272"/>
              <a:gd name="connsiteY783" fmla="*/ 2620496 h 5326648"/>
              <a:gd name="connsiteX784" fmla="*/ 615469 w 7274272"/>
              <a:gd name="connsiteY784" fmla="*/ 2579228 h 5326648"/>
              <a:gd name="connsiteX785" fmla="*/ 916373 w 7274272"/>
              <a:gd name="connsiteY785" fmla="*/ 2566848 h 5326648"/>
              <a:gd name="connsiteX786" fmla="*/ 537151 w 7274272"/>
              <a:gd name="connsiteY786" fmla="*/ 2562721 h 5326648"/>
              <a:gd name="connsiteX787" fmla="*/ 483565 w 7274272"/>
              <a:gd name="connsiteY787" fmla="*/ 2583355 h 5326648"/>
              <a:gd name="connsiteX788" fmla="*/ 458834 w 7274272"/>
              <a:gd name="connsiteY788" fmla="*/ 2554467 h 5326648"/>
              <a:gd name="connsiteX789" fmla="*/ 281589 w 7274272"/>
              <a:gd name="connsiteY789" fmla="*/ 2591608 h 5326648"/>
              <a:gd name="connsiteX790" fmla="*/ 570127 w 7274272"/>
              <a:gd name="connsiteY790" fmla="*/ 2504946 h 5326648"/>
              <a:gd name="connsiteX791" fmla="*/ 384638 w 7274272"/>
              <a:gd name="connsiteY791" fmla="*/ 2517327 h 5326648"/>
              <a:gd name="connsiteX792" fmla="*/ 537151 w 7274272"/>
              <a:gd name="connsiteY792" fmla="*/ 2467805 h 5326648"/>
              <a:gd name="connsiteX793" fmla="*/ 343418 w 7274272"/>
              <a:gd name="connsiteY793" fmla="*/ 2492566 h 5326648"/>
              <a:gd name="connsiteX794" fmla="*/ 355784 w 7274272"/>
              <a:gd name="connsiteY794" fmla="*/ 2476059 h 5326648"/>
              <a:gd name="connsiteX795" fmla="*/ 314564 w 7274272"/>
              <a:gd name="connsiteY795" fmla="*/ 2467805 h 5326648"/>
              <a:gd name="connsiteX796" fmla="*/ 364028 w 7274272"/>
              <a:gd name="connsiteY796" fmla="*/ 2418284 h 5326648"/>
              <a:gd name="connsiteX797" fmla="*/ 627835 w 7274272"/>
              <a:gd name="connsiteY797" fmla="*/ 2377017 h 5326648"/>
              <a:gd name="connsiteX798" fmla="*/ 487687 w 7274272"/>
              <a:gd name="connsiteY798" fmla="*/ 2368763 h 5326648"/>
              <a:gd name="connsiteX799" fmla="*/ 504175 w 7274272"/>
              <a:gd name="connsiteY799" fmla="*/ 2356383 h 5326648"/>
              <a:gd name="connsiteX800" fmla="*/ 458834 w 7274272"/>
              <a:gd name="connsiteY800" fmla="*/ 2360510 h 5326648"/>
              <a:gd name="connsiteX801" fmla="*/ 607225 w 7274272"/>
              <a:gd name="connsiteY801" fmla="*/ 2319242 h 5326648"/>
              <a:gd name="connsiteX802" fmla="*/ 528907 w 7274272"/>
              <a:gd name="connsiteY802" fmla="*/ 2335749 h 5326648"/>
              <a:gd name="connsiteX803" fmla="*/ 640200 w 7274272"/>
              <a:gd name="connsiteY803" fmla="*/ 2319242 h 5326648"/>
              <a:gd name="connsiteX804" fmla="*/ 735006 w 7274272"/>
              <a:gd name="connsiteY804" fmla="*/ 2302735 h 5326648"/>
              <a:gd name="connsiteX805" fmla="*/ 487687 w 7274272"/>
              <a:gd name="connsiteY805" fmla="*/ 2298608 h 5326648"/>
              <a:gd name="connsiteX806" fmla="*/ 549517 w 7274272"/>
              <a:gd name="connsiteY806" fmla="*/ 2273847 h 5326648"/>
              <a:gd name="connsiteX807" fmla="*/ 462955 w 7274272"/>
              <a:gd name="connsiteY807" fmla="*/ 2282101 h 5326648"/>
              <a:gd name="connsiteX808" fmla="*/ 512419 w 7274272"/>
              <a:gd name="connsiteY808" fmla="*/ 2269721 h 5326648"/>
              <a:gd name="connsiteX809" fmla="*/ 483565 w 7274272"/>
              <a:gd name="connsiteY809" fmla="*/ 2261467 h 5326648"/>
              <a:gd name="connsiteX810" fmla="*/ 500053 w 7274272"/>
              <a:gd name="connsiteY810" fmla="*/ 2253214 h 5326648"/>
              <a:gd name="connsiteX811" fmla="*/ 454712 w 7274272"/>
              <a:gd name="connsiteY811" fmla="*/ 2249087 h 5326648"/>
              <a:gd name="connsiteX812" fmla="*/ 673176 w 7274272"/>
              <a:gd name="connsiteY812" fmla="*/ 2191312 h 5326648"/>
              <a:gd name="connsiteX813" fmla="*/ 281589 w 7274272"/>
              <a:gd name="connsiteY813" fmla="*/ 2228453 h 5326648"/>
              <a:gd name="connsiteX814" fmla="*/ 619591 w 7274272"/>
              <a:gd name="connsiteY814" fmla="*/ 2162425 h 5326648"/>
              <a:gd name="connsiteX815" fmla="*/ 611347 w 7274272"/>
              <a:gd name="connsiteY815" fmla="*/ 2154171 h 5326648"/>
              <a:gd name="connsiteX816" fmla="*/ 644322 w 7274272"/>
              <a:gd name="connsiteY816" fmla="*/ 2137664 h 5326648"/>
              <a:gd name="connsiteX817" fmla="*/ 351662 w 7274272"/>
              <a:gd name="connsiteY817" fmla="*/ 2170678 h 5326648"/>
              <a:gd name="connsiteX818" fmla="*/ 467077 w 7274272"/>
              <a:gd name="connsiteY818" fmla="*/ 2129411 h 5326648"/>
              <a:gd name="connsiteX819" fmla="*/ 380516 w 7274272"/>
              <a:gd name="connsiteY819" fmla="*/ 2129411 h 5326648"/>
              <a:gd name="connsiteX820" fmla="*/ 471199 w 7274272"/>
              <a:gd name="connsiteY820" fmla="*/ 2100523 h 5326648"/>
              <a:gd name="connsiteX821" fmla="*/ 343418 w 7274272"/>
              <a:gd name="connsiteY821" fmla="*/ 2108777 h 5326648"/>
              <a:gd name="connsiteX822" fmla="*/ 190905 w 7274272"/>
              <a:gd name="connsiteY822" fmla="*/ 2178932 h 5326648"/>
              <a:gd name="connsiteX823" fmla="*/ 223881 w 7274272"/>
              <a:gd name="connsiteY823" fmla="*/ 2145918 h 5326648"/>
              <a:gd name="connsiteX824" fmla="*/ 63124 w 7274272"/>
              <a:gd name="connsiteY824" fmla="*/ 2170678 h 5326648"/>
              <a:gd name="connsiteX825" fmla="*/ 157929 w 7274272"/>
              <a:gd name="connsiteY825" fmla="*/ 2079890 h 5326648"/>
              <a:gd name="connsiteX826" fmla="*/ 153807 w 7274272"/>
              <a:gd name="connsiteY826" fmla="*/ 2001481 h 5326648"/>
              <a:gd name="connsiteX827" fmla="*/ 228003 w 7274272"/>
              <a:gd name="connsiteY827" fmla="*/ 2005608 h 5326648"/>
              <a:gd name="connsiteX828" fmla="*/ 285711 w 7274272"/>
              <a:gd name="connsiteY828" fmla="*/ 1918946 h 5326648"/>
              <a:gd name="connsiteX829" fmla="*/ 240369 w 7274272"/>
              <a:gd name="connsiteY829" fmla="*/ 1927199 h 5326648"/>
              <a:gd name="connsiteX830" fmla="*/ 273345 w 7274272"/>
              <a:gd name="connsiteY830" fmla="*/ 1902439 h 5326648"/>
              <a:gd name="connsiteX831" fmla="*/ 260979 w 7274272"/>
              <a:gd name="connsiteY831" fmla="*/ 1848791 h 5326648"/>
              <a:gd name="connsiteX832" fmla="*/ 331052 w 7274272"/>
              <a:gd name="connsiteY832" fmla="*/ 1799270 h 5326648"/>
              <a:gd name="connsiteX833" fmla="*/ 310442 w 7274272"/>
              <a:gd name="connsiteY833" fmla="*/ 1791016 h 5326648"/>
              <a:gd name="connsiteX834" fmla="*/ 359906 w 7274272"/>
              <a:gd name="connsiteY834" fmla="*/ 1737368 h 5326648"/>
              <a:gd name="connsiteX835" fmla="*/ 228003 w 7274272"/>
              <a:gd name="connsiteY835" fmla="*/ 1737368 h 5326648"/>
              <a:gd name="connsiteX836" fmla="*/ 376394 w 7274272"/>
              <a:gd name="connsiteY836" fmla="*/ 1696100 h 5326648"/>
              <a:gd name="connsiteX837" fmla="*/ 537151 w 7274272"/>
              <a:gd name="connsiteY837" fmla="*/ 1601185 h 5326648"/>
              <a:gd name="connsiteX838" fmla="*/ 519762 w 7274272"/>
              <a:gd name="connsiteY838" fmla="*/ 1586096 h 5326648"/>
              <a:gd name="connsiteX839" fmla="*/ 524263 w 7274272"/>
              <a:gd name="connsiteY839" fmla="*/ 1581128 h 5326648"/>
              <a:gd name="connsiteX840" fmla="*/ 529100 w 7274272"/>
              <a:gd name="connsiteY840" fmla="*/ 1580680 h 5326648"/>
              <a:gd name="connsiteX841" fmla="*/ 553639 w 7274272"/>
              <a:gd name="connsiteY841" fmla="*/ 1576424 h 5326648"/>
              <a:gd name="connsiteX842" fmla="*/ 537151 w 7274272"/>
              <a:gd name="connsiteY842" fmla="*/ 1551664 h 5326648"/>
              <a:gd name="connsiteX843" fmla="*/ 566005 w 7274272"/>
              <a:gd name="connsiteY843" fmla="*/ 1535157 h 5326648"/>
              <a:gd name="connsiteX844" fmla="*/ 520663 w 7274272"/>
              <a:gd name="connsiteY844" fmla="*/ 1526903 h 5326648"/>
              <a:gd name="connsiteX845" fmla="*/ 656688 w 7274272"/>
              <a:gd name="connsiteY845" fmla="*/ 1493889 h 5326648"/>
              <a:gd name="connsiteX846" fmla="*/ 495931 w 7274272"/>
              <a:gd name="connsiteY846" fmla="*/ 1502143 h 5326648"/>
              <a:gd name="connsiteX847" fmla="*/ 689664 w 7274272"/>
              <a:gd name="connsiteY847" fmla="*/ 1398973 h 5326648"/>
              <a:gd name="connsiteX848" fmla="*/ 421736 w 7274272"/>
              <a:gd name="connsiteY848" fmla="*/ 1448495 h 5326648"/>
              <a:gd name="connsiteX849" fmla="*/ 487687 w 7274272"/>
              <a:gd name="connsiteY849" fmla="*/ 1427861 h 5326648"/>
              <a:gd name="connsiteX850" fmla="*/ 471199 w 7274272"/>
              <a:gd name="connsiteY850" fmla="*/ 1419607 h 5326648"/>
              <a:gd name="connsiteX851" fmla="*/ 689664 w 7274272"/>
              <a:gd name="connsiteY851" fmla="*/ 1390720 h 5326648"/>
              <a:gd name="connsiteX852" fmla="*/ 689664 w 7274272"/>
              <a:gd name="connsiteY852" fmla="*/ 1328818 h 5326648"/>
              <a:gd name="connsiteX853" fmla="*/ 574249 w 7274272"/>
              <a:gd name="connsiteY853" fmla="*/ 1341199 h 5326648"/>
              <a:gd name="connsiteX854" fmla="*/ 590737 w 7274272"/>
              <a:gd name="connsiteY854" fmla="*/ 1316438 h 5326648"/>
              <a:gd name="connsiteX855" fmla="*/ 500053 w 7274272"/>
              <a:gd name="connsiteY855" fmla="*/ 1332945 h 5326648"/>
              <a:gd name="connsiteX856" fmla="*/ 598981 w 7274272"/>
              <a:gd name="connsiteY856" fmla="*/ 1205015 h 5326648"/>
              <a:gd name="connsiteX857" fmla="*/ 504175 w 7274272"/>
              <a:gd name="connsiteY857" fmla="*/ 1266917 h 5326648"/>
              <a:gd name="connsiteX858" fmla="*/ 524785 w 7274272"/>
              <a:gd name="connsiteY858" fmla="*/ 1262790 h 5326648"/>
              <a:gd name="connsiteX859" fmla="*/ 388760 w 7274272"/>
              <a:gd name="connsiteY859" fmla="*/ 1312311 h 5326648"/>
              <a:gd name="connsiteX860" fmla="*/ 401126 w 7274272"/>
              <a:gd name="connsiteY860" fmla="*/ 1332945 h 5326648"/>
              <a:gd name="connsiteX861" fmla="*/ 359906 w 7274272"/>
              <a:gd name="connsiteY861" fmla="*/ 1312311 h 5326648"/>
              <a:gd name="connsiteX862" fmla="*/ 483565 w 7274272"/>
              <a:gd name="connsiteY862" fmla="*/ 1275170 h 5326648"/>
              <a:gd name="connsiteX863" fmla="*/ 450590 w 7274272"/>
              <a:gd name="connsiteY863" fmla="*/ 1279297 h 5326648"/>
              <a:gd name="connsiteX864" fmla="*/ 590737 w 7274272"/>
              <a:gd name="connsiteY864" fmla="*/ 1167875 h 5326648"/>
              <a:gd name="connsiteX865" fmla="*/ 479443 w 7274272"/>
              <a:gd name="connsiteY865" fmla="*/ 1229776 h 5326648"/>
              <a:gd name="connsiteX866" fmla="*/ 483565 w 7274272"/>
              <a:gd name="connsiteY866" fmla="*/ 1238029 h 5326648"/>
              <a:gd name="connsiteX867" fmla="*/ 359906 w 7274272"/>
              <a:gd name="connsiteY867" fmla="*/ 1295804 h 5326648"/>
              <a:gd name="connsiteX868" fmla="*/ 446468 w 7274272"/>
              <a:gd name="connsiteY868" fmla="*/ 1205015 h 5326648"/>
              <a:gd name="connsiteX869" fmla="*/ 504175 w 7274272"/>
              <a:gd name="connsiteY869" fmla="*/ 1200889 h 5326648"/>
              <a:gd name="connsiteX870" fmla="*/ 458834 w 7274272"/>
              <a:gd name="connsiteY870" fmla="*/ 1172001 h 5326648"/>
              <a:gd name="connsiteX871" fmla="*/ 545395 w 7274272"/>
              <a:gd name="connsiteY871" fmla="*/ 1093593 h 5326648"/>
              <a:gd name="connsiteX872" fmla="*/ 368150 w 7274272"/>
              <a:gd name="connsiteY872" fmla="*/ 1188508 h 5326648"/>
              <a:gd name="connsiteX873" fmla="*/ 285711 w 7274272"/>
              <a:gd name="connsiteY873" fmla="*/ 1254537 h 5326648"/>
              <a:gd name="connsiteX874" fmla="*/ 244491 w 7274272"/>
              <a:gd name="connsiteY874" fmla="*/ 1337072 h 5326648"/>
              <a:gd name="connsiteX875" fmla="*/ 252735 w 7274272"/>
              <a:gd name="connsiteY875" fmla="*/ 1200889 h 5326648"/>
              <a:gd name="connsiteX876" fmla="*/ 368150 w 7274272"/>
              <a:gd name="connsiteY876" fmla="*/ 1093593 h 5326648"/>
              <a:gd name="connsiteX877" fmla="*/ 359906 w 7274272"/>
              <a:gd name="connsiteY877" fmla="*/ 1044072 h 5326648"/>
              <a:gd name="connsiteX878" fmla="*/ 471199 w 7274272"/>
              <a:gd name="connsiteY878" fmla="*/ 973917 h 5326648"/>
              <a:gd name="connsiteX879" fmla="*/ 598981 w 7274272"/>
              <a:gd name="connsiteY879" fmla="*/ 899635 h 5326648"/>
              <a:gd name="connsiteX880" fmla="*/ 376394 w 7274272"/>
              <a:gd name="connsiteY880" fmla="*/ 1015184 h 5326648"/>
              <a:gd name="connsiteX881" fmla="*/ 442346 w 7274272"/>
              <a:gd name="connsiteY881" fmla="*/ 957409 h 5326648"/>
              <a:gd name="connsiteX882" fmla="*/ 170295 w 7274272"/>
              <a:gd name="connsiteY882" fmla="*/ 1130734 h 5326648"/>
              <a:gd name="connsiteX883" fmla="*/ 215637 w 7274272"/>
              <a:gd name="connsiteY883" fmla="*/ 957409 h 5326648"/>
              <a:gd name="connsiteX884" fmla="*/ 211515 w 7274272"/>
              <a:gd name="connsiteY884" fmla="*/ 994550 h 5326648"/>
              <a:gd name="connsiteX885" fmla="*/ 401126 w 7274272"/>
              <a:gd name="connsiteY885" fmla="*/ 821226 h 5326648"/>
              <a:gd name="connsiteX886" fmla="*/ 368150 w 7274272"/>
              <a:gd name="connsiteY886" fmla="*/ 821226 h 5326648"/>
              <a:gd name="connsiteX887" fmla="*/ 644322 w 7274272"/>
              <a:gd name="connsiteY887" fmla="*/ 623142 h 5326648"/>
              <a:gd name="connsiteX888" fmla="*/ 833933 w 7274272"/>
              <a:gd name="connsiteY888" fmla="*/ 532353 h 5326648"/>
              <a:gd name="connsiteX889" fmla="*/ 998812 w 7274272"/>
              <a:gd name="connsiteY889" fmla="*/ 470451 h 5326648"/>
              <a:gd name="connsiteX890" fmla="*/ 800958 w 7274272"/>
              <a:gd name="connsiteY890" fmla="*/ 524099 h 5326648"/>
              <a:gd name="connsiteX891" fmla="*/ 631957 w 7274272"/>
              <a:gd name="connsiteY891" fmla="*/ 594254 h 5326648"/>
              <a:gd name="connsiteX892" fmla="*/ 969959 w 7274272"/>
              <a:gd name="connsiteY892" fmla="*/ 453944 h 5326648"/>
              <a:gd name="connsiteX893" fmla="*/ 1237887 w 7274272"/>
              <a:gd name="connsiteY893" fmla="*/ 383789 h 5326648"/>
              <a:gd name="connsiteX894" fmla="*/ 1229643 w 7274272"/>
              <a:gd name="connsiteY894" fmla="*/ 400296 h 5326648"/>
              <a:gd name="connsiteX895" fmla="*/ 1505816 w 7274272"/>
              <a:gd name="connsiteY895" fmla="*/ 367282 h 5326648"/>
              <a:gd name="connsiteX896" fmla="*/ 1736646 w 7274272"/>
              <a:gd name="connsiteY896" fmla="*/ 321888 h 5326648"/>
              <a:gd name="connsiteX897" fmla="*/ 1711914 w 7274272"/>
              <a:gd name="connsiteY897" fmla="*/ 359029 h 5326648"/>
              <a:gd name="connsiteX898" fmla="*/ 1889159 w 7274272"/>
              <a:gd name="connsiteY898" fmla="*/ 288874 h 5326648"/>
              <a:gd name="connsiteX899" fmla="*/ 2033429 w 7274272"/>
              <a:gd name="connsiteY899" fmla="*/ 280620 h 5326648"/>
              <a:gd name="connsiteX900" fmla="*/ 2272503 w 7274272"/>
              <a:gd name="connsiteY900" fmla="*/ 264113 h 5326648"/>
              <a:gd name="connsiteX901" fmla="*/ 2260137 w 7274272"/>
              <a:gd name="connsiteY901" fmla="*/ 276493 h 5326648"/>
              <a:gd name="connsiteX902" fmla="*/ 1955111 w 7274272"/>
              <a:gd name="connsiteY902" fmla="*/ 346648 h 5326648"/>
              <a:gd name="connsiteX903" fmla="*/ 1996331 w 7274272"/>
              <a:gd name="connsiteY903" fmla="*/ 354902 h 5326648"/>
              <a:gd name="connsiteX904" fmla="*/ 2119990 w 7274272"/>
              <a:gd name="connsiteY904" fmla="*/ 342522 h 5326648"/>
              <a:gd name="connsiteX905" fmla="*/ 2326089 w 7274272"/>
              <a:gd name="connsiteY905" fmla="*/ 321888 h 5326648"/>
              <a:gd name="connsiteX906" fmla="*/ 2251893 w 7274272"/>
              <a:gd name="connsiteY906" fmla="*/ 346648 h 5326648"/>
              <a:gd name="connsiteX907" fmla="*/ 2367309 w 7274272"/>
              <a:gd name="connsiteY907" fmla="*/ 334268 h 5326648"/>
              <a:gd name="connsiteX908" fmla="*/ 2354943 w 7274272"/>
              <a:gd name="connsiteY908" fmla="*/ 334268 h 5326648"/>
              <a:gd name="connsiteX909" fmla="*/ 2482724 w 7274272"/>
              <a:gd name="connsiteY909" fmla="*/ 313634 h 5326648"/>
              <a:gd name="connsiteX910" fmla="*/ 2536310 w 7274272"/>
              <a:gd name="connsiteY910" fmla="*/ 280620 h 5326648"/>
              <a:gd name="connsiteX911" fmla="*/ 2730042 w 7274272"/>
              <a:gd name="connsiteY911" fmla="*/ 276493 h 5326648"/>
              <a:gd name="connsiteX912" fmla="*/ 2725921 w 7274272"/>
              <a:gd name="connsiteY912" fmla="*/ 280620 h 5326648"/>
              <a:gd name="connsiteX913" fmla="*/ 2746530 w 7274272"/>
              <a:gd name="connsiteY913" fmla="*/ 280620 h 5326648"/>
              <a:gd name="connsiteX914" fmla="*/ 2742408 w 7274272"/>
              <a:gd name="connsiteY914" fmla="*/ 276493 h 5326648"/>
              <a:gd name="connsiteX915" fmla="*/ 3063923 w 7274272"/>
              <a:gd name="connsiteY915" fmla="*/ 259986 h 5326648"/>
              <a:gd name="connsiteX916" fmla="*/ 3327729 w 7274272"/>
              <a:gd name="connsiteY916" fmla="*/ 231099 h 5326648"/>
              <a:gd name="connsiteX917" fmla="*/ 3504974 w 7274272"/>
              <a:gd name="connsiteY917" fmla="*/ 214592 h 5326648"/>
              <a:gd name="connsiteX918" fmla="*/ 3632755 w 7274272"/>
              <a:gd name="connsiteY918" fmla="*/ 189831 h 5326648"/>
              <a:gd name="connsiteX919" fmla="*/ 3801756 w 7274272"/>
              <a:gd name="connsiteY919" fmla="*/ 165071 h 5326648"/>
              <a:gd name="connsiteX920" fmla="*/ 3781146 w 7274272"/>
              <a:gd name="connsiteY920" fmla="*/ 181578 h 5326648"/>
              <a:gd name="connsiteX921" fmla="*/ 3805878 w 7274272"/>
              <a:gd name="connsiteY921" fmla="*/ 173324 h 5326648"/>
              <a:gd name="connsiteX922" fmla="*/ 3863586 w 7274272"/>
              <a:gd name="connsiteY922" fmla="*/ 181578 h 5326648"/>
              <a:gd name="connsiteX923" fmla="*/ 4028465 w 7274272"/>
              <a:gd name="connsiteY923" fmla="*/ 165071 h 5326648"/>
              <a:gd name="connsiteX924" fmla="*/ 4176856 w 7274272"/>
              <a:gd name="connsiteY924" fmla="*/ 152690 h 5326648"/>
              <a:gd name="connsiteX925" fmla="*/ 4242808 w 7274272"/>
              <a:gd name="connsiteY925" fmla="*/ 136183 h 5326648"/>
              <a:gd name="connsiteX926" fmla="*/ 4238686 w 7274272"/>
              <a:gd name="connsiteY926" fmla="*/ 103169 h 5326648"/>
              <a:gd name="connsiteX927" fmla="*/ 4325248 w 7274272"/>
              <a:gd name="connsiteY927" fmla="*/ 111423 h 5326648"/>
              <a:gd name="connsiteX928" fmla="*/ 4382955 w 7274272"/>
              <a:gd name="connsiteY928" fmla="*/ 107296 h 5326648"/>
              <a:gd name="connsiteX929" fmla="*/ 4403565 w 7274272"/>
              <a:gd name="connsiteY929" fmla="*/ 127930 h 5326648"/>
              <a:gd name="connsiteX930" fmla="*/ 4617908 w 7274272"/>
              <a:gd name="connsiteY930" fmla="*/ 103169 h 5326648"/>
              <a:gd name="connsiteX931" fmla="*/ 4935300 w 7274272"/>
              <a:gd name="connsiteY931" fmla="*/ 82535 h 5326648"/>
              <a:gd name="connsiteX932" fmla="*/ 4638518 w 7274272"/>
              <a:gd name="connsiteY932" fmla="*/ 123803 h 5326648"/>
              <a:gd name="connsiteX933" fmla="*/ 4650884 w 7274272"/>
              <a:gd name="connsiteY933" fmla="*/ 140310 h 5326648"/>
              <a:gd name="connsiteX934" fmla="*/ 4609664 w 7274272"/>
              <a:gd name="connsiteY934" fmla="*/ 148564 h 5326648"/>
              <a:gd name="connsiteX935" fmla="*/ 5021862 w 7274272"/>
              <a:gd name="connsiteY935" fmla="*/ 156817 h 5326648"/>
              <a:gd name="connsiteX936" fmla="*/ 5260936 w 7274272"/>
              <a:gd name="connsiteY936" fmla="*/ 152690 h 5326648"/>
              <a:gd name="connsiteX937" fmla="*/ 5401083 w 7274272"/>
              <a:gd name="connsiteY937" fmla="*/ 132057 h 5326648"/>
              <a:gd name="connsiteX938" fmla="*/ 5384595 w 7274272"/>
              <a:gd name="connsiteY938" fmla="*/ 127930 h 5326648"/>
              <a:gd name="connsiteX939" fmla="*/ 5429937 w 7274272"/>
              <a:gd name="connsiteY939" fmla="*/ 111423 h 5326648"/>
              <a:gd name="connsiteX940" fmla="*/ 5347498 w 7274272"/>
              <a:gd name="connsiteY940" fmla="*/ 33014 h 5326648"/>
              <a:gd name="connsiteX941" fmla="*/ 5429937 w 7274272"/>
              <a:gd name="connsiteY941" fmla="*/ 16507 h 5326648"/>
              <a:gd name="connsiteX942" fmla="*/ 5429937 w 7274272"/>
              <a:gd name="connsiteY942" fmla="*/ 0 h 532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</a:cxnLst>
            <a:rect l="l" t="t" r="r" b="b"/>
            <a:pathLst>
              <a:path w="7274272" h="5326648">
                <a:moveTo>
                  <a:pt x="4886566" y="4944584"/>
                </a:moveTo>
                <a:lnTo>
                  <a:pt x="4892669" y="4945019"/>
                </a:lnTo>
                <a:lnTo>
                  <a:pt x="4888155" y="4945412"/>
                </a:lnTo>
                <a:close/>
                <a:moveTo>
                  <a:pt x="4539590" y="4906723"/>
                </a:moveTo>
                <a:cubicBezTo>
                  <a:pt x="4572566" y="4910850"/>
                  <a:pt x="4815763" y="4943864"/>
                  <a:pt x="4873470" y="4931484"/>
                </a:cubicBezTo>
                <a:cubicBezTo>
                  <a:pt x="4873470" y="4931484"/>
                  <a:pt x="4869348" y="4931484"/>
                  <a:pt x="4869348" y="4935611"/>
                </a:cubicBezTo>
                <a:lnTo>
                  <a:pt x="4886566" y="4944584"/>
                </a:lnTo>
                <a:lnTo>
                  <a:pt x="4843908" y="4941543"/>
                </a:lnTo>
                <a:cubicBezTo>
                  <a:pt x="4736672" y="4939222"/>
                  <a:pt x="4623060" y="4962435"/>
                  <a:pt x="4539590" y="4906723"/>
                </a:cubicBezTo>
                <a:close/>
                <a:moveTo>
                  <a:pt x="739978" y="4600062"/>
                </a:moveTo>
                <a:lnTo>
                  <a:pt x="724508" y="4601149"/>
                </a:lnTo>
                <a:cubicBezTo>
                  <a:pt x="718518" y="4601343"/>
                  <a:pt x="713366" y="4601343"/>
                  <a:pt x="710274" y="4601343"/>
                </a:cubicBezTo>
                <a:cubicBezTo>
                  <a:pt x="715427" y="4601343"/>
                  <a:pt x="723413" y="4600827"/>
                  <a:pt x="732687" y="4600311"/>
                </a:cubicBezTo>
                <a:close/>
                <a:moveTo>
                  <a:pt x="6485163" y="4040103"/>
                </a:moveTo>
                <a:cubicBezTo>
                  <a:pt x="6485163" y="4040103"/>
                  <a:pt x="6489285" y="4040103"/>
                  <a:pt x="6489285" y="4040103"/>
                </a:cubicBezTo>
                <a:lnTo>
                  <a:pt x="6487616" y="4040453"/>
                </a:lnTo>
                <a:close/>
                <a:moveTo>
                  <a:pt x="522841" y="1581260"/>
                </a:moveTo>
                <a:lnTo>
                  <a:pt x="498958" y="1589965"/>
                </a:lnTo>
                <a:cubicBezTo>
                  <a:pt x="460122" y="1604280"/>
                  <a:pt x="392882" y="1629041"/>
                  <a:pt x="392882" y="1625945"/>
                </a:cubicBezTo>
                <a:cubicBezTo>
                  <a:pt x="394943" y="1601185"/>
                  <a:pt x="435132" y="1590868"/>
                  <a:pt x="474806" y="1585709"/>
                </a:cubicBezTo>
                <a:close/>
                <a:moveTo>
                  <a:pt x="524785" y="1580551"/>
                </a:moveTo>
                <a:lnTo>
                  <a:pt x="524263" y="1581128"/>
                </a:lnTo>
                <a:lnTo>
                  <a:pt x="522841" y="1581260"/>
                </a:lnTo>
                <a:close/>
                <a:moveTo>
                  <a:pt x="5429937" y="0"/>
                </a:moveTo>
                <a:cubicBezTo>
                  <a:pt x="5438181" y="4127"/>
                  <a:pt x="5549475" y="0"/>
                  <a:pt x="5570084" y="0"/>
                </a:cubicBezTo>
                <a:cubicBezTo>
                  <a:pt x="5557718" y="4127"/>
                  <a:pt x="5504133" y="20634"/>
                  <a:pt x="5504133" y="24761"/>
                </a:cubicBezTo>
                <a:cubicBezTo>
                  <a:pt x="5504133" y="33014"/>
                  <a:pt x="5586572" y="45395"/>
                  <a:pt x="5594816" y="53648"/>
                </a:cubicBezTo>
                <a:cubicBezTo>
                  <a:pt x="5582450" y="49521"/>
                  <a:pt x="5504133" y="41268"/>
                  <a:pt x="5504133" y="45395"/>
                </a:cubicBezTo>
                <a:cubicBezTo>
                  <a:pt x="5504133" y="82535"/>
                  <a:pt x="5652524" y="82535"/>
                  <a:pt x="5660768" y="82535"/>
                </a:cubicBezTo>
                <a:cubicBezTo>
                  <a:pt x="5660768" y="82535"/>
                  <a:pt x="5582450" y="111423"/>
                  <a:pt x="5586572" y="107296"/>
                </a:cubicBezTo>
                <a:cubicBezTo>
                  <a:pt x="5574206" y="140310"/>
                  <a:pt x="5784427" y="152690"/>
                  <a:pt x="5800915" y="152690"/>
                </a:cubicBezTo>
                <a:cubicBezTo>
                  <a:pt x="5854501" y="152690"/>
                  <a:pt x="6233723" y="177451"/>
                  <a:pt x="6237845" y="173324"/>
                </a:cubicBezTo>
                <a:cubicBezTo>
                  <a:pt x="6233723" y="177451"/>
                  <a:pt x="6163649" y="173324"/>
                  <a:pt x="6163649" y="177451"/>
                </a:cubicBezTo>
                <a:cubicBezTo>
                  <a:pt x="6200747" y="235226"/>
                  <a:pt x="6386236" y="160944"/>
                  <a:pt x="6431577" y="239353"/>
                </a:cubicBezTo>
                <a:cubicBezTo>
                  <a:pt x="6431577" y="239353"/>
                  <a:pt x="6291430" y="235226"/>
                  <a:pt x="6291430" y="239353"/>
                </a:cubicBezTo>
                <a:cubicBezTo>
                  <a:pt x="6299674" y="247606"/>
                  <a:pt x="6303796" y="255860"/>
                  <a:pt x="6312040" y="259986"/>
                </a:cubicBezTo>
                <a:cubicBezTo>
                  <a:pt x="6303796" y="268240"/>
                  <a:pt x="6114185" y="181578"/>
                  <a:pt x="6114185" y="222845"/>
                </a:cubicBezTo>
                <a:cubicBezTo>
                  <a:pt x="6118307" y="226972"/>
                  <a:pt x="6122429" y="226972"/>
                  <a:pt x="6126551" y="231099"/>
                </a:cubicBezTo>
                <a:cubicBezTo>
                  <a:pt x="6105941" y="226972"/>
                  <a:pt x="6023502" y="231099"/>
                  <a:pt x="6011136" y="231099"/>
                </a:cubicBezTo>
                <a:cubicBezTo>
                  <a:pt x="5982282" y="235226"/>
                  <a:pt x="5953428" y="222845"/>
                  <a:pt x="5920452" y="226972"/>
                </a:cubicBezTo>
                <a:cubicBezTo>
                  <a:pt x="5903964" y="226972"/>
                  <a:pt x="5887477" y="251733"/>
                  <a:pt x="5895721" y="251733"/>
                </a:cubicBezTo>
                <a:cubicBezTo>
                  <a:pt x="5887477" y="251733"/>
                  <a:pt x="5833891" y="226972"/>
                  <a:pt x="5833891" y="243479"/>
                </a:cubicBezTo>
                <a:cubicBezTo>
                  <a:pt x="5833891" y="276493"/>
                  <a:pt x="5961672" y="272367"/>
                  <a:pt x="5986404" y="276493"/>
                </a:cubicBezTo>
                <a:cubicBezTo>
                  <a:pt x="5961672" y="280620"/>
                  <a:pt x="5936940" y="284747"/>
                  <a:pt x="5916330" y="288874"/>
                </a:cubicBezTo>
                <a:cubicBezTo>
                  <a:pt x="5936940" y="288874"/>
                  <a:pt x="5998770" y="305381"/>
                  <a:pt x="6015258" y="321888"/>
                </a:cubicBezTo>
                <a:cubicBezTo>
                  <a:pt x="6015258" y="321888"/>
                  <a:pt x="5957550" y="321888"/>
                  <a:pt x="5957550" y="334268"/>
                </a:cubicBezTo>
                <a:cubicBezTo>
                  <a:pt x="5957550" y="354902"/>
                  <a:pt x="6027624" y="354902"/>
                  <a:pt x="6027624" y="359029"/>
                </a:cubicBezTo>
                <a:cubicBezTo>
                  <a:pt x="5998770" y="404423"/>
                  <a:pt x="5858623" y="326015"/>
                  <a:pt x="5846257" y="354902"/>
                </a:cubicBezTo>
                <a:cubicBezTo>
                  <a:pt x="5846257" y="350775"/>
                  <a:pt x="5982282" y="420930"/>
                  <a:pt x="5990526" y="408550"/>
                </a:cubicBezTo>
                <a:cubicBezTo>
                  <a:pt x="5982282" y="404423"/>
                  <a:pt x="5978160" y="404423"/>
                  <a:pt x="5974038" y="400296"/>
                </a:cubicBezTo>
                <a:cubicBezTo>
                  <a:pt x="5986404" y="400296"/>
                  <a:pt x="5994648" y="400296"/>
                  <a:pt x="6002892" y="400296"/>
                </a:cubicBezTo>
                <a:cubicBezTo>
                  <a:pt x="5994648" y="404423"/>
                  <a:pt x="6002892" y="437437"/>
                  <a:pt x="6011136" y="433310"/>
                </a:cubicBezTo>
                <a:cubicBezTo>
                  <a:pt x="6002892" y="437437"/>
                  <a:pt x="5924574" y="433310"/>
                  <a:pt x="5924574" y="433310"/>
                </a:cubicBezTo>
                <a:cubicBezTo>
                  <a:pt x="5924574" y="458071"/>
                  <a:pt x="6031746" y="458071"/>
                  <a:pt x="6048234" y="470451"/>
                </a:cubicBezTo>
                <a:cubicBezTo>
                  <a:pt x="6031746" y="470451"/>
                  <a:pt x="5982282" y="482832"/>
                  <a:pt x="5969916" y="474578"/>
                </a:cubicBezTo>
                <a:cubicBezTo>
                  <a:pt x="5990526" y="486958"/>
                  <a:pt x="6184259" y="524099"/>
                  <a:pt x="6262576" y="532353"/>
                </a:cubicBezTo>
                <a:cubicBezTo>
                  <a:pt x="6258454" y="532353"/>
                  <a:pt x="6254332" y="532353"/>
                  <a:pt x="6254332" y="536479"/>
                </a:cubicBezTo>
                <a:cubicBezTo>
                  <a:pt x="6266698" y="548860"/>
                  <a:pt x="6279064" y="552987"/>
                  <a:pt x="6295552" y="557113"/>
                </a:cubicBezTo>
                <a:cubicBezTo>
                  <a:pt x="6295552" y="586001"/>
                  <a:pt x="6044112" y="544733"/>
                  <a:pt x="6044112" y="540606"/>
                </a:cubicBezTo>
                <a:cubicBezTo>
                  <a:pt x="6052356" y="548860"/>
                  <a:pt x="6056478" y="552987"/>
                  <a:pt x="6060600" y="561240"/>
                </a:cubicBezTo>
                <a:cubicBezTo>
                  <a:pt x="6048234" y="573620"/>
                  <a:pt x="5949306" y="565367"/>
                  <a:pt x="5949306" y="573620"/>
                </a:cubicBezTo>
                <a:cubicBezTo>
                  <a:pt x="5949306" y="594254"/>
                  <a:pt x="6007014" y="590128"/>
                  <a:pt x="6015258" y="598381"/>
                </a:cubicBezTo>
                <a:cubicBezTo>
                  <a:pt x="6015258" y="598381"/>
                  <a:pt x="5899842" y="602508"/>
                  <a:pt x="5891599" y="598381"/>
                </a:cubicBezTo>
                <a:cubicBezTo>
                  <a:pt x="5895721" y="602508"/>
                  <a:pt x="5903964" y="606634"/>
                  <a:pt x="5908086" y="606634"/>
                </a:cubicBezTo>
                <a:cubicBezTo>
                  <a:pt x="5903964" y="610761"/>
                  <a:pt x="5780305" y="586001"/>
                  <a:pt x="5784427" y="590128"/>
                </a:cubicBezTo>
                <a:cubicBezTo>
                  <a:pt x="5800915" y="643775"/>
                  <a:pt x="6019380" y="639649"/>
                  <a:pt x="6068844" y="660283"/>
                </a:cubicBezTo>
                <a:cubicBezTo>
                  <a:pt x="6089453" y="672663"/>
                  <a:pt x="6184259" y="759325"/>
                  <a:pt x="6200747" y="746945"/>
                </a:cubicBezTo>
                <a:cubicBezTo>
                  <a:pt x="6159527" y="784085"/>
                  <a:pt x="6048234" y="742818"/>
                  <a:pt x="5998770" y="759325"/>
                </a:cubicBezTo>
                <a:cubicBezTo>
                  <a:pt x="5965794" y="767578"/>
                  <a:pt x="5974038" y="775832"/>
                  <a:pt x="5920452" y="779959"/>
                </a:cubicBezTo>
                <a:cubicBezTo>
                  <a:pt x="5895721" y="784085"/>
                  <a:pt x="5866867" y="775832"/>
                  <a:pt x="5842135" y="779959"/>
                </a:cubicBezTo>
                <a:cubicBezTo>
                  <a:pt x="5850379" y="779959"/>
                  <a:pt x="5776183" y="812973"/>
                  <a:pt x="5780305" y="812973"/>
                </a:cubicBezTo>
                <a:cubicBezTo>
                  <a:pt x="5800915" y="817100"/>
                  <a:pt x="5825647" y="808846"/>
                  <a:pt x="5842135" y="812973"/>
                </a:cubicBezTo>
                <a:cubicBezTo>
                  <a:pt x="5842135" y="812973"/>
                  <a:pt x="5858623" y="829480"/>
                  <a:pt x="5891599" y="829480"/>
                </a:cubicBezTo>
                <a:cubicBezTo>
                  <a:pt x="5916330" y="829480"/>
                  <a:pt x="5982282" y="808846"/>
                  <a:pt x="6002892" y="829480"/>
                </a:cubicBezTo>
                <a:cubicBezTo>
                  <a:pt x="6011136" y="837733"/>
                  <a:pt x="5895721" y="850114"/>
                  <a:pt x="5875111" y="850114"/>
                </a:cubicBezTo>
                <a:cubicBezTo>
                  <a:pt x="5941062" y="866621"/>
                  <a:pt x="6007014" y="858367"/>
                  <a:pt x="6072966" y="870747"/>
                </a:cubicBezTo>
                <a:cubicBezTo>
                  <a:pt x="6122429" y="879001"/>
                  <a:pt x="6147161" y="899635"/>
                  <a:pt x="6192503" y="912015"/>
                </a:cubicBezTo>
                <a:cubicBezTo>
                  <a:pt x="6155405" y="903762"/>
                  <a:pt x="5879233" y="874874"/>
                  <a:pt x="5866867" y="899635"/>
                </a:cubicBezTo>
                <a:cubicBezTo>
                  <a:pt x="5866867" y="903762"/>
                  <a:pt x="6039990" y="965663"/>
                  <a:pt x="6056478" y="957409"/>
                </a:cubicBezTo>
                <a:cubicBezTo>
                  <a:pt x="6039990" y="965663"/>
                  <a:pt x="5875111" y="961536"/>
                  <a:pt x="5838013" y="961536"/>
                </a:cubicBezTo>
                <a:cubicBezTo>
                  <a:pt x="5842135" y="961536"/>
                  <a:pt x="5846257" y="965663"/>
                  <a:pt x="5854501" y="965663"/>
                </a:cubicBezTo>
                <a:cubicBezTo>
                  <a:pt x="5854501" y="969790"/>
                  <a:pt x="5788549" y="961536"/>
                  <a:pt x="5763817" y="961536"/>
                </a:cubicBezTo>
                <a:cubicBezTo>
                  <a:pt x="5792671" y="965663"/>
                  <a:pt x="5879233" y="990424"/>
                  <a:pt x="5903964" y="990424"/>
                </a:cubicBezTo>
                <a:cubicBezTo>
                  <a:pt x="5916330" y="990424"/>
                  <a:pt x="5903964" y="1006931"/>
                  <a:pt x="5899842" y="1011057"/>
                </a:cubicBezTo>
                <a:cubicBezTo>
                  <a:pt x="5924574" y="1011057"/>
                  <a:pt x="6048234" y="1035818"/>
                  <a:pt x="6048234" y="1002804"/>
                </a:cubicBezTo>
                <a:cubicBezTo>
                  <a:pt x="6048234" y="982170"/>
                  <a:pt x="5916330" y="990424"/>
                  <a:pt x="5916330" y="1006931"/>
                </a:cubicBezTo>
                <a:cubicBezTo>
                  <a:pt x="5916330" y="957409"/>
                  <a:pt x="6093575" y="990424"/>
                  <a:pt x="6147161" y="1002804"/>
                </a:cubicBezTo>
                <a:cubicBezTo>
                  <a:pt x="6138917" y="1011057"/>
                  <a:pt x="6130673" y="1019311"/>
                  <a:pt x="6126551" y="1019311"/>
                </a:cubicBezTo>
                <a:cubicBezTo>
                  <a:pt x="6130673" y="1023438"/>
                  <a:pt x="6134795" y="1023438"/>
                  <a:pt x="6138917" y="1031691"/>
                </a:cubicBezTo>
                <a:cubicBezTo>
                  <a:pt x="6122429" y="1031691"/>
                  <a:pt x="6110063" y="1035818"/>
                  <a:pt x="6101819" y="1044072"/>
                </a:cubicBezTo>
                <a:cubicBezTo>
                  <a:pt x="6118307" y="1072959"/>
                  <a:pt x="6225479" y="1019311"/>
                  <a:pt x="6241967" y="1044072"/>
                </a:cubicBezTo>
                <a:cubicBezTo>
                  <a:pt x="6246089" y="1052325"/>
                  <a:pt x="6118307" y="1077086"/>
                  <a:pt x="6114185" y="1097720"/>
                </a:cubicBezTo>
                <a:cubicBezTo>
                  <a:pt x="6114185" y="1138987"/>
                  <a:pt x="6658286" y="1093593"/>
                  <a:pt x="6724238" y="1114227"/>
                </a:cubicBezTo>
                <a:cubicBezTo>
                  <a:pt x="6687140" y="1101846"/>
                  <a:pt x="6567603" y="1155494"/>
                  <a:pt x="6551115" y="1155494"/>
                </a:cubicBezTo>
                <a:cubicBezTo>
                  <a:pt x="6551115" y="1155494"/>
                  <a:pt x="6456309" y="1159621"/>
                  <a:pt x="6472797" y="1176128"/>
                </a:cubicBezTo>
                <a:cubicBezTo>
                  <a:pt x="6485163" y="1180255"/>
                  <a:pt x="6497529" y="1180255"/>
                  <a:pt x="6509895" y="1180255"/>
                </a:cubicBezTo>
                <a:cubicBezTo>
                  <a:pt x="6509895" y="1196762"/>
                  <a:pt x="6427455" y="1188508"/>
                  <a:pt x="6427455" y="1205015"/>
                </a:cubicBezTo>
                <a:cubicBezTo>
                  <a:pt x="6427455" y="1217396"/>
                  <a:pt x="6724238" y="1221522"/>
                  <a:pt x="6740726" y="1217396"/>
                </a:cubicBezTo>
                <a:cubicBezTo>
                  <a:pt x="6703628" y="1225649"/>
                  <a:pt x="6670652" y="1225649"/>
                  <a:pt x="6637676" y="1229776"/>
                </a:cubicBezTo>
                <a:cubicBezTo>
                  <a:pt x="6600578" y="1233903"/>
                  <a:pt x="6518139" y="1258663"/>
                  <a:pt x="6489285" y="1254537"/>
                </a:cubicBezTo>
                <a:cubicBezTo>
                  <a:pt x="6501651" y="1254537"/>
                  <a:pt x="6608822" y="1275170"/>
                  <a:pt x="6612944" y="1271044"/>
                </a:cubicBezTo>
                <a:cubicBezTo>
                  <a:pt x="6588213" y="1332945"/>
                  <a:pt x="6204869" y="1262790"/>
                  <a:pt x="6167771" y="1295804"/>
                </a:cubicBezTo>
                <a:cubicBezTo>
                  <a:pt x="6204869" y="1308185"/>
                  <a:pt x="6225479" y="1308185"/>
                  <a:pt x="6246089" y="1304058"/>
                </a:cubicBezTo>
                <a:cubicBezTo>
                  <a:pt x="6303796" y="1308185"/>
                  <a:pt x="6349138" y="1320565"/>
                  <a:pt x="6406846" y="1316438"/>
                </a:cubicBezTo>
                <a:cubicBezTo>
                  <a:pt x="6456309" y="1312311"/>
                  <a:pt x="6612944" y="1328818"/>
                  <a:pt x="6641798" y="1299931"/>
                </a:cubicBezTo>
                <a:cubicBezTo>
                  <a:pt x="6637676" y="1295804"/>
                  <a:pt x="6633554" y="1295804"/>
                  <a:pt x="6629432" y="1291678"/>
                </a:cubicBezTo>
                <a:cubicBezTo>
                  <a:pt x="6662408" y="1299931"/>
                  <a:pt x="6814921" y="1304058"/>
                  <a:pt x="6823165" y="1295804"/>
                </a:cubicBezTo>
                <a:cubicBezTo>
                  <a:pt x="6790189" y="1324692"/>
                  <a:pt x="6674774" y="1308185"/>
                  <a:pt x="6629432" y="1312311"/>
                </a:cubicBezTo>
                <a:cubicBezTo>
                  <a:pt x="6555237" y="1316438"/>
                  <a:pt x="6481041" y="1324692"/>
                  <a:pt x="6406846" y="1328818"/>
                </a:cubicBezTo>
                <a:cubicBezTo>
                  <a:pt x="6332650" y="1332945"/>
                  <a:pt x="6258454" y="1337072"/>
                  <a:pt x="6184259" y="1332945"/>
                </a:cubicBezTo>
                <a:cubicBezTo>
                  <a:pt x="6176015" y="1332945"/>
                  <a:pt x="6097697" y="1341199"/>
                  <a:pt x="6134795" y="1332945"/>
                </a:cubicBezTo>
                <a:cubicBezTo>
                  <a:pt x="6105941" y="1328818"/>
                  <a:pt x="6093575" y="1337072"/>
                  <a:pt x="6068844" y="1349452"/>
                </a:cubicBezTo>
                <a:cubicBezTo>
                  <a:pt x="6089453" y="1349452"/>
                  <a:pt x="6126551" y="1357706"/>
                  <a:pt x="6147161" y="1353579"/>
                </a:cubicBezTo>
                <a:cubicBezTo>
                  <a:pt x="6126551" y="1357706"/>
                  <a:pt x="6081209" y="1365959"/>
                  <a:pt x="6077087" y="1365959"/>
                </a:cubicBezTo>
                <a:cubicBezTo>
                  <a:pt x="6089453" y="1370086"/>
                  <a:pt x="6105941" y="1374213"/>
                  <a:pt x="6126551" y="1378340"/>
                </a:cubicBezTo>
                <a:cubicBezTo>
                  <a:pt x="6110063" y="1378340"/>
                  <a:pt x="6097697" y="1378340"/>
                  <a:pt x="6085331" y="1382466"/>
                </a:cubicBezTo>
                <a:lnTo>
                  <a:pt x="6151283" y="1382466"/>
                </a:lnTo>
                <a:cubicBezTo>
                  <a:pt x="6241967" y="1390720"/>
                  <a:pt x="6361504" y="1370086"/>
                  <a:pt x="6427455" y="1361833"/>
                </a:cubicBezTo>
                <a:cubicBezTo>
                  <a:pt x="6439821" y="1361833"/>
                  <a:pt x="6641798" y="1357706"/>
                  <a:pt x="6641798" y="1357706"/>
                </a:cubicBezTo>
                <a:cubicBezTo>
                  <a:pt x="6637676" y="1370086"/>
                  <a:pt x="6534627" y="1374213"/>
                  <a:pt x="6522261" y="1374213"/>
                </a:cubicBezTo>
                <a:cubicBezTo>
                  <a:pt x="6538749" y="1374213"/>
                  <a:pt x="6427455" y="1386593"/>
                  <a:pt x="6406846" y="1386593"/>
                </a:cubicBezTo>
                <a:cubicBezTo>
                  <a:pt x="6402724" y="1386593"/>
                  <a:pt x="6246089" y="1398973"/>
                  <a:pt x="6250210" y="1419607"/>
                </a:cubicBezTo>
                <a:cubicBezTo>
                  <a:pt x="6250210" y="1419607"/>
                  <a:pt x="6353260" y="1415480"/>
                  <a:pt x="6361504" y="1419607"/>
                </a:cubicBezTo>
                <a:cubicBezTo>
                  <a:pt x="6303796" y="1444368"/>
                  <a:pt x="6118307" y="1390720"/>
                  <a:pt x="6089453" y="1427861"/>
                </a:cubicBezTo>
                <a:cubicBezTo>
                  <a:pt x="6089453" y="1427861"/>
                  <a:pt x="6159527" y="1465002"/>
                  <a:pt x="6163649" y="1465002"/>
                </a:cubicBezTo>
                <a:cubicBezTo>
                  <a:pt x="6126551" y="1456748"/>
                  <a:pt x="6097697" y="1436114"/>
                  <a:pt x="6060600" y="1423734"/>
                </a:cubicBezTo>
                <a:cubicBezTo>
                  <a:pt x="6023502" y="1415480"/>
                  <a:pt x="5920452" y="1440241"/>
                  <a:pt x="5887477" y="1411354"/>
                </a:cubicBezTo>
                <a:cubicBezTo>
                  <a:pt x="5895721" y="1419607"/>
                  <a:pt x="6007014" y="1407227"/>
                  <a:pt x="6015258" y="1407227"/>
                </a:cubicBezTo>
                <a:cubicBezTo>
                  <a:pt x="6007014" y="1390720"/>
                  <a:pt x="5780305" y="1374213"/>
                  <a:pt x="5776183" y="1394847"/>
                </a:cubicBezTo>
                <a:cubicBezTo>
                  <a:pt x="5772061" y="1398973"/>
                  <a:pt x="5858623" y="1407227"/>
                  <a:pt x="5858623" y="1407227"/>
                </a:cubicBezTo>
                <a:cubicBezTo>
                  <a:pt x="5710232" y="1456748"/>
                  <a:pt x="5462913" y="1403100"/>
                  <a:pt x="5306278" y="1398973"/>
                </a:cubicBezTo>
                <a:cubicBezTo>
                  <a:pt x="5256814" y="1398973"/>
                  <a:pt x="4873470" y="1349452"/>
                  <a:pt x="4828129" y="1386593"/>
                </a:cubicBezTo>
                <a:cubicBezTo>
                  <a:pt x="4786909" y="1390720"/>
                  <a:pt x="4708591" y="1390720"/>
                  <a:pt x="4704469" y="1398973"/>
                </a:cubicBezTo>
                <a:cubicBezTo>
                  <a:pt x="4704469" y="1407227"/>
                  <a:pt x="4906446" y="1419607"/>
                  <a:pt x="4910568" y="1415480"/>
                </a:cubicBezTo>
                <a:cubicBezTo>
                  <a:pt x="4885836" y="1452621"/>
                  <a:pt x="4778665" y="1423734"/>
                  <a:pt x="4737445" y="1444368"/>
                </a:cubicBezTo>
                <a:cubicBezTo>
                  <a:pt x="4889958" y="1448495"/>
                  <a:pt x="5038349" y="1452621"/>
                  <a:pt x="5186741" y="1456748"/>
                </a:cubicBezTo>
                <a:cubicBezTo>
                  <a:pt x="5256814" y="1460875"/>
                  <a:pt x="5380473" y="1440241"/>
                  <a:pt x="5450547" y="1460875"/>
                </a:cubicBezTo>
                <a:cubicBezTo>
                  <a:pt x="5495889" y="1465002"/>
                  <a:pt x="5598938" y="1460875"/>
                  <a:pt x="5611304" y="1456748"/>
                </a:cubicBezTo>
                <a:cubicBezTo>
                  <a:pt x="5603060" y="1465002"/>
                  <a:pt x="5594816" y="1465002"/>
                  <a:pt x="5586572" y="1469128"/>
                </a:cubicBezTo>
                <a:cubicBezTo>
                  <a:pt x="5619548" y="1485635"/>
                  <a:pt x="5730841" y="1473255"/>
                  <a:pt x="5776183" y="1473255"/>
                </a:cubicBezTo>
                <a:cubicBezTo>
                  <a:pt x="5862745" y="1477382"/>
                  <a:pt x="5945184" y="1481509"/>
                  <a:pt x="6027624" y="1481509"/>
                </a:cubicBezTo>
                <a:cubicBezTo>
                  <a:pt x="6081209" y="1481509"/>
                  <a:pt x="6130673" y="1477382"/>
                  <a:pt x="6188381" y="1469128"/>
                </a:cubicBezTo>
                <a:cubicBezTo>
                  <a:pt x="6196625" y="1465002"/>
                  <a:pt x="6250210" y="1460875"/>
                  <a:pt x="6299674" y="1456748"/>
                </a:cubicBezTo>
                <a:cubicBezTo>
                  <a:pt x="6291430" y="1456748"/>
                  <a:pt x="6287308" y="1460875"/>
                  <a:pt x="6287308" y="1465002"/>
                </a:cubicBezTo>
                <a:cubicBezTo>
                  <a:pt x="6291430" y="1485635"/>
                  <a:pt x="6526383" y="1444368"/>
                  <a:pt x="6555237" y="1440241"/>
                </a:cubicBezTo>
                <a:cubicBezTo>
                  <a:pt x="6608822" y="1431988"/>
                  <a:pt x="6662408" y="1411354"/>
                  <a:pt x="6687140" y="1436114"/>
                </a:cubicBezTo>
                <a:cubicBezTo>
                  <a:pt x="6757214" y="1506269"/>
                  <a:pt x="6621188" y="1448495"/>
                  <a:pt x="6625310" y="1506269"/>
                </a:cubicBezTo>
                <a:cubicBezTo>
                  <a:pt x="6625310" y="1531030"/>
                  <a:pt x="6798433" y="1506269"/>
                  <a:pt x="6798433" y="1514523"/>
                </a:cubicBezTo>
                <a:cubicBezTo>
                  <a:pt x="6802555" y="1531030"/>
                  <a:pt x="6658286" y="1535157"/>
                  <a:pt x="6662408" y="1555790"/>
                </a:cubicBezTo>
                <a:cubicBezTo>
                  <a:pt x="6662408" y="1568171"/>
                  <a:pt x="6786067" y="1531030"/>
                  <a:pt x="6781945" y="1559917"/>
                </a:cubicBezTo>
                <a:cubicBezTo>
                  <a:pt x="6781945" y="1576424"/>
                  <a:pt x="6728360" y="1597058"/>
                  <a:pt x="6732482" y="1601185"/>
                </a:cubicBezTo>
                <a:cubicBezTo>
                  <a:pt x="6740726" y="1621819"/>
                  <a:pt x="6950946" y="1617692"/>
                  <a:pt x="6979800" y="1630072"/>
                </a:cubicBezTo>
                <a:cubicBezTo>
                  <a:pt x="6979800" y="1630072"/>
                  <a:pt x="6930337" y="1638326"/>
                  <a:pt x="6926215" y="1638326"/>
                </a:cubicBezTo>
                <a:cubicBezTo>
                  <a:pt x="6930337" y="1638326"/>
                  <a:pt x="6934459" y="1642453"/>
                  <a:pt x="6938581" y="1646579"/>
                </a:cubicBezTo>
                <a:cubicBezTo>
                  <a:pt x="6938581" y="1646579"/>
                  <a:pt x="6938581" y="1658960"/>
                  <a:pt x="6938581" y="1663086"/>
                </a:cubicBezTo>
                <a:cubicBezTo>
                  <a:pt x="6897361" y="1654833"/>
                  <a:pt x="6542871" y="1584678"/>
                  <a:pt x="6571725" y="1704354"/>
                </a:cubicBezTo>
                <a:cubicBezTo>
                  <a:pt x="6592335" y="1786889"/>
                  <a:pt x="6983922" y="1675467"/>
                  <a:pt x="6983922" y="1679593"/>
                </a:cubicBezTo>
                <a:cubicBezTo>
                  <a:pt x="6983922" y="1687847"/>
                  <a:pt x="6955068" y="1696100"/>
                  <a:pt x="6963312" y="1720861"/>
                </a:cubicBezTo>
                <a:cubicBezTo>
                  <a:pt x="6967434" y="1749748"/>
                  <a:pt x="6979800" y="1724988"/>
                  <a:pt x="6996288" y="1745622"/>
                </a:cubicBezTo>
                <a:cubicBezTo>
                  <a:pt x="7000410" y="1745622"/>
                  <a:pt x="6864385" y="1803396"/>
                  <a:pt x="6868507" y="1815777"/>
                </a:cubicBezTo>
                <a:cubicBezTo>
                  <a:pt x="6868507" y="1836410"/>
                  <a:pt x="7053996" y="1774509"/>
                  <a:pt x="7070484" y="1803396"/>
                </a:cubicBezTo>
                <a:cubicBezTo>
                  <a:pt x="7111704" y="1861171"/>
                  <a:pt x="6880873" y="1947833"/>
                  <a:pt x="6880873" y="1968467"/>
                </a:cubicBezTo>
                <a:cubicBezTo>
                  <a:pt x="6893239" y="1972594"/>
                  <a:pt x="6905605" y="1972594"/>
                  <a:pt x="6913849" y="1976720"/>
                </a:cubicBezTo>
                <a:cubicBezTo>
                  <a:pt x="6934459" y="2005608"/>
                  <a:pt x="6864385" y="2005608"/>
                  <a:pt x="6852019" y="2022115"/>
                </a:cubicBezTo>
                <a:cubicBezTo>
                  <a:pt x="6856141" y="2013861"/>
                  <a:pt x="6880873" y="2038622"/>
                  <a:pt x="6864385" y="2038622"/>
                </a:cubicBezTo>
                <a:cubicBezTo>
                  <a:pt x="6872629" y="2038622"/>
                  <a:pt x="6909727" y="2034495"/>
                  <a:pt x="6913849" y="2026242"/>
                </a:cubicBezTo>
                <a:cubicBezTo>
                  <a:pt x="6897361" y="2042749"/>
                  <a:pt x="6847897" y="2055129"/>
                  <a:pt x="6843775" y="2079890"/>
                </a:cubicBezTo>
                <a:cubicBezTo>
                  <a:pt x="6843775" y="2075763"/>
                  <a:pt x="6876751" y="2063383"/>
                  <a:pt x="6880873" y="2063383"/>
                </a:cubicBezTo>
                <a:cubicBezTo>
                  <a:pt x="6876751" y="2063383"/>
                  <a:pt x="6798433" y="2137664"/>
                  <a:pt x="6798433" y="2141791"/>
                </a:cubicBezTo>
                <a:cubicBezTo>
                  <a:pt x="6814921" y="2154171"/>
                  <a:pt x="6917971" y="2133537"/>
                  <a:pt x="6917971" y="2154171"/>
                </a:cubicBezTo>
                <a:cubicBezTo>
                  <a:pt x="6917971" y="2154171"/>
                  <a:pt x="6794311" y="2145918"/>
                  <a:pt x="6777823" y="2158298"/>
                </a:cubicBezTo>
                <a:cubicBezTo>
                  <a:pt x="6781945" y="2154171"/>
                  <a:pt x="6761336" y="2207819"/>
                  <a:pt x="6761336" y="2211946"/>
                </a:cubicBezTo>
                <a:cubicBezTo>
                  <a:pt x="6757214" y="2220200"/>
                  <a:pt x="6839653" y="2178932"/>
                  <a:pt x="6860263" y="2170678"/>
                </a:cubicBezTo>
                <a:cubicBezTo>
                  <a:pt x="6843775" y="2187185"/>
                  <a:pt x="6814921" y="2282101"/>
                  <a:pt x="6814921" y="2282101"/>
                </a:cubicBezTo>
                <a:cubicBezTo>
                  <a:pt x="6827287" y="2286228"/>
                  <a:pt x="6872629" y="2257340"/>
                  <a:pt x="6880873" y="2265594"/>
                </a:cubicBezTo>
                <a:cubicBezTo>
                  <a:pt x="6872629" y="2273847"/>
                  <a:pt x="6864385" y="2277974"/>
                  <a:pt x="6856141" y="2282101"/>
                </a:cubicBezTo>
                <a:cubicBezTo>
                  <a:pt x="6856141" y="2282101"/>
                  <a:pt x="6955068" y="2257340"/>
                  <a:pt x="6963312" y="2257340"/>
                </a:cubicBezTo>
                <a:cubicBezTo>
                  <a:pt x="6959190" y="2257340"/>
                  <a:pt x="6934459" y="2282101"/>
                  <a:pt x="6930337" y="2277974"/>
                </a:cubicBezTo>
                <a:cubicBezTo>
                  <a:pt x="6934459" y="2282101"/>
                  <a:pt x="6975678" y="2269721"/>
                  <a:pt x="6975678" y="2265594"/>
                </a:cubicBezTo>
                <a:cubicBezTo>
                  <a:pt x="6971556" y="2277974"/>
                  <a:pt x="6922093" y="2302735"/>
                  <a:pt x="6893239" y="2319242"/>
                </a:cubicBezTo>
                <a:cubicBezTo>
                  <a:pt x="6876751" y="2331622"/>
                  <a:pt x="6847897" y="2389397"/>
                  <a:pt x="6835531" y="2401777"/>
                </a:cubicBezTo>
                <a:cubicBezTo>
                  <a:pt x="6806677" y="2422411"/>
                  <a:pt x="6744848" y="2414157"/>
                  <a:pt x="6724238" y="2434791"/>
                </a:cubicBezTo>
                <a:cubicBezTo>
                  <a:pt x="6732482" y="2438918"/>
                  <a:pt x="6740726" y="2443045"/>
                  <a:pt x="6748970" y="2443045"/>
                </a:cubicBezTo>
                <a:cubicBezTo>
                  <a:pt x="6740726" y="2447172"/>
                  <a:pt x="6732482" y="2447172"/>
                  <a:pt x="6724238" y="2447172"/>
                </a:cubicBezTo>
                <a:cubicBezTo>
                  <a:pt x="6744848" y="2447172"/>
                  <a:pt x="6781945" y="2455425"/>
                  <a:pt x="6794311" y="2451298"/>
                </a:cubicBezTo>
                <a:cubicBezTo>
                  <a:pt x="6786067" y="2451298"/>
                  <a:pt x="6777823" y="2467805"/>
                  <a:pt x="6781945" y="2476059"/>
                </a:cubicBezTo>
                <a:cubicBezTo>
                  <a:pt x="6790189" y="2476059"/>
                  <a:pt x="6798433" y="2471932"/>
                  <a:pt x="6802555" y="2471932"/>
                </a:cubicBezTo>
                <a:cubicBezTo>
                  <a:pt x="6806677" y="2471932"/>
                  <a:pt x="6748970" y="2509073"/>
                  <a:pt x="6748970" y="2513200"/>
                </a:cubicBezTo>
                <a:cubicBezTo>
                  <a:pt x="6761336" y="2509073"/>
                  <a:pt x="6769580" y="2504946"/>
                  <a:pt x="6777823" y="2500820"/>
                </a:cubicBezTo>
                <a:cubicBezTo>
                  <a:pt x="6781945" y="2504946"/>
                  <a:pt x="6827287" y="2509073"/>
                  <a:pt x="6847897" y="2504946"/>
                </a:cubicBezTo>
                <a:cubicBezTo>
                  <a:pt x="6856141" y="2500820"/>
                  <a:pt x="6934459" y="2471932"/>
                  <a:pt x="6934459" y="2459552"/>
                </a:cubicBezTo>
                <a:cubicBezTo>
                  <a:pt x="6930337" y="2455425"/>
                  <a:pt x="6922093" y="2455425"/>
                  <a:pt x="6913849" y="2455425"/>
                </a:cubicBezTo>
                <a:cubicBezTo>
                  <a:pt x="6909727" y="2443045"/>
                  <a:pt x="6971556" y="2418284"/>
                  <a:pt x="6983922" y="2418284"/>
                </a:cubicBezTo>
                <a:cubicBezTo>
                  <a:pt x="6988044" y="2418284"/>
                  <a:pt x="6942703" y="2443045"/>
                  <a:pt x="6946825" y="2447172"/>
                </a:cubicBezTo>
                <a:cubicBezTo>
                  <a:pt x="6950946" y="2451298"/>
                  <a:pt x="6975678" y="2451298"/>
                  <a:pt x="6979800" y="2451298"/>
                </a:cubicBezTo>
                <a:cubicBezTo>
                  <a:pt x="6971556" y="2463679"/>
                  <a:pt x="6922093" y="2509073"/>
                  <a:pt x="6926215" y="2513200"/>
                </a:cubicBezTo>
                <a:cubicBezTo>
                  <a:pt x="6938581" y="2517327"/>
                  <a:pt x="6946825" y="2517327"/>
                  <a:pt x="6959190" y="2517327"/>
                </a:cubicBezTo>
                <a:cubicBezTo>
                  <a:pt x="6959190" y="2513200"/>
                  <a:pt x="6819043" y="2583355"/>
                  <a:pt x="6802555" y="2579228"/>
                </a:cubicBezTo>
                <a:cubicBezTo>
                  <a:pt x="6798433" y="2579228"/>
                  <a:pt x="6810799" y="2575101"/>
                  <a:pt x="6819043" y="2570975"/>
                </a:cubicBezTo>
                <a:cubicBezTo>
                  <a:pt x="6786067" y="2579228"/>
                  <a:pt x="6691262" y="2570975"/>
                  <a:pt x="6715994" y="2575101"/>
                </a:cubicBezTo>
                <a:cubicBezTo>
                  <a:pt x="6699506" y="2575101"/>
                  <a:pt x="6555237" y="2579228"/>
                  <a:pt x="6559359" y="2620496"/>
                </a:cubicBezTo>
                <a:cubicBezTo>
                  <a:pt x="6563481" y="2657637"/>
                  <a:pt x="6724238" y="2583355"/>
                  <a:pt x="6740726" y="2583355"/>
                </a:cubicBezTo>
                <a:cubicBezTo>
                  <a:pt x="6740726" y="2587482"/>
                  <a:pt x="6740726" y="2591608"/>
                  <a:pt x="6744848" y="2599862"/>
                </a:cubicBezTo>
                <a:cubicBezTo>
                  <a:pt x="6715994" y="2583355"/>
                  <a:pt x="6670652" y="2637003"/>
                  <a:pt x="6645920" y="2632876"/>
                </a:cubicBezTo>
                <a:cubicBezTo>
                  <a:pt x="6707750" y="2641130"/>
                  <a:pt x="6794311" y="2641130"/>
                  <a:pt x="6856141" y="2641130"/>
                </a:cubicBezTo>
                <a:cubicBezTo>
                  <a:pt x="6913849" y="2637003"/>
                  <a:pt x="6950946" y="2616369"/>
                  <a:pt x="7000410" y="2608115"/>
                </a:cubicBezTo>
                <a:cubicBezTo>
                  <a:pt x="7021020" y="2603989"/>
                  <a:pt x="7008654" y="2632876"/>
                  <a:pt x="7016898" y="2632876"/>
                </a:cubicBezTo>
                <a:cubicBezTo>
                  <a:pt x="6996288" y="2632876"/>
                  <a:pt x="6975678" y="2612242"/>
                  <a:pt x="6955068" y="2637003"/>
                </a:cubicBezTo>
                <a:cubicBezTo>
                  <a:pt x="6963312" y="2641130"/>
                  <a:pt x="6967434" y="2641130"/>
                  <a:pt x="6975678" y="2637003"/>
                </a:cubicBezTo>
                <a:cubicBezTo>
                  <a:pt x="6975678" y="2637003"/>
                  <a:pt x="6938581" y="2657637"/>
                  <a:pt x="6938581" y="2653510"/>
                </a:cubicBezTo>
                <a:cubicBezTo>
                  <a:pt x="6938581" y="2661763"/>
                  <a:pt x="6950946" y="2670017"/>
                  <a:pt x="6967434" y="2670017"/>
                </a:cubicBezTo>
                <a:cubicBezTo>
                  <a:pt x="6930337" y="2670017"/>
                  <a:pt x="6893239" y="2670017"/>
                  <a:pt x="6864385" y="2674144"/>
                </a:cubicBezTo>
                <a:cubicBezTo>
                  <a:pt x="6864385" y="2674144"/>
                  <a:pt x="6868507" y="2674144"/>
                  <a:pt x="6868507" y="2670017"/>
                </a:cubicBezTo>
                <a:cubicBezTo>
                  <a:pt x="6872629" y="2665890"/>
                  <a:pt x="6753092" y="2670017"/>
                  <a:pt x="6748970" y="2661763"/>
                </a:cubicBezTo>
                <a:cubicBezTo>
                  <a:pt x="6753092" y="2665890"/>
                  <a:pt x="6724238" y="2628749"/>
                  <a:pt x="6703628" y="2653510"/>
                </a:cubicBezTo>
                <a:cubicBezTo>
                  <a:pt x="6707750" y="2645256"/>
                  <a:pt x="6769580" y="2674144"/>
                  <a:pt x="6819043" y="2682397"/>
                </a:cubicBezTo>
                <a:cubicBezTo>
                  <a:pt x="6790189" y="2686524"/>
                  <a:pt x="6769580" y="2698904"/>
                  <a:pt x="6761336" y="2711285"/>
                </a:cubicBezTo>
                <a:cubicBezTo>
                  <a:pt x="6761336" y="2719538"/>
                  <a:pt x="6872629" y="2694777"/>
                  <a:pt x="6893239" y="2690651"/>
                </a:cubicBezTo>
                <a:cubicBezTo>
                  <a:pt x="6880873" y="2694777"/>
                  <a:pt x="6856141" y="2719538"/>
                  <a:pt x="6856141" y="2719538"/>
                </a:cubicBezTo>
                <a:cubicBezTo>
                  <a:pt x="6856141" y="2719538"/>
                  <a:pt x="6913849" y="2715411"/>
                  <a:pt x="6917971" y="2711285"/>
                </a:cubicBezTo>
                <a:cubicBezTo>
                  <a:pt x="6917971" y="2711285"/>
                  <a:pt x="6917971" y="2711285"/>
                  <a:pt x="6901483" y="2719538"/>
                </a:cubicBezTo>
                <a:cubicBezTo>
                  <a:pt x="7003502" y="2744299"/>
                  <a:pt x="7121751" y="2738882"/>
                  <a:pt x="7233624" y="2727663"/>
                </a:cubicBezTo>
                <a:lnTo>
                  <a:pt x="7274272" y="2723090"/>
                </a:lnTo>
                <a:lnTo>
                  <a:pt x="7274272" y="2731962"/>
                </a:lnTo>
                <a:lnTo>
                  <a:pt x="7249274" y="2732434"/>
                </a:lnTo>
                <a:cubicBezTo>
                  <a:pt x="7243607" y="2735013"/>
                  <a:pt x="7241546" y="2740172"/>
                  <a:pt x="7243607" y="2748425"/>
                </a:cubicBezTo>
                <a:cubicBezTo>
                  <a:pt x="7247729" y="2748425"/>
                  <a:pt x="7251851" y="2748425"/>
                  <a:pt x="7251851" y="2752552"/>
                </a:cubicBezTo>
                <a:cubicBezTo>
                  <a:pt x="7161167" y="2777313"/>
                  <a:pt x="7049874" y="2777313"/>
                  <a:pt x="6992166" y="2764932"/>
                </a:cubicBezTo>
                <a:cubicBezTo>
                  <a:pt x="6946825" y="2752552"/>
                  <a:pt x="6860263" y="2797947"/>
                  <a:pt x="6806677" y="2802073"/>
                </a:cubicBezTo>
                <a:cubicBezTo>
                  <a:pt x="6802555" y="2802073"/>
                  <a:pt x="6670652" y="2826834"/>
                  <a:pt x="6687140" y="2830961"/>
                </a:cubicBezTo>
                <a:cubicBezTo>
                  <a:pt x="6691262" y="2835087"/>
                  <a:pt x="6711872" y="2826834"/>
                  <a:pt x="6720116" y="2826834"/>
                </a:cubicBezTo>
                <a:cubicBezTo>
                  <a:pt x="6695384" y="2835087"/>
                  <a:pt x="6654164" y="2855721"/>
                  <a:pt x="6641798" y="2876355"/>
                </a:cubicBezTo>
                <a:cubicBezTo>
                  <a:pt x="6650042" y="2859848"/>
                  <a:pt x="6753092" y="2888735"/>
                  <a:pt x="6757214" y="2872228"/>
                </a:cubicBezTo>
                <a:cubicBezTo>
                  <a:pt x="6757214" y="2876355"/>
                  <a:pt x="6753092" y="2880482"/>
                  <a:pt x="6748970" y="2884609"/>
                </a:cubicBezTo>
                <a:cubicBezTo>
                  <a:pt x="6806677" y="2868102"/>
                  <a:pt x="6930337" y="2835087"/>
                  <a:pt x="6942703" y="2843341"/>
                </a:cubicBezTo>
                <a:cubicBezTo>
                  <a:pt x="6938581" y="2847468"/>
                  <a:pt x="6930337" y="2851595"/>
                  <a:pt x="6922093" y="2855721"/>
                </a:cubicBezTo>
                <a:cubicBezTo>
                  <a:pt x="6917971" y="2855721"/>
                  <a:pt x="6946825" y="2876355"/>
                  <a:pt x="6922093" y="2876355"/>
                </a:cubicBezTo>
                <a:cubicBezTo>
                  <a:pt x="6913849" y="2876355"/>
                  <a:pt x="6860263" y="2876355"/>
                  <a:pt x="6835531" y="2884609"/>
                </a:cubicBezTo>
                <a:cubicBezTo>
                  <a:pt x="6798433" y="2896989"/>
                  <a:pt x="6740726" y="2950637"/>
                  <a:pt x="6707750" y="2950637"/>
                </a:cubicBezTo>
                <a:cubicBezTo>
                  <a:pt x="6736604" y="2950637"/>
                  <a:pt x="6736604" y="2967144"/>
                  <a:pt x="6736604" y="2975397"/>
                </a:cubicBezTo>
                <a:cubicBezTo>
                  <a:pt x="6736604" y="2987778"/>
                  <a:pt x="6831409" y="2958890"/>
                  <a:pt x="6827287" y="2975397"/>
                </a:cubicBezTo>
                <a:cubicBezTo>
                  <a:pt x="6823165" y="2996031"/>
                  <a:pt x="6740726" y="2987778"/>
                  <a:pt x="6720116" y="3000158"/>
                </a:cubicBezTo>
                <a:cubicBezTo>
                  <a:pt x="6740726" y="2987778"/>
                  <a:pt x="6810799" y="3016665"/>
                  <a:pt x="6856141" y="3020792"/>
                </a:cubicBezTo>
                <a:cubicBezTo>
                  <a:pt x="6786067" y="3024919"/>
                  <a:pt x="6629432" y="3024919"/>
                  <a:pt x="6641798" y="3041426"/>
                </a:cubicBezTo>
                <a:cubicBezTo>
                  <a:pt x="6662408" y="3066186"/>
                  <a:pt x="6802555" y="3020792"/>
                  <a:pt x="6827287" y="3033172"/>
                </a:cubicBezTo>
                <a:cubicBezTo>
                  <a:pt x="6827287" y="3029045"/>
                  <a:pt x="6777823" y="3049679"/>
                  <a:pt x="6835531" y="3070313"/>
                </a:cubicBezTo>
                <a:cubicBezTo>
                  <a:pt x="6860263" y="3082693"/>
                  <a:pt x="6897361" y="3082693"/>
                  <a:pt x="6930337" y="3074440"/>
                </a:cubicBezTo>
                <a:cubicBezTo>
                  <a:pt x="6930337" y="3074440"/>
                  <a:pt x="6930337" y="3074440"/>
                  <a:pt x="6901483" y="3082693"/>
                </a:cubicBezTo>
                <a:cubicBezTo>
                  <a:pt x="6864385" y="3095074"/>
                  <a:pt x="6872629" y="3103327"/>
                  <a:pt x="6917971" y="3099200"/>
                </a:cubicBezTo>
                <a:cubicBezTo>
                  <a:pt x="6938581" y="3099200"/>
                  <a:pt x="7066362" y="3111581"/>
                  <a:pt x="7078728" y="3103327"/>
                </a:cubicBezTo>
                <a:cubicBezTo>
                  <a:pt x="7037508" y="3152848"/>
                  <a:pt x="6864385" y="3099200"/>
                  <a:pt x="6810799" y="3111581"/>
                </a:cubicBezTo>
                <a:cubicBezTo>
                  <a:pt x="6781945" y="3115707"/>
                  <a:pt x="6645920" y="3198243"/>
                  <a:pt x="6633554" y="3185862"/>
                </a:cubicBezTo>
                <a:cubicBezTo>
                  <a:pt x="6641798" y="3194116"/>
                  <a:pt x="6736604" y="3198243"/>
                  <a:pt x="6740726" y="3194116"/>
                </a:cubicBezTo>
                <a:cubicBezTo>
                  <a:pt x="6711872" y="3214750"/>
                  <a:pt x="6600578" y="3185862"/>
                  <a:pt x="6584091" y="3223003"/>
                </a:cubicBezTo>
                <a:cubicBezTo>
                  <a:pt x="6584091" y="3223003"/>
                  <a:pt x="6596457" y="3223003"/>
                  <a:pt x="6608822" y="3223003"/>
                </a:cubicBezTo>
                <a:cubicBezTo>
                  <a:pt x="6579969" y="3235384"/>
                  <a:pt x="6538749" y="3272525"/>
                  <a:pt x="6534627" y="3276651"/>
                </a:cubicBezTo>
                <a:cubicBezTo>
                  <a:pt x="6546993" y="3268398"/>
                  <a:pt x="6588213" y="3289032"/>
                  <a:pt x="6608822" y="3284905"/>
                </a:cubicBezTo>
                <a:cubicBezTo>
                  <a:pt x="6571725" y="3297285"/>
                  <a:pt x="6423334" y="3317919"/>
                  <a:pt x="6410968" y="3313792"/>
                </a:cubicBezTo>
                <a:cubicBezTo>
                  <a:pt x="6427455" y="3322046"/>
                  <a:pt x="6439821" y="3313792"/>
                  <a:pt x="6452187" y="3317919"/>
                </a:cubicBezTo>
                <a:cubicBezTo>
                  <a:pt x="6452187" y="3317919"/>
                  <a:pt x="6452187" y="3317919"/>
                  <a:pt x="6439821" y="3326172"/>
                </a:cubicBezTo>
                <a:cubicBezTo>
                  <a:pt x="6439821" y="3322046"/>
                  <a:pt x="6514017" y="3326172"/>
                  <a:pt x="6538749" y="3317919"/>
                </a:cubicBezTo>
                <a:cubicBezTo>
                  <a:pt x="6505773" y="3330299"/>
                  <a:pt x="6625310" y="3346806"/>
                  <a:pt x="6641798" y="3342680"/>
                </a:cubicBezTo>
                <a:cubicBezTo>
                  <a:pt x="6608822" y="3350933"/>
                  <a:pt x="6567603" y="3363313"/>
                  <a:pt x="6534627" y="3363313"/>
                </a:cubicBezTo>
                <a:cubicBezTo>
                  <a:pt x="6497529" y="3379820"/>
                  <a:pt x="6398602" y="3383947"/>
                  <a:pt x="6336772" y="3400454"/>
                </a:cubicBezTo>
                <a:cubicBezTo>
                  <a:pt x="6328528" y="3396327"/>
                  <a:pt x="6279064" y="3383947"/>
                  <a:pt x="6274942" y="3404581"/>
                </a:cubicBezTo>
                <a:cubicBezTo>
                  <a:pt x="6270820" y="3421088"/>
                  <a:pt x="6283186" y="3416961"/>
                  <a:pt x="6299674" y="3412834"/>
                </a:cubicBezTo>
                <a:cubicBezTo>
                  <a:pt x="6291430" y="3421088"/>
                  <a:pt x="6287308" y="3425215"/>
                  <a:pt x="6283186" y="3433468"/>
                </a:cubicBezTo>
                <a:cubicBezTo>
                  <a:pt x="6283186" y="3433468"/>
                  <a:pt x="6530505" y="3404581"/>
                  <a:pt x="6530505" y="3408708"/>
                </a:cubicBezTo>
                <a:cubicBezTo>
                  <a:pt x="6530505" y="3408708"/>
                  <a:pt x="6394480" y="3445849"/>
                  <a:pt x="6386236" y="3445849"/>
                </a:cubicBezTo>
                <a:cubicBezTo>
                  <a:pt x="6398602" y="3445849"/>
                  <a:pt x="6481041" y="3445849"/>
                  <a:pt x="6481041" y="3449975"/>
                </a:cubicBezTo>
                <a:cubicBezTo>
                  <a:pt x="6468675" y="3454102"/>
                  <a:pt x="6448065" y="3454102"/>
                  <a:pt x="6431577" y="3454102"/>
                </a:cubicBezTo>
                <a:cubicBezTo>
                  <a:pt x="6448065" y="3458229"/>
                  <a:pt x="6489285" y="3474736"/>
                  <a:pt x="6509895" y="3478863"/>
                </a:cubicBezTo>
                <a:cubicBezTo>
                  <a:pt x="6501651" y="3478863"/>
                  <a:pt x="6493407" y="3478863"/>
                  <a:pt x="6485163" y="3482989"/>
                </a:cubicBezTo>
                <a:cubicBezTo>
                  <a:pt x="6485163" y="3482989"/>
                  <a:pt x="6501651" y="3487116"/>
                  <a:pt x="6514017" y="3487116"/>
                </a:cubicBezTo>
                <a:cubicBezTo>
                  <a:pt x="6485163" y="3495370"/>
                  <a:pt x="6423334" y="3528384"/>
                  <a:pt x="6410968" y="3499497"/>
                </a:cubicBezTo>
                <a:cubicBezTo>
                  <a:pt x="6410968" y="3499497"/>
                  <a:pt x="6266698" y="3491243"/>
                  <a:pt x="6258454" y="3491243"/>
                </a:cubicBezTo>
                <a:cubicBezTo>
                  <a:pt x="6307918" y="3491243"/>
                  <a:pt x="6361504" y="3478863"/>
                  <a:pt x="6415090" y="3478863"/>
                </a:cubicBezTo>
                <a:cubicBezTo>
                  <a:pt x="6415090" y="3482989"/>
                  <a:pt x="6415090" y="3487116"/>
                  <a:pt x="6410968" y="3487116"/>
                </a:cubicBezTo>
                <a:cubicBezTo>
                  <a:pt x="6431577" y="3499497"/>
                  <a:pt x="6464553" y="3470609"/>
                  <a:pt x="6468675" y="3470609"/>
                </a:cubicBezTo>
                <a:cubicBezTo>
                  <a:pt x="6452187" y="3466482"/>
                  <a:pt x="6213113" y="3466482"/>
                  <a:pt x="6217235" y="3499497"/>
                </a:cubicBezTo>
                <a:cubicBezTo>
                  <a:pt x="6217235" y="3511877"/>
                  <a:pt x="6386236" y="3520130"/>
                  <a:pt x="6390358" y="3507750"/>
                </a:cubicBezTo>
                <a:cubicBezTo>
                  <a:pt x="6386236" y="3520130"/>
                  <a:pt x="6336772" y="3516004"/>
                  <a:pt x="6336772" y="3532511"/>
                </a:cubicBezTo>
                <a:cubicBezTo>
                  <a:pt x="6336772" y="3536637"/>
                  <a:pt x="6398602" y="3549018"/>
                  <a:pt x="6402724" y="3544891"/>
                </a:cubicBezTo>
                <a:cubicBezTo>
                  <a:pt x="6394480" y="3540764"/>
                  <a:pt x="6390358" y="3536637"/>
                  <a:pt x="6386236" y="3528384"/>
                </a:cubicBezTo>
                <a:cubicBezTo>
                  <a:pt x="6386236" y="3532511"/>
                  <a:pt x="6468675" y="3516004"/>
                  <a:pt x="6464553" y="3511877"/>
                </a:cubicBezTo>
                <a:cubicBezTo>
                  <a:pt x="6472797" y="3520130"/>
                  <a:pt x="6439821" y="3536637"/>
                  <a:pt x="6439821" y="3536637"/>
                </a:cubicBezTo>
                <a:cubicBezTo>
                  <a:pt x="6439821" y="3544891"/>
                  <a:pt x="6546993" y="3540764"/>
                  <a:pt x="6546993" y="3540764"/>
                </a:cubicBezTo>
                <a:cubicBezTo>
                  <a:pt x="6534627" y="3544891"/>
                  <a:pt x="6514017" y="3557271"/>
                  <a:pt x="6497529" y="3565525"/>
                </a:cubicBezTo>
                <a:cubicBezTo>
                  <a:pt x="6559359" y="3569652"/>
                  <a:pt x="6629432" y="3582032"/>
                  <a:pt x="6662408" y="3565525"/>
                </a:cubicBezTo>
                <a:cubicBezTo>
                  <a:pt x="6600578" y="3598539"/>
                  <a:pt x="6390358" y="3602666"/>
                  <a:pt x="6394480" y="3627426"/>
                </a:cubicBezTo>
                <a:cubicBezTo>
                  <a:pt x="6398602" y="3627426"/>
                  <a:pt x="6406846" y="3631553"/>
                  <a:pt x="6410968" y="3635680"/>
                </a:cubicBezTo>
                <a:cubicBezTo>
                  <a:pt x="6410968" y="3643933"/>
                  <a:pt x="6345016" y="3643933"/>
                  <a:pt x="6349138" y="3648060"/>
                </a:cubicBezTo>
                <a:cubicBezTo>
                  <a:pt x="6357382" y="3656314"/>
                  <a:pt x="6505773" y="3639807"/>
                  <a:pt x="6505773" y="3643933"/>
                </a:cubicBezTo>
                <a:cubicBezTo>
                  <a:pt x="6493407" y="3668694"/>
                  <a:pt x="6382114" y="3656314"/>
                  <a:pt x="6361504" y="3660440"/>
                </a:cubicBezTo>
                <a:cubicBezTo>
                  <a:pt x="6328528" y="3668694"/>
                  <a:pt x="6340894" y="3676947"/>
                  <a:pt x="6332650" y="3689328"/>
                </a:cubicBezTo>
                <a:cubicBezTo>
                  <a:pt x="6336772" y="3681074"/>
                  <a:pt x="6349138" y="3676947"/>
                  <a:pt x="6349138" y="3676947"/>
                </a:cubicBezTo>
                <a:cubicBezTo>
                  <a:pt x="6357382" y="3672821"/>
                  <a:pt x="6336772" y="3722342"/>
                  <a:pt x="6332650" y="3726469"/>
                </a:cubicBezTo>
                <a:cubicBezTo>
                  <a:pt x="6340894" y="3722342"/>
                  <a:pt x="6345016" y="3726469"/>
                  <a:pt x="6353260" y="3726469"/>
                </a:cubicBezTo>
                <a:cubicBezTo>
                  <a:pt x="6349138" y="3734722"/>
                  <a:pt x="6287308" y="3742976"/>
                  <a:pt x="6287308" y="3759483"/>
                </a:cubicBezTo>
                <a:cubicBezTo>
                  <a:pt x="6287308" y="3767736"/>
                  <a:pt x="6340894" y="3751229"/>
                  <a:pt x="6340894" y="3755356"/>
                </a:cubicBezTo>
                <a:cubicBezTo>
                  <a:pt x="6340894" y="3767736"/>
                  <a:pt x="6262576" y="3771863"/>
                  <a:pt x="6262576" y="3788370"/>
                </a:cubicBezTo>
                <a:cubicBezTo>
                  <a:pt x="6262576" y="3788370"/>
                  <a:pt x="6283186" y="3792497"/>
                  <a:pt x="6279064" y="3796624"/>
                </a:cubicBezTo>
                <a:cubicBezTo>
                  <a:pt x="6274942" y="3800750"/>
                  <a:pt x="6237845" y="3792497"/>
                  <a:pt x="6246089" y="3784243"/>
                </a:cubicBezTo>
                <a:cubicBezTo>
                  <a:pt x="6233723" y="3796624"/>
                  <a:pt x="6200747" y="3796624"/>
                  <a:pt x="6192503" y="3804877"/>
                </a:cubicBezTo>
                <a:cubicBezTo>
                  <a:pt x="6204869" y="3792497"/>
                  <a:pt x="6423334" y="3804877"/>
                  <a:pt x="6448065" y="3804877"/>
                </a:cubicBezTo>
                <a:cubicBezTo>
                  <a:pt x="6509895" y="3796624"/>
                  <a:pt x="6592335" y="3767736"/>
                  <a:pt x="6654164" y="3775990"/>
                </a:cubicBezTo>
                <a:cubicBezTo>
                  <a:pt x="6650042" y="3775990"/>
                  <a:pt x="6546993" y="3804877"/>
                  <a:pt x="6509895" y="3825511"/>
                </a:cubicBezTo>
                <a:cubicBezTo>
                  <a:pt x="6518139" y="3817257"/>
                  <a:pt x="6526383" y="3809004"/>
                  <a:pt x="6526383" y="3804877"/>
                </a:cubicBezTo>
                <a:cubicBezTo>
                  <a:pt x="6464553" y="3813131"/>
                  <a:pt x="6386236" y="3809004"/>
                  <a:pt x="6324406" y="3825511"/>
                </a:cubicBezTo>
                <a:cubicBezTo>
                  <a:pt x="6279064" y="3833764"/>
                  <a:pt x="6246089" y="3854398"/>
                  <a:pt x="6204869" y="3866779"/>
                </a:cubicBezTo>
                <a:cubicBezTo>
                  <a:pt x="6221357" y="3870905"/>
                  <a:pt x="6320284" y="3870905"/>
                  <a:pt x="6332650" y="3866779"/>
                </a:cubicBezTo>
                <a:cubicBezTo>
                  <a:pt x="6328528" y="3870905"/>
                  <a:pt x="6320284" y="3875032"/>
                  <a:pt x="6312040" y="3879159"/>
                </a:cubicBezTo>
                <a:cubicBezTo>
                  <a:pt x="6373870" y="3870905"/>
                  <a:pt x="6559359" y="3858525"/>
                  <a:pt x="6567603" y="3866779"/>
                </a:cubicBezTo>
                <a:cubicBezTo>
                  <a:pt x="6571725" y="3870905"/>
                  <a:pt x="6357382" y="3895666"/>
                  <a:pt x="6340894" y="3895666"/>
                </a:cubicBezTo>
                <a:cubicBezTo>
                  <a:pt x="6295552" y="3895666"/>
                  <a:pt x="6250210" y="3903919"/>
                  <a:pt x="6217235" y="3916300"/>
                </a:cubicBezTo>
                <a:cubicBezTo>
                  <a:pt x="6208991" y="3916300"/>
                  <a:pt x="6110063" y="3978201"/>
                  <a:pt x="6138917" y="3982328"/>
                </a:cubicBezTo>
                <a:cubicBezTo>
                  <a:pt x="6147161" y="3982328"/>
                  <a:pt x="6159527" y="3978201"/>
                  <a:pt x="6167771" y="3978201"/>
                </a:cubicBezTo>
                <a:cubicBezTo>
                  <a:pt x="6167771" y="3982328"/>
                  <a:pt x="6167771" y="3982328"/>
                  <a:pt x="6163649" y="3986455"/>
                </a:cubicBezTo>
                <a:cubicBezTo>
                  <a:pt x="6184259" y="3990582"/>
                  <a:pt x="6241967" y="3949314"/>
                  <a:pt x="6254332" y="3961694"/>
                </a:cubicBezTo>
                <a:cubicBezTo>
                  <a:pt x="6258454" y="3965821"/>
                  <a:pt x="6151283" y="4011215"/>
                  <a:pt x="6159527" y="4019469"/>
                </a:cubicBezTo>
                <a:cubicBezTo>
                  <a:pt x="6176015" y="4019469"/>
                  <a:pt x="6192503" y="4011215"/>
                  <a:pt x="6213113" y="4007089"/>
                </a:cubicBezTo>
                <a:cubicBezTo>
                  <a:pt x="6208991" y="4007089"/>
                  <a:pt x="6188381" y="4027722"/>
                  <a:pt x="6188381" y="4023596"/>
                </a:cubicBezTo>
                <a:cubicBezTo>
                  <a:pt x="6204869" y="4027722"/>
                  <a:pt x="6225479" y="4027722"/>
                  <a:pt x="6241967" y="4027722"/>
                </a:cubicBezTo>
                <a:cubicBezTo>
                  <a:pt x="6237845" y="4023596"/>
                  <a:pt x="6204869" y="4052483"/>
                  <a:pt x="6208991" y="4052483"/>
                </a:cubicBezTo>
                <a:cubicBezTo>
                  <a:pt x="6213113" y="4056610"/>
                  <a:pt x="6254332" y="4056610"/>
                  <a:pt x="6221357" y="4064863"/>
                </a:cubicBezTo>
                <a:cubicBezTo>
                  <a:pt x="6266698" y="4052483"/>
                  <a:pt x="6299674" y="4044229"/>
                  <a:pt x="6340894" y="4023596"/>
                </a:cubicBezTo>
                <a:cubicBezTo>
                  <a:pt x="6336772" y="4023596"/>
                  <a:pt x="6427455" y="3961694"/>
                  <a:pt x="6406846" y="3994708"/>
                </a:cubicBezTo>
                <a:cubicBezTo>
                  <a:pt x="6406846" y="3998835"/>
                  <a:pt x="6332650" y="4023596"/>
                  <a:pt x="6353260" y="4035976"/>
                </a:cubicBezTo>
                <a:cubicBezTo>
                  <a:pt x="6365626" y="4048357"/>
                  <a:pt x="6417408" y="4051452"/>
                  <a:pt x="6456438" y="4047002"/>
                </a:cubicBezTo>
                <a:lnTo>
                  <a:pt x="6487616" y="4040453"/>
                </a:lnTo>
                <a:lnTo>
                  <a:pt x="6514017" y="4044229"/>
                </a:lnTo>
                <a:cubicBezTo>
                  <a:pt x="6485163" y="4068990"/>
                  <a:pt x="6377992" y="4093751"/>
                  <a:pt x="6340894" y="4089624"/>
                </a:cubicBezTo>
                <a:cubicBezTo>
                  <a:pt x="6353260" y="4093751"/>
                  <a:pt x="6394480" y="4106131"/>
                  <a:pt x="6398602" y="4110258"/>
                </a:cubicBezTo>
                <a:cubicBezTo>
                  <a:pt x="6398602" y="4114384"/>
                  <a:pt x="6324406" y="4135018"/>
                  <a:pt x="6365626" y="4135018"/>
                </a:cubicBezTo>
                <a:cubicBezTo>
                  <a:pt x="6365626" y="4135018"/>
                  <a:pt x="6365626" y="4135018"/>
                  <a:pt x="6382114" y="4130892"/>
                </a:cubicBezTo>
                <a:cubicBezTo>
                  <a:pt x="6361504" y="4135018"/>
                  <a:pt x="6345016" y="4143272"/>
                  <a:pt x="6332650" y="4147399"/>
                </a:cubicBezTo>
                <a:cubicBezTo>
                  <a:pt x="6340894" y="4143272"/>
                  <a:pt x="6394480" y="4147399"/>
                  <a:pt x="6394480" y="4151525"/>
                </a:cubicBezTo>
                <a:cubicBezTo>
                  <a:pt x="6386236" y="4155652"/>
                  <a:pt x="6377992" y="4159779"/>
                  <a:pt x="6369748" y="4163906"/>
                </a:cubicBezTo>
                <a:cubicBezTo>
                  <a:pt x="6382114" y="4168032"/>
                  <a:pt x="6415090" y="4168032"/>
                  <a:pt x="6427455" y="4168032"/>
                </a:cubicBezTo>
                <a:cubicBezTo>
                  <a:pt x="6419212" y="4172159"/>
                  <a:pt x="6353260" y="4180413"/>
                  <a:pt x="6353260" y="4188666"/>
                </a:cubicBezTo>
                <a:cubicBezTo>
                  <a:pt x="6361504" y="4192793"/>
                  <a:pt x="6369748" y="4196920"/>
                  <a:pt x="6377992" y="4196920"/>
                </a:cubicBezTo>
                <a:cubicBezTo>
                  <a:pt x="6390358" y="4213427"/>
                  <a:pt x="6291430" y="4221680"/>
                  <a:pt x="6291430" y="4221680"/>
                </a:cubicBezTo>
                <a:cubicBezTo>
                  <a:pt x="6299674" y="4225807"/>
                  <a:pt x="6303796" y="4229934"/>
                  <a:pt x="6312040" y="4234061"/>
                </a:cubicBezTo>
                <a:cubicBezTo>
                  <a:pt x="6307918" y="4242314"/>
                  <a:pt x="6274942" y="4258821"/>
                  <a:pt x="6270820" y="4262948"/>
                </a:cubicBezTo>
                <a:cubicBezTo>
                  <a:pt x="6279064" y="4262948"/>
                  <a:pt x="6287308" y="4267075"/>
                  <a:pt x="6299674" y="4267075"/>
                </a:cubicBezTo>
                <a:cubicBezTo>
                  <a:pt x="6299674" y="4267075"/>
                  <a:pt x="6221357" y="4283582"/>
                  <a:pt x="6192503" y="4291835"/>
                </a:cubicBezTo>
                <a:cubicBezTo>
                  <a:pt x="6200747" y="4295962"/>
                  <a:pt x="6200747" y="4312469"/>
                  <a:pt x="6204869" y="4312469"/>
                </a:cubicBezTo>
                <a:cubicBezTo>
                  <a:pt x="6204869" y="4308343"/>
                  <a:pt x="6208991" y="4304216"/>
                  <a:pt x="6213113" y="4304216"/>
                </a:cubicBezTo>
                <a:cubicBezTo>
                  <a:pt x="6233723" y="4312469"/>
                  <a:pt x="6171893" y="4345483"/>
                  <a:pt x="6159527" y="4328976"/>
                </a:cubicBezTo>
                <a:cubicBezTo>
                  <a:pt x="6122429" y="4357864"/>
                  <a:pt x="6015258" y="4386751"/>
                  <a:pt x="5998770" y="4374371"/>
                </a:cubicBezTo>
                <a:cubicBezTo>
                  <a:pt x="6011136" y="4370244"/>
                  <a:pt x="6019380" y="4366117"/>
                  <a:pt x="6027624" y="4357864"/>
                </a:cubicBezTo>
                <a:cubicBezTo>
                  <a:pt x="5998770" y="4333103"/>
                  <a:pt x="5846257" y="4370244"/>
                  <a:pt x="5838013" y="4374371"/>
                </a:cubicBezTo>
                <a:cubicBezTo>
                  <a:pt x="5821525" y="4378498"/>
                  <a:pt x="5759695" y="4374371"/>
                  <a:pt x="5747329" y="4390878"/>
                </a:cubicBezTo>
                <a:cubicBezTo>
                  <a:pt x="5751451" y="4390878"/>
                  <a:pt x="5755573" y="4395005"/>
                  <a:pt x="5755573" y="4395005"/>
                </a:cubicBezTo>
                <a:cubicBezTo>
                  <a:pt x="5743207" y="4399131"/>
                  <a:pt x="5730841" y="4407385"/>
                  <a:pt x="5718476" y="4411512"/>
                </a:cubicBezTo>
                <a:cubicBezTo>
                  <a:pt x="5722598" y="4411512"/>
                  <a:pt x="5772061" y="4423892"/>
                  <a:pt x="5767939" y="4423892"/>
                </a:cubicBezTo>
                <a:cubicBezTo>
                  <a:pt x="5722598" y="4436272"/>
                  <a:pt x="5644280" y="4444526"/>
                  <a:pt x="5590694" y="4477540"/>
                </a:cubicBezTo>
                <a:cubicBezTo>
                  <a:pt x="5594816" y="4473413"/>
                  <a:pt x="5598938" y="4469286"/>
                  <a:pt x="5598938" y="4465160"/>
                </a:cubicBezTo>
                <a:cubicBezTo>
                  <a:pt x="5578328" y="4444526"/>
                  <a:pt x="5269180" y="4465160"/>
                  <a:pt x="5269180" y="4469286"/>
                </a:cubicBezTo>
                <a:cubicBezTo>
                  <a:pt x="5273302" y="4494047"/>
                  <a:pt x="5351620" y="4469286"/>
                  <a:pt x="5355742" y="4469286"/>
                </a:cubicBezTo>
                <a:cubicBezTo>
                  <a:pt x="5343376" y="4473413"/>
                  <a:pt x="5335132" y="4481667"/>
                  <a:pt x="5335132" y="4494047"/>
                </a:cubicBezTo>
                <a:cubicBezTo>
                  <a:pt x="5347498" y="4518808"/>
                  <a:pt x="5384595" y="4485793"/>
                  <a:pt x="5401083" y="4494047"/>
                </a:cubicBezTo>
                <a:cubicBezTo>
                  <a:pt x="5396961" y="4498174"/>
                  <a:pt x="5396961" y="4498174"/>
                  <a:pt x="5392839" y="4502300"/>
                </a:cubicBezTo>
                <a:cubicBezTo>
                  <a:pt x="5409327" y="4535315"/>
                  <a:pt x="5537109" y="4498174"/>
                  <a:pt x="5565962" y="4485793"/>
                </a:cubicBezTo>
                <a:cubicBezTo>
                  <a:pt x="5574206" y="4485793"/>
                  <a:pt x="5578328" y="4485793"/>
                  <a:pt x="5582450" y="4481667"/>
                </a:cubicBezTo>
                <a:cubicBezTo>
                  <a:pt x="5574206" y="4489920"/>
                  <a:pt x="5565962" y="4498174"/>
                  <a:pt x="5557718" y="4506427"/>
                </a:cubicBezTo>
                <a:cubicBezTo>
                  <a:pt x="5561840" y="4498174"/>
                  <a:pt x="5697866" y="4506427"/>
                  <a:pt x="5701988" y="4510554"/>
                </a:cubicBezTo>
                <a:cubicBezTo>
                  <a:pt x="5693744" y="4510554"/>
                  <a:pt x="5689622" y="4514681"/>
                  <a:pt x="5685500" y="4518808"/>
                </a:cubicBezTo>
                <a:cubicBezTo>
                  <a:pt x="5697866" y="4518808"/>
                  <a:pt x="5710232" y="4522934"/>
                  <a:pt x="5722598" y="4527061"/>
                </a:cubicBezTo>
                <a:cubicBezTo>
                  <a:pt x="5710232" y="4531188"/>
                  <a:pt x="5693744" y="4535315"/>
                  <a:pt x="5677256" y="4535315"/>
                </a:cubicBezTo>
                <a:cubicBezTo>
                  <a:pt x="5718476" y="4535315"/>
                  <a:pt x="5854501" y="4543568"/>
                  <a:pt x="5870989" y="4543568"/>
                </a:cubicBezTo>
                <a:cubicBezTo>
                  <a:pt x="5912208" y="4539441"/>
                  <a:pt x="5965794" y="4522934"/>
                  <a:pt x="6007014" y="4522934"/>
                </a:cubicBezTo>
                <a:cubicBezTo>
                  <a:pt x="6048234" y="4522934"/>
                  <a:pt x="6035868" y="4527061"/>
                  <a:pt x="6081209" y="4535315"/>
                </a:cubicBezTo>
                <a:cubicBezTo>
                  <a:pt x="6093575" y="4539441"/>
                  <a:pt x="6105941" y="4539441"/>
                  <a:pt x="6118307" y="4539441"/>
                </a:cubicBezTo>
                <a:cubicBezTo>
                  <a:pt x="6031746" y="4560075"/>
                  <a:pt x="5941062" y="4597216"/>
                  <a:pt x="5870989" y="4576582"/>
                </a:cubicBezTo>
                <a:cubicBezTo>
                  <a:pt x="5879233" y="4580709"/>
                  <a:pt x="5891599" y="4584836"/>
                  <a:pt x="5903964" y="4584836"/>
                </a:cubicBezTo>
                <a:cubicBezTo>
                  <a:pt x="5846257" y="4626103"/>
                  <a:pt x="5772061" y="4601343"/>
                  <a:pt x="5706110" y="4621977"/>
                </a:cubicBezTo>
                <a:cubicBezTo>
                  <a:pt x="5726719" y="4617850"/>
                  <a:pt x="5706110" y="4609596"/>
                  <a:pt x="5697866" y="4609596"/>
                </a:cubicBezTo>
                <a:cubicBezTo>
                  <a:pt x="5706110" y="4609596"/>
                  <a:pt x="5718476" y="4605470"/>
                  <a:pt x="5726719" y="4601343"/>
                </a:cubicBezTo>
                <a:cubicBezTo>
                  <a:pt x="5710232" y="4555948"/>
                  <a:pt x="5479401" y="4630230"/>
                  <a:pt x="5450547" y="4609596"/>
                </a:cubicBezTo>
                <a:cubicBezTo>
                  <a:pt x="5483523" y="4630230"/>
                  <a:pt x="5570084" y="4613723"/>
                  <a:pt x="5627792" y="4609596"/>
                </a:cubicBezTo>
                <a:cubicBezTo>
                  <a:pt x="5590694" y="4613723"/>
                  <a:pt x="5549475" y="4626103"/>
                  <a:pt x="5524743" y="4638484"/>
                </a:cubicBezTo>
                <a:cubicBezTo>
                  <a:pt x="5516499" y="4642610"/>
                  <a:pt x="5594816" y="4642610"/>
                  <a:pt x="5594816" y="4650864"/>
                </a:cubicBezTo>
                <a:cubicBezTo>
                  <a:pt x="5594816" y="4642610"/>
                  <a:pt x="5438181" y="4667371"/>
                  <a:pt x="5388717" y="4683878"/>
                </a:cubicBezTo>
                <a:cubicBezTo>
                  <a:pt x="5417571" y="4671498"/>
                  <a:pt x="5500011" y="4646737"/>
                  <a:pt x="5500011" y="4634357"/>
                </a:cubicBezTo>
                <a:cubicBezTo>
                  <a:pt x="5500011" y="4630230"/>
                  <a:pt x="5421693" y="4642610"/>
                  <a:pt x="5421693" y="4642610"/>
                </a:cubicBezTo>
                <a:cubicBezTo>
                  <a:pt x="5421693" y="4642610"/>
                  <a:pt x="5454669" y="4617850"/>
                  <a:pt x="5462913" y="4626103"/>
                </a:cubicBezTo>
                <a:cubicBezTo>
                  <a:pt x="5446425" y="4609596"/>
                  <a:pt x="5269180" y="4621977"/>
                  <a:pt x="5281546" y="4650864"/>
                </a:cubicBezTo>
                <a:cubicBezTo>
                  <a:pt x="5293912" y="4654991"/>
                  <a:pt x="5302156" y="4663244"/>
                  <a:pt x="5314522" y="4671498"/>
                </a:cubicBezTo>
                <a:cubicBezTo>
                  <a:pt x="5314522" y="4667371"/>
                  <a:pt x="5149643" y="4638484"/>
                  <a:pt x="5153765" y="4683878"/>
                </a:cubicBezTo>
                <a:cubicBezTo>
                  <a:pt x="5153765" y="4688005"/>
                  <a:pt x="5335132" y="4696258"/>
                  <a:pt x="5322766" y="4708639"/>
                </a:cubicBezTo>
                <a:cubicBezTo>
                  <a:pt x="5322766" y="4708639"/>
                  <a:pt x="5129033" y="4725146"/>
                  <a:pt x="5124911" y="4725146"/>
                </a:cubicBezTo>
                <a:cubicBezTo>
                  <a:pt x="5153765" y="4721019"/>
                  <a:pt x="5199107" y="4729273"/>
                  <a:pt x="5227960" y="4725146"/>
                </a:cubicBezTo>
                <a:cubicBezTo>
                  <a:pt x="5331010" y="4716892"/>
                  <a:pt x="5512377" y="4754033"/>
                  <a:pt x="5644280" y="4741653"/>
                </a:cubicBezTo>
                <a:cubicBezTo>
                  <a:pt x="5693744" y="4737526"/>
                  <a:pt x="5739085" y="4729273"/>
                  <a:pt x="5788549" y="4721019"/>
                </a:cubicBezTo>
                <a:cubicBezTo>
                  <a:pt x="5809159" y="4721019"/>
                  <a:pt x="5928696" y="4712765"/>
                  <a:pt x="5936940" y="4704512"/>
                </a:cubicBezTo>
                <a:cubicBezTo>
                  <a:pt x="5908086" y="4737526"/>
                  <a:pt x="5800915" y="4733399"/>
                  <a:pt x="5763817" y="4737526"/>
                </a:cubicBezTo>
                <a:cubicBezTo>
                  <a:pt x="5664890" y="4749906"/>
                  <a:pt x="5565962" y="4762287"/>
                  <a:pt x="5467035" y="4762287"/>
                </a:cubicBezTo>
                <a:cubicBezTo>
                  <a:pt x="5438181" y="4762287"/>
                  <a:pt x="5236204" y="4758160"/>
                  <a:pt x="5104301" y="4754033"/>
                </a:cubicBezTo>
                <a:cubicBezTo>
                  <a:pt x="5157887" y="4758160"/>
                  <a:pt x="5260936" y="4770540"/>
                  <a:pt x="5273302" y="4770540"/>
                </a:cubicBezTo>
                <a:cubicBezTo>
                  <a:pt x="5314522" y="4774667"/>
                  <a:pt x="5359864" y="4787047"/>
                  <a:pt x="5401083" y="4787047"/>
                </a:cubicBezTo>
                <a:cubicBezTo>
                  <a:pt x="5500011" y="4795301"/>
                  <a:pt x="5623670" y="4754033"/>
                  <a:pt x="5722598" y="4787047"/>
                </a:cubicBezTo>
                <a:cubicBezTo>
                  <a:pt x="5718476" y="4791174"/>
                  <a:pt x="5714354" y="4795301"/>
                  <a:pt x="5706110" y="4799428"/>
                </a:cubicBezTo>
                <a:cubicBezTo>
                  <a:pt x="5714354" y="4807681"/>
                  <a:pt x="5833891" y="4778794"/>
                  <a:pt x="5846257" y="4774667"/>
                </a:cubicBezTo>
                <a:cubicBezTo>
                  <a:pt x="5854501" y="4770540"/>
                  <a:pt x="5932818" y="4716892"/>
                  <a:pt x="5928696" y="4716892"/>
                </a:cubicBezTo>
                <a:cubicBezTo>
                  <a:pt x="5936940" y="4721019"/>
                  <a:pt x="5936940" y="4729273"/>
                  <a:pt x="5941062" y="4737526"/>
                </a:cubicBezTo>
                <a:cubicBezTo>
                  <a:pt x="5941062" y="4737526"/>
                  <a:pt x="5986404" y="4712765"/>
                  <a:pt x="5986404" y="4716892"/>
                </a:cubicBezTo>
                <a:cubicBezTo>
                  <a:pt x="5982282" y="4721019"/>
                  <a:pt x="5978160" y="4725146"/>
                  <a:pt x="5974038" y="4733399"/>
                </a:cubicBezTo>
                <a:cubicBezTo>
                  <a:pt x="5986404" y="4737526"/>
                  <a:pt x="6019380" y="4721019"/>
                  <a:pt x="6031746" y="4716892"/>
                </a:cubicBezTo>
                <a:cubicBezTo>
                  <a:pt x="6027624" y="4721019"/>
                  <a:pt x="6015258" y="4729273"/>
                  <a:pt x="6011136" y="4733399"/>
                </a:cubicBezTo>
                <a:cubicBezTo>
                  <a:pt x="6011136" y="4737526"/>
                  <a:pt x="6077087" y="4712765"/>
                  <a:pt x="6077087" y="4712765"/>
                </a:cubicBezTo>
                <a:cubicBezTo>
                  <a:pt x="6072966" y="4721019"/>
                  <a:pt x="6068844" y="4725146"/>
                  <a:pt x="6068844" y="4733399"/>
                </a:cubicBezTo>
                <a:cubicBezTo>
                  <a:pt x="6072966" y="4733399"/>
                  <a:pt x="6122429" y="4737526"/>
                  <a:pt x="6122429" y="4741653"/>
                </a:cubicBezTo>
                <a:cubicBezTo>
                  <a:pt x="6122429" y="4741653"/>
                  <a:pt x="6039990" y="4766413"/>
                  <a:pt x="6027624" y="4770540"/>
                </a:cubicBezTo>
                <a:cubicBezTo>
                  <a:pt x="6031746" y="4774667"/>
                  <a:pt x="6052356" y="4791174"/>
                  <a:pt x="6052356" y="4791174"/>
                </a:cubicBezTo>
                <a:cubicBezTo>
                  <a:pt x="6035868" y="4787047"/>
                  <a:pt x="5866867" y="4824188"/>
                  <a:pt x="5866867" y="4824188"/>
                </a:cubicBezTo>
                <a:cubicBezTo>
                  <a:pt x="5875111" y="4824188"/>
                  <a:pt x="5883355" y="4824188"/>
                  <a:pt x="5891599" y="4828315"/>
                </a:cubicBezTo>
                <a:cubicBezTo>
                  <a:pt x="5875111" y="4824188"/>
                  <a:pt x="5829769" y="4836568"/>
                  <a:pt x="5825647" y="4832442"/>
                </a:cubicBezTo>
                <a:cubicBezTo>
                  <a:pt x="5866867" y="4848949"/>
                  <a:pt x="5941062" y="4840695"/>
                  <a:pt x="5986404" y="4840695"/>
                </a:cubicBezTo>
                <a:cubicBezTo>
                  <a:pt x="6011136" y="4836568"/>
                  <a:pt x="6097697" y="4803554"/>
                  <a:pt x="6118307" y="4820061"/>
                </a:cubicBezTo>
                <a:cubicBezTo>
                  <a:pt x="6114185" y="4824188"/>
                  <a:pt x="6110063" y="4824188"/>
                  <a:pt x="6105941" y="4828315"/>
                </a:cubicBezTo>
                <a:cubicBezTo>
                  <a:pt x="6138917" y="4865456"/>
                  <a:pt x="6406846" y="4836568"/>
                  <a:pt x="6435699" y="4820061"/>
                </a:cubicBezTo>
                <a:cubicBezTo>
                  <a:pt x="6369748" y="4857202"/>
                  <a:pt x="6241967" y="4861329"/>
                  <a:pt x="6163649" y="4873709"/>
                </a:cubicBezTo>
                <a:cubicBezTo>
                  <a:pt x="6134795" y="4877836"/>
                  <a:pt x="6048234" y="4877836"/>
                  <a:pt x="6023502" y="4906723"/>
                </a:cubicBezTo>
                <a:cubicBezTo>
                  <a:pt x="6023502" y="4906723"/>
                  <a:pt x="6118307" y="4919104"/>
                  <a:pt x="6130673" y="4923230"/>
                </a:cubicBezTo>
                <a:cubicBezTo>
                  <a:pt x="6126551" y="4927357"/>
                  <a:pt x="6126551" y="4931484"/>
                  <a:pt x="6122429" y="4931484"/>
                </a:cubicBezTo>
                <a:cubicBezTo>
                  <a:pt x="6147161" y="4956245"/>
                  <a:pt x="6324406" y="4935611"/>
                  <a:pt x="6340894" y="4902597"/>
                </a:cubicBezTo>
                <a:cubicBezTo>
                  <a:pt x="6328528" y="4927357"/>
                  <a:pt x="6283186" y="4943864"/>
                  <a:pt x="6258454" y="4952118"/>
                </a:cubicBezTo>
                <a:cubicBezTo>
                  <a:pt x="6258454" y="4952118"/>
                  <a:pt x="6291430" y="4964498"/>
                  <a:pt x="6283186" y="4968625"/>
                </a:cubicBezTo>
                <a:cubicBezTo>
                  <a:pt x="6246089" y="4997512"/>
                  <a:pt x="6159527" y="4976878"/>
                  <a:pt x="6114185" y="4985132"/>
                </a:cubicBezTo>
                <a:cubicBezTo>
                  <a:pt x="6089453" y="4989259"/>
                  <a:pt x="6027624" y="5018146"/>
                  <a:pt x="5990526" y="5030526"/>
                </a:cubicBezTo>
                <a:cubicBezTo>
                  <a:pt x="6056478" y="5022273"/>
                  <a:pt x="6192503" y="5001639"/>
                  <a:pt x="6192503" y="5018146"/>
                </a:cubicBezTo>
                <a:cubicBezTo>
                  <a:pt x="6196625" y="5059414"/>
                  <a:pt x="5722598" y="5088301"/>
                  <a:pt x="5673134" y="5088301"/>
                </a:cubicBezTo>
                <a:cubicBezTo>
                  <a:pt x="5611304" y="5088301"/>
                  <a:pt x="5528865" y="5080048"/>
                  <a:pt x="5462913" y="5096555"/>
                </a:cubicBezTo>
                <a:cubicBezTo>
                  <a:pt x="5475279" y="5092428"/>
                  <a:pt x="5483523" y="5084174"/>
                  <a:pt x="5479401" y="5084174"/>
                </a:cubicBezTo>
                <a:cubicBezTo>
                  <a:pt x="5454669" y="5063540"/>
                  <a:pt x="5281546" y="5063540"/>
                  <a:pt x="5240326" y="5080048"/>
                </a:cubicBezTo>
                <a:cubicBezTo>
                  <a:pt x="5248570" y="5075921"/>
                  <a:pt x="5265058" y="5071794"/>
                  <a:pt x="5269180" y="5067667"/>
                </a:cubicBezTo>
                <a:cubicBezTo>
                  <a:pt x="5240326" y="5067667"/>
                  <a:pt x="5058959" y="5071794"/>
                  <a:pt x="5005374" y="5055287"/>
                </a:cubicBezTo>
                <a:cubicBezTo>
                  <a:pt x="4993008" y="5067667"/>
                  <a:pt x="4914690" y="5059414"/>
                  <a:pt x="4902324" y="5059414"/>
                </a:cubicBezTo>
                <a:cubicBezTo>
                  <a:pt x="4914690" y="5059414"/>
                  <a:pt x="4964154" y="5075921"/>
                  <a:pt x="4964154" y="5075921"/>
                </a:cubicBezTo>
                <a:cubicBezTo>
                  <a:pt x="4939422" y="5100681"/>
                  <a:pt x="4865226" y="5055287"/>
                  <a:pt x="4840495" y="5055287"/>
                </a:cubicBezTo>
                <a:cubicBezTo>
                  <a:pt x="4766299" y="5042907"/>
                  <a:pt x="4667372" y="5071794"/>
                  <a:pt x="4597298" y="5051160"/>
                </a:cubicBezTo>
                <a:cubicBezTo>
                  <a:pt x="4650884" y="5063540"/>
                  <a:pt x="4947666" y="5022273"/>
                  <a:pt x="4955910" y="5038780"/>
                </a:cubicBezTo>
                <a:cubicBezTo>
                  <a:pt x="4955910" y="5030526"/>
                  <a:pt x="4914690" y="5026400"/>
                  <a:pt x="4869348" y="5022273"/>
                </a:cubicBezTo>
                <a:cubicBezTo>
                  <a:pt x="4869348" y="5018146"/>
                  <a:pt x="4873470" y="5018146"/>
                  <a:pt x="4873470" y="5018146"/>
                </a:cubicBezTo>
                <a:cubicBezTo>
                  <a:pt x="4861104" y="5009893"/>
                  <a:pt x="4856982" y="5009893"/>
                  <a:pt x="4852860" y="5018146"/>
                </a:cubicBezTo>
                <a:cubicBezTo>
                  <a:pt x="4791031" y="5014019"/>
                  <a:pt x="4720957" y="5014019"/>
                  <a:pt x="4700347" y="5005766"/>
                </a:cubicBezTo>
                <a:cubicBezTo>
                  <a:pt x="4770421" y="4985132"/>
                  <a:pt x="4844617" y="5001639"/>
                  <a:pt x="4914690" y="5001639"/>
                </a:cubicBezTo>
                <a:cubicBezTo>
                  <a:pt x="4964154" y="5001639"/>
                  <a:pt x="5009496" y="5014019"/>
                  <a:pt x="5058959" y="5018146"/>
                </a:cubicBezTo>
                <a:cubicBezTo>
                  <a:pt x="5075447" y="5022273"/>
                  <a:pt x="5096057" y="5018146"/>
                  <a:pt x="5112545" y="5018146"/>
                </a:cubicBezTo>
                <a:cubicBezTo>
                  <a:pt x="5120789" y="5018146"/>
                  <a:pt x="5129033" y="5022273"/>
                  <a:pt x="5133155" y="5022273"/>
                </a:cubicBezTo>
                <a:cubicBezTo>
                  <a:pt x="5133155" y="5022273"/>
                  <a:pt x="5137277" y="5022273"/>
                  <a:pt x="5137277" y="5026400"/>
                </a:cubicBezTo>
                <a:cubicBezTo>
                  <a:pt x="5211472" y="5071794"/>
                  <a:pt x="5409327" y="5047033"/>
                  <a:pt x="5504133" y="5051160"/>
                </a:cubicBezTo>
                <a:cubicBezTo>
                  <a:pt x="5598938" y="5051160"/>
                  <a:pt x="5693744" y="5042907"/>
                  <a:pt x="5788549" y="5034653"/>
                </a:cubicBezTo>
                <a:cubicBezTo>
                  <a:pt x="5809159" y="5034653"/>
                  <a:pt x="6031746" y="4981005"/>
                  <a:pt x="6031746" y="4981005"/>
                </a:cubicBezTo>
                <a:cubicBezTo>
                  <a:pt x="5974038" y="4931484"/>
                  <a:pt x="5739085" y="4985132"/>
                  <a:pt x="5673134" y="4989259"/>
                </a:cubicBezTo>
                <a:cubicBezTo>
                  <a:pt x="5565962" y="4993385"/>
                  <a:pt x="5458791" y="4993385"/>
                  <a:pt x="5351620" y="4989259"/>
                </a:cubicBezTo>
                <a:cubicBezTo>
                  <a:pt x="5215594" y="4985132"/>
                  <a:pt x="5075447" y="4972752"/>
                  <a:pt x="4939422" y="4964498"/>
                </a:cubicBezTo>
                <a:cubicBezTo>
                  <a:pt x="4943544" y="4964498"/>
                  <a:pt x="4947666" y="4960371"/>
                  <a:pt x="4947666" y="4956245"/>
                </a:cubicBezTo>
                <a:cubicBezTo>
                  <a:pt x="4931178" y="4951086"/>
                  <a:pt x="4914175" y="4947604"/>
                  <a:pt x="4896825" y="4945315"/>
                </a:cubicBezTo>
                <a:lnTo>
                  <a:pt x="4892669" y="4945019"/>
                </a:lnTo>
                <a:lnTo>
                  <a:pt x="4917781" y="4942833"/>
                </a:lnTo>
                <a:cubicBezTo>
                  <a:pt x="4938391" y="4938706"/>
                  <a:pt x="4957971" y="4931484"/>
                  <a:pt x="4960032" y="4931484"/>
                </a:cubicBezTo>
                <a:cubicBezTo>
                  <a:pt x="5046593" y="4976878"/>
                  <a:pt x="5199107" y="4972752"/>
                  <a:pt x="5310400" y="4981005"/>
                </a:cubicBezTo>
                <a:cubicBezTo>
                  <a:pt x="5454669" y="4989259"/>
                  <a:pt x="5598938" y="4985132"/>
                  <a:pt x="5739085" y="4972752"/>
                </a:cubicBezTo>
                <a:cubicBezTo>
                  <a:pt x="5615426" y="4952118"/>
                  <a:pt x="5454669" y="4976878"/>
                  <a:pt x="5339254" y="4939738"/>
                </a:cubicBezTo>
                <a:cubicBezTo>
                  <a:pt x="5384595" y="4952118"/>
                  <a:pt x="5475279" y="4939738"/>
                  <a:pt x="5528865" y="4943864"/>
                </a:cubicBezTo>
                <a:cubicBezTo>
                  <a:pt x="5590694" y="4943864"/>
                  <a:pt x="5677256" y="4956245"/>
                  <a:pt x="5739085" y="4939738"/>
                </a:cubicBezTo>
                <a:cubicBezTo>
                  <a:pt x="5730841" y="4939738"/>
                  <a:pt x="5726719" y="4935611"/>
                  <a:pt x="5718476" y="4935611"/>
                </a:cubicBezTo>
                <a:cubicBezTo>
                  <a:pt x="5730841" y="4931484"/>
                  <a:pt x="6052356" y="4935611"/>
                  <a:pt x="6044112" y="4877836"/>
                </a:cubicBezTo>
                <a:cubicBezTo>
                  <a:pt x="6039990" y="4832442"/>
                  <a:pt x="5648402" y="4898470"/>
                  <a:pt x="5623670" y="4865456"/>
                </a:cubicBezTo>
                <a:cubicBezTo>
                  <a:pt x="5627792" y="4861329"/>
                  <a:pt x="5631914" y="4857202"/>
                  <a:pt x="5636036" y="4857202"/>
                </a:cubicBezTo>
                <a:cubicBezTo>
                  <a:pt x="5627792" y="4853075"/>
                  <a:pt x="5545353" y="4861329"/>
                  <a:pt x="5586572" y="4865456"/>
                </a:cubicBezTo>
                <a:cubicBezTo>
                  <a:pt x="5570084" y="4861329"/>
                  <a:pt x="5458791" y="4865456"/>
                  <a:pt x="5458791" y="4861329"/>
                </a:cubicBezTo>
                <a:cubicBezTo>
                  <a:pt x="5458791" y="4861329"/>
                  <a:pt x="5458791" y="4861329"/>
                  <a:pt x="5475279" y="4857202"/>
                </a:cubicBezTo>
                <a:cubicBezTo>
                  <a:pt x="5372230" y="4857202"/>
                  <a:pt x="5265058" y="4840695"/>
                  <a:pt x="5166131" y="4832442"/>
                </a:cubicBezTo>
                <a:cubicBezTo>
                  <a:pt x="5108423" y="4828315"/>
                  <a:pt x="5021862" y="4803554"/>
                  <a:pt x="4976520" y="4811808"/>
                </a:cubicBezTo>
                <a:cubicBezTo>
                  <a:pt x="4964154" y="4811808"/>
                  <a:pt x="4906446" y="4824188"/>
                  <a:pt x="4865226" y="4820061"/>
                </a:cubicBezTo>
                <a:cubicBezTo>
                  <a:pt x="4863165" y="4820061"/>
                  <a:pt x="4854921" y="4819803"/>
                  <a:pt x="4843650" y="4819287"/>
                </a:cubicBezTo>
                <a:lnTo>
                  <a:pt x="4807344" y="4817167"/>
                </a:lnTo>
                <a:lnTo>
                  <a:pt x="4807519" y="4815935"/>
                </a:lnTo>
                <a:cubicBezTo>
                  <a:pt x="4807003" y="4815419"/>
                  <a:pt x="4803139" y="4815419"/>
                  <a:pt x="4796771" y="4815765"/>
                </a:cubicBezTo>
                <a:lnTo>
                  <a:pt x="4793934" y="4815976"/>
                </a:lnTo>
                <a:lnTo>
                  <a:pt x="4764947" y="4813098"/>
                </a:lnTo>
                <a:cubicBezTo>
                  <a:pt x="4754191" y="4811550"/>
                  <a:pt x="4746720" y="4809745"/>
                  <a:pt x="4745689" y="4807681"/>
                </a:cubicBezTo>
                <a:cubicBezTo>
                  <a:pt x="4749811" y="4807681"/>
                  <a:pt x="4753933" y="4803554"/>
                  <a:pt x="4758055" y="4799428"/>
                </a:cubicBezTo>
                <a:cubicBezTo>
                  <a:pt x="4745689" y="4799428"/>
                  <a:pt x="4580810" y="4799428"/>
                  <a:pt x="4584932" y="4815935"/>
                </a:cubicBezTo>
                <a:cubicBezTo>
                  <a:pt x="4584932" y="4834505"/>
                  <a:pt x="4707819" y="4822898"/>
                  <a:pt x="4771001" y="4817676"/>
                </a:cubicBezTo>
                <a:lnTo>
                  <a:pt x="4793934" y="4815976"/>
                </a:lnTo>
                <a:lnTo>
                  <a:pt x="4803912" y="4816966"/>
                </a:lnTo>
                <a:lnTo>
                  <a:pt x="4807344" y="4817167"/>
                </a:lnTo>
                <a:lnTo>
                  <a:pt x="4806231" y="4825026"/>
                </a:lnTo>
                <a:cubicBezTo>
                  <a:pt x="4796183" y="4833731"/>
                  <a:pt x="4765268" y="4840695"/>
                  <a:pt x="4762177" y="4840695"/>
                </a:cubicBezTo>
                <a:cubicBezTo>
                  <a:pt x="4782787" y="4861329"/>
                  <a:pt x="4927056" y="4857202"/>
                  <a:pt x="4960032" y="4857202"/>
                </a:cubicBezTo>
                <a:cubicBezTo>
                  <a:pt x="4993008" y="4861329"/>
                  <a:pt x="5141399" y="4853075"/>
                  <a:pt x="5162009" y="4877836"/>
                </a:cubicBezTo>
                <a:cubicBezTo>
                  <a:pt x="5166131" y="4881963"/>
                  <a:pt x="5392839" y="4894343"/>
                  <a:pt x="5396961" y="4906723"/>
                </a:cubicBezTo>
                <a:cubicBezTo>
                  <a:pt x="5392839" y="4902597"/>
                  <a:pt x="5207350" y="4914977"/>
                  <a:pt x="5199107" y="4906723"/>
                </a:cubicBezTo>
                <a:cubicBezTo>
                  <a:pt x="5190863" y="4902597"/>
                  <a:pt x="5116667" y="4894343"/>
                  <a:pt x="5075447" y="4890216"/>
                </a:cubicBezTo>
                <a:cubicBezTo>
                  <a:pt x="5058959" y="4890216"/>
                  <a:pt x="4997130" y="4890216"/>
                  <a:pt x="4955910" y="4890216"/>
                </a:cubicBezTo>
                <a:cubicBezTo>
                  <a:pt x="4972398" y="4894343"/>
                  <a:pt x="4993008" y="4894343"/>
                  <a:pt x="4988886" y="4894343"/>
                </a:cubicBezTo>
                <a:cubicBezTo>
                  <a:pt x="4955910" y="4910850"/>
                  <a:pt x="4815763" y="4886090"/>
                  <a:pt x="4778665" y="4877836"/>
                </a:cubicBezTo>
                <a:cubicBezTo>
                  <a:pt x="4716835" y="4865456"/>
                  <a:pt x="4729201" y="4861329"/>
                  <a:pt x="4667372" y="4853075"/>
                </a:cubicBezTo>
                <a:cubicBezTo>
                  <a:pt x="4667372" y="4848949"/>
                  <a:pt x="4667372" y="4844822"/>
                  <a:pt x="4675615" y="4844822"/>
                </a:cubicBezTo>
                <a:cubicBezTo>
                  <a:pt x="4655006" y="4820061"/>
                  <a:pt x="4514858" y="4824188"/>
                  <a:pt x="4486005" y="4828315"/>
                </a:cubicBezTo>
                <a:cubicBezTo>
                  <a:pt x="4477761" y="4828315"/>
                  <a:pt x="4374711" y="4844822"/>
                  <a:pt x="4395321" y="4824188"/>
                </a:cubicBezTo>
                <a:cubicBezTo>
                  <a:pt x="4407687" y="4820061"/>
                  <a:pt x="4420053" y="4820061"/>
                  <a:pt x="4432419" y="4820061"/>
                </a:cubicBezTo>
                <a:cubicBezTo>
                  <a:pt x="4420053" y="4820061"/>
                  <a:pt x="4428297" y="4787047"/>
                  <a:pt x="4415931" y="4791174"/>
                </a:cubicBezTo>
                <a:cubicBezTo>
                  <a:pt x="4436541" y="4782920"/>
                  <a:pt x="4457151" y="4774667"/>
                  <a:pt x="4481883" y="4770540"/>
                </a:cubicBezTo>
                <a:cubicBezTo>
                  <a:pt x="4420053" y="4778794"/>
                  <a:pt x="4358223" y="4762287"/>
                  <a:pt x="4317004" y="4758160"/>
                </a:cubicBezTo>
                <a:cubicBezTo>
                  <a:pt x="4312882" y="4758160"/>
                  <a:pt x="4300516" y="4758160"/>
                  <a:pt x="4292272" y="4754033"/>
                </a:cubicBezTo>
                <a:cubicBezTo>
                  <a:pt x="4267540" y="4754033"/>
                  <a:pt x="4234564" y="4754033"/>
                  <a:pt x="4238686" y="4766413"/>
                </a:cubicBezTo>
                <a:cubicBezTo>
                  <a:pt x="4242808" y="4803554"/>
                  <a:pt x="4308760" y="4766413"/>
                  <a:pt x="4321126" y="4787047"/>
                </a:cubicBezTo>
                <a:cubicBezTo>
                  <a:pt x="4317004" y="4782920"/>
                  <a:pt x="4201588" y="4795301"/>
                  <a:pt x="4168612" y="4791174"/>
                </a:cubicBezTo>
                <a:cubicBezTo>
                  <a:pt x="4172734" y="4795301"/>
                  <a:pt x="4176856" y="4795301"/>
                  <a:pt x="4180978" y="4795301"/>
                </a:cubicBezTo>
                <a:cubicBezTo>
                  <a:pt x="4180978" y="4824188"/>
                  <a:pt x="4069685" y="4836568"/>
                  <a:pt x="4069685" y="4836568"/>
                </a:cubicBezTo>
                <a:cubicBezTo>
                  <a:pt x="4077929" y="4836568"/>
                  <a:pt x="4090295" y="4840695"/>
                  <a:pt x="4094417" y="4853075"/>
                </a:cubicBezTo>
                <a:cubicBezTo>
                  <a:pt x="4090295" y="4861329"/>
                  <a:pt x="4082051" y="4869583"/>
                  <a:pt x="4069685" y="4873709"/>
                </a:cubicBezTo>
                <a:cubicBezTo>
                  <a:pt x="4069685" y="4873709"/>
                  <a:pt x="4135636" y="4869583"/>
                  <a:pt x="4135636" y="4869583"/>
                </a:cubicBezTo>
                <a:cubicBezTo>
                  <a:pt x="4127393" y="4869583"/>
                  <a:pt x="4098539" y="4853075"/>
                  <a:pt x="4098539" y="4853075"/>
                </a:cubicBezTo>
                <a:cubicBezTo>
                  <a:pt x="4110905" y="4836568"/>
                  <a:pt x="4180978" y="4836568"/>
                  <a:pt x="4197466" y="4840695"/>
                </a:cubicBezTo>
                <a:cubicBezTo>
                  <a:pt x="4189222" y="4844822"/>
                  <a:pt x="4185100" y="4848949"/>
                  <a:pt x="4180978" y="4848949"/>
                </a:cubicBezTo>
                <a:cubicBezTo>
                  <a:pt x="4197466" y="4848949"/>
                  <a:pt x="4209832" y="4848949"/>
                  <a:pt x="4226320" y="4844822"/>
                </a:cubicBezTo>
                <a:cubicBezTo>
                  <a:pt x="4222198" y="4844822"/>
                  <a:pt x="4218076" y="4840695"/>
                  <a:pt x="4218076" y="4840695"/>
                </a:cubicBezTo>
                <a:cubicBezTo>
                  <a:pt x="4234564" y="4832442"/>
                  <a:pt x="4271662" y="4844822"/>
                  <a:pt x="4292272" y="4861329"/>
                </a:cubicBezTo>
                <a:cubicBezTo>
                  <a:pt x="4288150" y="4861329"/>
                  <a:pt x="4284028" y="4865456"/>
                  <a:pt x="4284028" y="4869583"/>
                </a:cubicBezTo>
                <a:cubicBezTo>
                  <a:pt x="4288150" y="4869583"/>
                  <a:pt x="4337613" y="4861329"/>
                  <a:pt x="4333491" y="4853075"/>
                </a:cubicBezTo>
                <a:cubicBezTo>
                  <a:pt x="4329369" y="4848949"/>
                  <a:pt x="4329369" y="4848949"/>
                  <a:pt x="4325248" y="4844822"/>
                </a:cubicBezTo>
                <a:cubicBezTo>
                  <a:pt x="4341735" y="4844822"/>
                  <a:pt x="4362345" y="4803554"/>
                  <a:pt x="4382955" y="4832442"/>
                </a:cubicBezTo>
                <a:cubicBezTo>
                  <a:pt x="4411809" y="4869583"/>
                  <a:pt x="4317004" y="4873709"/>
                  <a:pt x="4296394" y="4877836"/>
                </a:cubicBezTo>
                <a:cubicBezTo>
                  <a:pt x="4337613" y="4881963"/>
                  <a:pt x="4646762" y="4857202"/>
                  <a:pt x="4646762" y="4857202"/>
                </a:cubicBezTo>
                <a:cubicBezTo>
                  <a:pt x="4646762" y="4877836"/>
                  <a:pt x="4370589" y="4886090"/>
                  <a:pt x="4370589" y="4906723"/>
                </a:cubicBezTo>
                <a:cubicBezTo>
                  <a:pt x="4378833" y="4906723"/>
                  <a:pt x="4382955" y="4910850"/>
                  <a:pt x="4391199" y="4910850"/>
                </a:cubicBezTo>
                <a:cubicBezTo>
                  <a:pt x="4382955" y="4923230"/>
                  <a:pt x="4296394" y="4910850"/>
                  <a:pt x="4300516" y="4923230"/>
                </a:cubicBezTo>
                <a:cubicBezTo>
                  <a:pt x="4300516" y="4927357"/>
                  <a:pt x="4469517" y="4939738"/>
                  <a:pt x="4486005" y="4931484"/>
                </a:cubicBezTo>
                <a:cubicBezTo>
                  <a:pt x="4477761" y="4935611"/>
                  <a:pt x="4345857" y="4960371"/>
                  <a:pt x="4329369" y="4956245"/>
                </a:cubicBezTo>
                <a:cubicBezTo>
                  <a:pt x="4333491" y="4956245"/>
                  <a:pt x="4337613" y="4960371"/>
                  <a:pt x="4337613" y="4960371"/>
                </a:cubicBezTo>
                <a:cubicBezTo>
                  <a:pt x="4333491" y="4968625"/>
                  <a:pt x="4292272" y="4960371"/>
                  <a:pt x="4292272" y="4956245"/>
                </a:cubicBezTo>
                <a:cubicBezTo>
                  <a:pt x="4300516" y="4956245"/>
                  <a:pt x="4308760" y="4956245"/>
                  <a:pt x="4317004" y="4952118"/>
                </a:cubicBezTo>
                <a:cubicBezTo>
                  <a:pt x="4284028" y="4906723"/>
                  <a:pt x="4176856" y="4976878"/>
                  <a:pt x="4135636" y="4952118"/>
                </a:cubicBezTo>
                <a:cubicBezTo>
                  <a:pt x="4143880" y="4956245"/>
                  <a:pt x="4172734" y="4935611"/>
                  <a:pt x="4164490" y="4931484"/>
                </a:cubicBezTo>
                <a:cubicBezTo>
                  <a:pt x="4139758" y="4927357"/>
                  <a:pt x="4036709" y="4960371"/>
                  <a:pt x="4032587" y="4956245"/>
                </a:cubicBezTo>
                <a:cubicBezTo>
                  <a:pt x="4036709" y="4960371"/>
                  <a:pt x="4077929" y="4947991"/>
                  <a:pt x="4082051" y="4960371"/>
                </a:cubicBezTo>
                <a:cubicBezTo>
                  <a:pt x="4077929" y="4952118"/>
                  <a:pt x="4032587" y="4972752"/>
                  <a:pt x="4011977" y="4976878"/>
                </a:cubicBezTo>
                <a:cubicBezTo>
                  <a:pt x="4057319" y="4981005"/>
                  <a:pt x="4115027" y="4989259"/>
                  <a:pt x="4115027" y="4981005"/>
                </a:cubicBezTo>
                <a:cubicBezTo>
                  <a:pt x="4115027" y="4985132"/>
                  <a:pt x="4119149" y="5005766"/>
                  <a:pt x="4123271" y="5001639"/>
                </a:cubicBezTo>
                <a:cubicBezTo>
                  <a:pt x="4102661" y="5018146"/>
                  <a:pt x="4032587" y="4989259"/>
                  <a:pt x="4020221" y="5009893"/>
                </a:cubicBezTo>
                <a:cubicBezTo>
                  <a:pt x="4011977" y="5026400"/>
                  <a:pt x="4073807" y="5026400"/>
                  <a:pt x="4077929" y="5026400"/>
                </a:cubicBezTo>
                <a:cubicBezTo>
                  <a:pt x="4073807" y="5022273"/>
                  <a:pt x="4069685" y="5022273"/>
                  <a:pt x="4073807" y="5018146"/>
                </a:cubicBezTo>
                <a:cubicBezTo>
                  <a:pt x="4242808" y="4997512"/>
                  <a:pt x="4428297" y="4997512"/>
                  <a:pt x="4597298" y="5018146"/>
                </a:cubicBezTo>
                <a:cubicBezTo>
                  <a:pt x="4589054" y="5018146"/>
                  <a:pt x="4457151" y="5034653"/>
                  <a:pt x="4457151" y="5030526"/>
                </a:cubicBezTo>
                <a:cubicBezTo>
                  <a:pt x="4453029" y="5038780"/>
                  <a:pt x="4527224" y="5038780"/>
                  <a:pt x="4556078" y="5042907"/>
                </a:cubicBezTo>
                <a:cubicBezTo>
                  <a:pt x="4527224" y="5042907"/>
                  <a:pt x="4457151" y="5047033"/>
                  <a:pt x="4444785" y="5051160"/>
                </a:cubicBezTo>
                <a:cubicBezTo>
                  <a:pt x="4444785" y="5051160"/>
                  <a:pt x="4444785" y="5051160"/>
                  <a:pt x="4457151" y="5047033"/>
                </a:cubicBezTo>
                <a:cubicBezTo>
                  <a:pt x="4444785" y="5047033"/>
                  <a:pt x="4382955" y="5059414"/>
                  <a:pt x="4387077" y="5067667"/>
                </a:cubicBezTo>
                <a:cubicBezTo>
                  <a:pt x="4399443" y="5075921"/>
                  <a:pt x="4411809" y="5080048"/>
                  <a:pt x="4428297" y="5080048"/>
                </a:cubicBezTo>
                <a:cubicBezTo>
                  <a:pt x="4391199" y="5100681"/>
                  <a:pt x="4296394" y="5067667"/>
                  <a:pt x="4300516" y="5100681"/>
                </a:cubicBezTo>
                <a:cubicBezTo>
                  <a:pt x="4296394" y="5080048"/>
                  <a:pt x="4160368" y="5080048"/>
                  <a:pt x="4135636" y="5071794"/>
                </a:cubicBezTo>
                <a:cubicBezTo>
                  <a:pt x="4143880" y="5075921"/>
                  <a:pt x="4201588" y="5059414"/>
                  <a:pt x="4218076" y="5059414"/>
                </a:cubicBezTo>
                <a:cubicBezTo>
                  <a:pt x="4152124" y="5030526"/>
                  <a:pt x="4102661" y="5063540"/>
                  <a:pt x="4040831" y="5047033"/>
                </a:cubicBezTo>
                <a:cubicBezTo>
                  <a:pt x="4049075" y="5047033"/>
                  <a:pt x="4061441" y="5042907"/>
                  <a:pt x="4069685" y="5042907"/>
                </a:cubicBezTo>
                <a:cubicBezTo>
                  <a:pt x="4044953" y="5047033"/>
                  <a:pt x="3896562" y="5042907"/>
                  <a:pt x="3867708" y="5051160"/>
                </a:cubicBezTo>
                <a:cubicBezTo>
                  <a:pt x="3867708" y="5047033"/>
                  <a:pt x="3867708" y="5047033"/>
                  <a:pt x="3871830" y="5047033"/>
                </a:cubicBezTo>
                <a:cubicBezTo>
                  <a:pt x="3871830" y="5042907"/>
                  <a:pt x="3801756" y="5059414"/>
                  <a:pt x="3793512" y="5055287"/>
                </a:cubicBezTo>
                <a:cubicBezTo>
                  <a:pt x="3826488" y="5067667"/>
                  <a:pt x="3731683" y="5059414"/>
                  <a:pt x="3711073" y="5059414"/>
                </a:cubicBezTo>
                <a:cubicBezTo>
                  <a:pt x="3682219" y="5059414"/>
                  <a:pt x="3645121" y="5059414"/>
                  <a:pt x="3616267" y="5055287"/>
                </a:cubicBezTo>
                <a:cubicBezTo>
                  <a:pt x="3727561" y="5063540"/>
                  <a:pt x="3838854" y="5071794"/>
                  <a:pt x="3946026" y="5084174"/>
                </a:cubicBezTo>
                <a:cubicBezTo>
                  <a:pt x="3814122" y="5088301"/>
                  <a:pt x="3682219" y="5067667"/>
                  <a:pt x="3554438" y="5071794"/>
                </a:cubicBezTo>
                <a:cubicBezTo>
                  <a:pt x="3467876" y="5071794"/>
                  <a:pt x="3362766" y="5088043"/>
                  <a:pt x="3279103" y="5090945"/>
                </a:cubicBezTo>
                <a:lnTo>
                  <a:pt x="3218304" y="5088803"/>
                </a:lnTo>
                <a:lnTo>
                  <a:pt x="3220558" y="5088301"/>
                </a:lnTo>
                <a:cubicBezTo>
                  <a:pt x="3204070" y="5088301"/>
                  <a:pt x="3204070" y="5088301"/>
                  <a:pt x="3204070" y="5088301"/>
                </a:cubicBezTo>
                <a:lnTo>
                  <a:pt x="3218304" y="5088803"/>
                </a:lnTo>
                <a:lnTo>
                  <a:pt x="3183460" y="5096555"/>
                </a:lnTo>
                <a:cubicBezTo>
                  <a:pt x="3212314" y="5092428"/>
                  <a:pt x="3373071" y="5096555"/>
                  <a:pt x="3377193" y="5121315"/>
                </a:cubicBezTo>
                <a:cubicBezTo>
                  <a:pt x="3377193" y="5121315"/>
                  <a:pt x="2969117" y="5129569"/>
                  <a:pt x="2932020" y="5129569"/>
                </a:cubicBezTo>
                <a:cubicBezTo>
                  <a:pt x="2841336" y="5133695"/>
                  <a:pt x="2767141" y="5113062"/>
                  <a:pt x="2676457" y="5141949"/>
                </a:cubicBezTo>
                <a:cubicBezTo>
                  <a:pt x="2668213" y="5141949"/>
                  <a:pt x="2651725" y="5150203"/>
                  <a:pt x="2635237" y="5154329"/>
                </a:cubicBezTo>
                <a:cubicBezTo>
                  <a:pt x="2639359" y="5154329"/>
                  <a:pt x="2639359" y="5154329"/>
                  <a:pt x="2639359" y="5150203"/>
                </a:cubicBezTo>
                <a:cubicBezTo>
                  <a:pt x="2631115" y="5150203"/>
                  <a:pt x="2622871" y="5150203"/>
                  <a:pt x="2610505" y="5158456"/>
                </a:cubicBezTo>
                <a:cubicBezTo>
                  <a:pt x="2618749" y="5158456"/>
                  <a:pt x="2622871" y="5158456"/>
                  <a:pt x="2626993" y="5158456"/>
                </a:cubicBezTo>
                <a:cubicBezTo>
                  <a:pt x="2577529" y="5170836"/>
                  <a:pt x="2519822" y="5187343"/>
                  <a:pt x="2495090" y="5154329"/>
                </a:cubicBezTo>
                <a:cubicBezTo>
                  <a:pt x="2478602" y="5137822"/>
                  <a:pt x="2589895" y="5141949"/>
                  <a:pt x="2602261" y="5141949"/>
                </a:cubicBezTo>
                <a:cubicBezTo>
                  <a:pt x="2635237" y="5141949"/>
                  <a:pt x="2816604" y="5113062"/>
                  <a:pt x="2816604" y="5096555"/>
                </a:cubicBezTo>
                <a:cubicBezTo>
                  <a:pt x="2816604" y="5092428"/>
                  <a:pt x="2589895" y="5121315"/>
                  <a:pt x="2585774" y="5129569"/>
                </a:cubicBezTo>
                <a:cubicBezTo>
                  <a:pt x="2594017" y="5121315"/>
                  <a:pt x="2598140" y="5117188"/>
                  <a:pt x="2598140" y="5117188"/>
                </a:cubicBezTo>
                <a:cubicBezTo>
                  <a:pt x="2594017" y="5117188"/>
                  <a:pt x="2581652" y="5121315"/>
                  <a:pt x="2556919" y="5125442"/>
                </a:cubicBezTo>
                <a:cubicBezTo>
                  <a:pt x="2515700" y="5125442"/>
                  <a:pt x="2474480" y="5133695"/>
                  <a:pt x="2437382" y="5141949"/>
                </a:cubicBezTo>
                <a:cubicBezTo>
                  <a:pt x="2416773" y="5146076"/>
                  <a:pt x="2243649" y="5183217"/>
                  <a:pt x="2243649" y="5179090"/>
                </a:cubicBezTo>
                <a:cubicBezTo>
                  <a:pt x="2243649" y="5162583"/>
                  <a:pt x="2305479" y="5162583"/>
                  <a:pt x="2317845" y="5158456"/>
                </a:cubicBezTo>
                <a:cubicBezTo>
                  <a:pt x="2280747" y="5166710"/>
                  <a:pt x="1790232" y="5117188"/>
                  <a:pt x="1794354" y="5166710"/>
                </a:cubicBezTo>
                <a:cubicBezTo>
                  <a:pt x="1798476" y="5203850"/>
                  <a:pt x="1959233" y="5137822"/>
                  <a:pt x="1963355" y="5183217"/>
                </a:cubicBezTo>
                <a:cubicBezTo>
                  <a:pt x="1955111" y="5191470"/>
                  <a:pt x="1946867" y="5195597"/>
                  <a:pt x="1934501" y="5199724"/>
                </a:cubicBezTo>
                <a:cubicBezTo>
                  <a:pt x="1938623" y="5203850"/>
                  <a:pt x="1992209" y="5207977"/>
                  <a:pt x="1992209" y="5220358"/>
                </a:cubicBezTo>
                <a:cubicBezTo>
                  <a:pt x="1992209" y="5236865"/>
                  <a:pt x="1893281" y="5195597"/>
                  <a:pt x="1893281" y="5195597"/>
                </a:cubicBezTo>
                <a:cubicBezTo>
                  <a:pt x="1901525" y="5195597"/>
                  <a:pt x="1909769" y="5195597"/>
                  <a:pt x="1918013" y="5191470"/>
                </a:cubicBezTo>
                <a:cubicBezTo>
                  <a:pt x="1905647" y="5187343"/>
                  <a:pt x="1860306" y="5183217"/>
                  <a:pt x="1847940" y="5187343"/>
                </a:cubicBezTo>
                <a:cubicBezTo>
                  <a:pt x="1860306" y="5191470"/>
                  <a:pt x="1868550" y="5191470"/>
                  <a:pt x="1876793" y="5195597"/>
                </a:cubicBezTo>
                <a:cubicBezTo>
                  <a:pt x="1827330" y="5187343"/>
                  <a:pt x="1600621" y="5203850"/>
                  <a:pt x="1600621" y="5203850"/>
                </a:cubicBezTo>
                <a:cubicBezTo>
                  <a:pt x="1600621" y="5216231"/>
                  <a:pt x="1633597" y="5220358"/>
                  <a:pt x="1645963" y="5216231"/>
                </a:cubicBezTo>
                <a:cubicBezTo>
                  <a:pt x="1645963" y="5216231"/>
                  <a:pt x="1641841" y="5220358"/>
                  <a:pt x="1637719" y="5220358"/>
                </a:cubicBezTo>
                <a:cubicBezTo>
                  <a:pt x="1699548" y="5207977"/>
                  <a:pt x="1901525" y="5220358"/>
                  <a:pt x="1946867" y="5224484"/>
                </a:cubicBezTo>
                <a:cubicBezTo>
                  <a:pt x="1926257" y="5228611"/>
                  <a:pt x="1876793" y="5240991"/>
                  <a:pt x="1856184" y="5236865"/>
                </a:cubicBezTo>
                <a:cubicBezTo>
                  <a:pt x="1856184" y="5240991"/>
                  <a:pt x="1856184" y="5240991"/>
                  <a:pt x="1856184" y="5240991"/>
                </a:cubicBezTo>
                <a:cubicBezTo>
                  <a:pt x="1913891" y="5245118"/>
                  <a:pt x="2016941" y="5265752"/>
                  <a:pt x="2037551" y="5249245"/>
                </a:cubicBezTo>
                <a:cubicBezTo>
                  <a:pt x="2012819" y="5265752"/>
                  <a:pt x="2008697" y="5253372"/>
                  <a:pt x="1983965" y="5269879"/>
                </a:cubicBezTo>
                <a:cubicBezTo>
                  <a:pt x="1988087" y="5265752"/>
                  <a:pt x="2008697" y="5269879"/>
                  <a:pt x="2033429" y="5274005"/>
                </a:cubicBezTo>
                <a:cubicBezTo>
                  <a:pt x="1893281" y="5274005"/>
                  <a:pt x="1633597" y="5294639"/>
                  <a:pt x="1608865" y="5290513"/>
                </a:cubicBezTo>
                <a:cubicBezTo>
                  <a:pt x="1617109" y="5294639"/>
                  <a:pt x="1625353" y="5298766"/>
                  <a:pt x="1629475" y="5298766"/>
                </a:cubicBezTo>
                <a:cubicBezTo>
                  <a:pt x="1604743" y="5323527"/>
                  <a:pt x="1600621" y="5282259"/>
                  <a:pt x="1588255" y="5282259"/>
                </a:cubicBezTo>
                <a:cubicBezTo>
                  <a:pt x="1580011" y="5290513"/>
                  <a:pt x="1575889" y="5294639"/>
                  <a:pt x="1575889" y="5302893"/>
                </a:cubicBezTo>
                <a:cubicBezTo>
                  <a:pt x="1571767" y="5307020"/>
                  <a:pt x="1571767" y="5274005"/>
                  <a:pt x="1571767" y="5274005"/>
                </a:cubicBezTo>
                <a:cubicBezTo>
                  <a:pt x="1530547" y="5278132"/>
                  <a:pt x="1291473" y="5249245"/>
                  <a:pt x="1270863" y="5278132"/>
                </a:cubicBezTo>
                <a:cubicBezTo>
                  <a:pt x="1274985" y="5274005"/>
                  <a:pt x="1361546" y="5327653"/>
                  <a:pt x="1373912" y="5323527"/>
                </a:cubicBezTo>
                <a:cubicBezTo>
                  <a:pt x="1324449" y="5348287"/>
                  <a:pt x="1163692" y="5216231"/>
                  <a:pt x="1122472" y="5261625"/>
                </a:cubicBezTo>
                <a:cubicBezTo>
                  <a:pt x="1134838" y="5269879"/>
                  <a:pt x="1143082" y="5278132"/>
                  <a:pt x="1151326" y="5286386"/>
                </a:cubicBezTo>
                <a:cubicBezTo>
                  <a:pt x="1118350" y="5290513"/>
                  <a:pt x="1023544" y="5232738"/>
                  <a:pt x="986446" y="5220358"/>
                </a:cubicBezTo>
                <a:cubicBezTo>
                  <a:pt x="949349" y="5203850"/>
                  <a:pt x="916373" y="5191470"/>
                  <a:pt x="879275" y="5170836"/>
                </a:cubicBezTo>
                <a:cubicBezTo>
                  <a:pt x="858665" y="5158456"/>
                  <a:pt x="520663" y="4981005"/>
                  <a:pt x="545395" y="4952118"/>
                </a:cubicBezTo>
                <a:cubicBezTo>
                  <a:pt x="553639" y="4939738"/>
                  <a:pt x="681420" y="5071794"/>
                  <a:pt x="714396" y="5055287"/>
                </a:cubicBezTo>
                <a:cubicBezTo>
                  <a:pt x="730884" y="5047033"/>
                  <a:pt x="669054" y="4993385"/>
                  <a:pt x="673176" y="4976878"/>
                </a:cubicBezTo>
                <a:cubicBezTo>
                  <a:pt x="681420" y="4952118"/>
                  <a:pt x="747372" y="4972752"/>
                  <a:pt x="751494" y="4989259"/>
                </a:cubicBezTo>
                <a:cubicBezTo>
                  <a:pt x="747372" y="4960371"/>
                  <a:pt x="689664" y="4956245"/>
                  <a:pt x="681420" y="4935611"/>
                </a:cubicBezTo>
                <a:cubicBezTo>
                  <a:pt x="669054" y="4910850"/>
                  <a:pt x="871031" y="4989259"/>
                  <a:pt x="858665" y="4997512"/>
                </a:cubicBezTo>
                <a:cubicBezTo>
                  <a:pt x="854543" y="4997512"/>
                  <a:pt x="817445" y="4968625"/>
                  <a:pt x="813323" y="4985132"/>
                </a:cubicBezTo>
                <a:cubicBezTo>
                  <a:pt x="792714" y="5022273"/>
                  <a:pt x="1060642" y="5055287"/>
                  <a:pt x="1081252" y="5059414"/>
                </a:cubicBezTo>
                <a:cubicBezTo>
                  <a:pt x="1060642" y="5055287"/>
                  <a:pt x="1019422" y="5075921"/>
                  <a:pt x="994690" y="5075921"/>
                </a:cubicBezTo>
                <a:cubicBezTo>
                  <a:pt x="1011178" y="5080048"/>
                  <a:pt x="1031788" y="5080048"/>
                  <a:pt x="1011178" y="5084174"/>
                </a:cubicBezTo>
                <a:cubicBezTo>
                  <a:pt x="1011178" y="5084174"/>
                  <a:pt x="1011178" y="5084174"/>
                  <a:pt x="994690" y="5092428"/>
                </a:cubicBezTo>
                <a:cubicBezTo>
                  <a:pt x="1015300" y="5096555"/>
                  <a:pt x="1365668" y="5150203"/>
                  <a:pt x="1361546" y="5104808"/>
                </a:cubicBezTo>
                <a:cubicBezTo>
                  <a:pt x="1357424" y="5063540"/>
                  <a:pt x="1184301" y="5067667"/>
                  <a:pt x="1163692" y="5063540"/>
                </a:cubicBezTo>
                <a:cubicBezTo>
                  <a:pt x="1159570" y="5059414"/>
                  <a:pt x="986446" y="5018146"/>
                  <a:pt x="953471" y="5001639"/>
                </a:cubicBezTo>
                <a:cubicBezTo>
                  <a:pt x="982325" y="5009893"/>
                  <a:pt x="1089496" y="4997512"/>
                  <a:pt x="1089496" y="5001639"/>
                </a:cubicBezTo>
                <a:cubicBezTo>
                  <a:pt x="1085374" y="4993385"/>
                  <a:pt x="1007056" y="4972752"/>
                  <a:pt x="1007056" y="4976878"/>
                </a:cubicBezTo>
                <a:cubicBezTo>
                  <a:pt x="1011178" y="4989259"/>
                  <a:pt x="1064764" y="4976878"/>
                  <a:pt x="1048276" y="4997512"/>
                </a:cubicBezTo>
                <a:cubicBezTo>
                  <a:pt x="1035910" y="5009893"/>
                  <a:pt x="994690" y="4985132"/>
                  <a:pt x="986446" y="4976878"/>
                </a:cubicBezTo>
                <a:cubicBezTo>
                  <a:pt x="1002934" y="4997512"/>
                  <a:pt x="936983" y="4985132"/>
                  <a:pt x="965837" y="4972752"/>
                </a:cubicBezTo>
                <a:cubicBezTo>
                  <a:pt x="965837" y="4972752"/>
                  <a:pt x="965837" y="4972752"/>
                  <a:pt x="974081" y="4968625"/>
                </a:cubicBezTo>
                <a:cubicBezTo>
                  <a:pt x="941105" y="4968625"/>
                  <a:pt x="825689" y="4906723"/>
                  <a:pt x="800958" y="4927357"/>
                </a:cubicBezTo>
                <a:cubicBezTo>
                  <a:pt x="792714" y="4931484"/>
                  <a:pt x="895763" y="4956245"/>
                  <a:pt x="887519" y="4964498"/>
                </a:cubicBezTo>
                <a:cubicBezTo>
                  <a:pt x="883397" y="4968625"/>
                  <a:pt x="875153" y="4968625"/>
                  <a:pt x="866909" y="4968625"/>
                </a:cubicBezTo>
                <a:cubicBezTo>
                  <a:pt x="829811" y="4939738"/>
                  <a:pt x="722640" y="4902597"/>
                  <a:pt x="714396" y="4844822"/>
                </a:cubicBezTo>
                <a:cubicBezTo>
                  <a:pt x="714396" y="4836568"/>
                  <a:pt x="669054" y="4832442"/>
                  <a:pt x="677298" y="4815935"/>
                </a:cubicBezTo>
                <a:cubicBezTo>
                  <a:pt x="677298" y="4815935"/>
                  <a:pt x="788592" y="4865456"/>
                  <a:pt x="805080" y="4865456"/>
                </a:cubicBezTo>
                <a:cubicBezTo>
                  <a:pt x="776226" y="4840695"/>
                  <a:pt x="747372" y="4820061"/>
                  <a:pt x="710274" y="4807681"/>
                </a:cubicBezTo>
                <a:cubicBezTo>
                  <a:pt x="689664" y="4803554"/>
                  <a:pt x="570127" y="4811808"/>
                  <a:pt x="561883" y="4791174"/>
                </a:cubicBezTo>
                <a:cubicBezTo>
                  <a:pt x="561883" y="4795301"/>
                  <a:pt x="574249" y="4754033"/>
                  <a:pt x="566005" y="4766413"/>
                </a:cubicBezTo>
                <a:cubicBezTo>
                  <a:pt x="582493" y="4733399"/>
                  <a:pt x="586615" y="4791174"/>
                  <a:pt x="586615" y="4782920"/>
                </a:cubicBezTo>
                <a:cubicBezTo>
                  <a:pt x="586615" y="4778794"/>
                  <a:pt x="743250" y="4795301"/>
                  <a:pt x="726762" y="4774667"/>
                </a:cubicBezTo>
                <a:cubicBezTo>
                  <a:pt x="730884" y="4778794"/>
                  <a:pt x="702030" y="4762287"/>
                  <a:pt x="677298" y="4745780"/>
                </a:cubicBezTo>
                <a:cubicBezTo>
                  <a:pt x="677298" y="4729273"/>
                  <a:pt x="677298" y="4700385"/>
                  <a:pt x="697908" y="4725146"/>
                </a:cubicBezTo>
                <a:cubicBezTo>
                  <a:pt x="697908" y="4733399"/>
                  <a:pt x="697908" y="4733399"/>
                  <a:pt x="689664" y="4733399"/>
                </a:cubicBezTo>
                <a:cubicBezTo>
                  <a:pt x="693786" y="4758160"/>
                  <a:pt x="780348" y="4754033"/>
                  <a:pt x="796836" y="4749906"/>
                </a:cubicBezTo>
                <a:cubicBezTo>
                  <a:pt x="772104" y="4749906"/>
                  <a:pt x="726762" y="4729273"/>
                  <a:pt x="722640" y="4708639"/>
                </a:cubicBezTo>
                <a:cubicBezTo>
                  <a:pt x="722640" y="4712765"/>
                  <a:pt x="763860" y="4721019"/>
                  <a:pt x="763860" y="4704512"/>
                </a:cubicBezTo>
                <a:cubicBezTo>
                  <a:pt x="759738" y="4679751"/>
                  <a:pt x="702030" y="4696258"/>
                  <a:pt x="697908" y="4671498"/>
                </a:cubicBezTo>
                <a:cubicBezTo>
                  <a:pt x="697908" y="4650864"/>
                  <a:pt x="730884" y="4675625"/>
                  <a:pt x="730884" y="4654991"/>
                </a:cubicBezTo>
                <a:cubicBezTo>
                  <a:pt x="730884" y="4646737"/>
                  <a:pt x="487687" y="4617850"/>
                  <a:pt x="458834" y="4621977"/>
                </a:cubicBezTo>
                <a:cubicBezTo>
                  <a:pt x="528907" y="4609596"/>
                  <a:pt x="594859" y="4621977"/>
                  <a:pt x="669054" y="4617850"/>
                </a:cubicBezTo>
                <a:cubicBezTo>
                  <a:pt x="681420" y="4617850"/>
                  <a:pt x="809202" y="4605470"/>
                  <a:pt x="809202" y="4609596"/>
                </a:cubicBezTo>
                <a:cubicBezTo>
                  <a:pt x="803019" y="4601343"/>
                  <a:pt x="783439" y="4599279"/>
                  <a:pt x="762829" y="4599279"/>
                </a:cubicBezTo>
                <a:lnTo>
                  <a:pt x="739978" y="4600062"/>
                </a:lnTo>
                <a:lnTo>
                  <a:pt x="743765" y="4599795"/>
                </a:lnTo>
                <a:cubicBezTo>
                  <a:pt x="756646" y="4598248"/>
                  <a:pt x="767982" y="4595153"/>
                  <a:pt x="767982" y="4588963"/>
                </a:cubicBezTo>
                <a:cubicBezTo>
                  <a:pt x="767982" y="4584836"/>
                  <a:pt x="566005" y="4489920"/>
                  <a:pt x="570127" y="4489920"/>
                </a:cubicBezTo>
                <a:cubicBezTo>
                  <a:pt x="640200" y="4473413"/>
                  <a:pt x="702030" y="4543568"/>
                  <a:pt x="784470" y="4527061"/>
                </a:cubicBezTo>
                <a:cubicBezTo>
                  <a:pt x="784470" y="4527061"/>
                  <a:pt x="718518" y="4514681"/>
                  <a:pt x="714396" y="4498174"/>
                </a:cubicBezTo>
                <a:cubicBezTo>
                  <a:pt x="714396" y="4481667"/>
                  <a:pt x="763860" y="4498174"/>
                  <a:pt x="772104" y="4481667"/>
                </a:cubicBezTo>
                <a:cubicBezTo>
                  <a:pt x="772104" y="4481667"/>
                  <a:pt x="722640" y="4461033"/>
                  <a:pt x="722640" y="4440399"/>
                </a:cubicBezTo>
                <a:cubicBezTo>
                  <a:pt x="722640" y="4436272"/>
                  <a:pt x="776226" y="4432145"/>
                  <a:pt x="784470" y="4432145"/>
                </a:cubicBezTo>
                <a:cubicBezTo>
                  <a:pt x="751494" y="4423892"/>
                  <a:pt x="714396" y="4407385"/>
                  <a:pt x="677298" y="4395005"/>
                </a:cubicBezTo>
                <a:cubicBezTo>
                  <a:pt x="693786" y="4399131"/>
                  <a:pt x="706152" y="4399131"/>
                  <a:pt x="706152" y="4395005"/>
                </a:cubicBezTo>
                <a:cubicBezTo>
                  <a:pt x="697908" y="4390878"/>
                  <a:pt x="689664" y="4386751"/>
                  <a:pt x="681420" y="4378498"/>
                </a:cubicBezTo>
                <a:cubicBezTo>
                  <a:pt x="693786" y="4378498"/>
                  <a:pt x="772104" y="4407385"/>
                  <a:pt x="780348" y="4390878"/>
                </a:cubicBezTo>
                <a:cubicBezTo>
                  <a:pt x="780348" y="4386751"/>
                  <a:pt x="722640" y="4366117"/>
                  <a:pt x="718518" y="4366117"/>
                </a:cubicBezTo>
                <a:cubicBezTo>
                  <a:pt x="722640" y="4361990"/>
                  <a:pt x="743250" y="4353737"/>
                  <a:pt x="747372" y="4349610"/>
                </a:cubicBezTo>
                <a:cubicBezTo>
                  <a:pt x="722640" y="4353737"/>
                  <a:pt x="644322" y="4333103"/>
                  <a:pt x="594859" y="4324850"/>
                </a:cubicBezTo>
                <a:cubicBezTo>
                  <a:pt x="640200" y="4316596"/>
                  <a:pt x="706152" y="4304216"/>
                  <a:pt x="697908" y="4295962"/>
                </a:cubicBezTo>
                <a:cubicBezTo>
                  <a:pt x="693786" y="4295962"/>
                  <a:pt x="689664" y="4295962"/>
                  <a:pt x="681420" y="4291835"/>
                </a:cubicBezTo>
                <a:cubicBezTo>
                  <a:pt x="706152" y="4291835"/>
                  <a:pt x="726762" y="4287709"/>
                  <a:pt x="730884" y="4283582"/>
                </a:cubicBezTo>
                <a:cubicBezTo>
                  <a:pt x="718518" y="4279455"/>
                  <a:pt x="706152" y="4275328"/>
                  <a:pt x="697908" y="4271202"/>
                </a:cubicBezTo>
                <a:cubicBezTo>
                  <a:pt x="702030" y="4267075"/>
                  <a:pt x="710274" y="4262948"/>
                  <a:pt x="718518" y="4262948"/>
                </a:cubicBezTo>
                <a:cubicBezTo>
                  <a:pt x="714396" y="4254695"/>
                  <a:pt x="710274" y="4250568"/>
                  <a:pt x="706152" y="4246441"/>
                </a:cubicBezTo>
                <a:cubicBezTo>
                  <a:pt x="706152" y="4250568"/>
                  <a:pt x="912251" y="4229934"/>
                  <a:pt x="928739" y="4229934"/>
                </a:cubicBezTo>
                <a:cubicBezTo>
                  <a:pt x="895763" y="4196920"/>
                  <a:pt x="821567" y="4213427"/>
                  <a:pt x="772104" y="4213427"/>
                </a:cubicBezTo>
                <a:cubicBezTo>
                  <a:pt x="772104" y="4213427"/>
                  <a:pt x="776226" y="4213427"/>
                  <a:pt x="780348" y="4217554"/>
                </a:cubicBezTo>
                <a:cubicBezTo>
                  <a:pt x="780348" y="4217554"/>
                  <a:pt x="685542" y="4221680"/>
                  <a:pt x="689664" y="4209300"/>
                </a:cubicBezTo>
                <a:cubicBezTo>
                  <a:pt x="693786" y="4205173"/>
                  <a:pt x="697908" y="4205173"/>
                  <a:pt x="702030" y="4201047"/>
                </a:cubicBezTo>
                <a:cubicBezTo>
                  <a:pt x="656688" y="4209300"/>
                  <a:pt x="553639" y="4192793"/>
                  <a:pt x="524785" y="4188666"/>
                </a:cubicBezTo>
                <a:cubicBezTo>
                  <a:pt x="549517" y="4184539"/>
                  <a:pt x="697908" y="4151525"/>
                  <a:pt x="747372" y="4151525"/>
                </a:cubicBezTo>
                <a:cubicBezTo>
                  <a:pt x="739128" y="4151525"/>
                  <a:pt x="735006" y="4151525"/>
                  <a:pt x="726762" y="4147399"/>
                </a:cubicBezTo>
                <a:cubicBezTo>
                  <a:pt x="726762" y="4147399"/>
                  <a:pt x="850421" y="4130892"/>
                  <a:pt x="850421" y="4135018"/>
                </a:cubicBezTo>
                <a:cubicBezTo>
                  <a:pt x="854543" y="4126765"/>
                  <a:pt x="607225" y="4126765"/>
                  <a:pt x="607225" y="4135018"/>
                </a:cubicBezTo>
                <a:cubicBezTo>
                  <a:pt x="607225" y="4118511"/>
                  <a:pt x="994690" y="4068990"/>
                  <a:pt x="990568" y="4040103"/>
                </a:cubicBezTo>
                <a:cubicBezTo>
                  <a:pt x="990568" y="4015342"/>
                  <a:pt x="813323" y="4081370"/>
                  <a:pt x="833933" y="4081370"/>
                </a:cubicBezTo>
                <a:cubicBezTo>
                  <a:pt x="817445" y="4081370"/>
                  <a:pt x="718518" y="4097877"/>
                  <a:pt x="697908" y="4081370"/>
                </a:cubicBezTo>
                <a:cubicBezTo>
                  <a:pt x="697908" y="4081370"/>
                  <a:pt x="792714" y="4040103"/>
                  <a:pt x="796836" y="4048356"/>
                </a:cubicBezTo>
                <a:cubicBezTo>
                  <a:pt x="792714" y="4035976"/>
                  <a:pt x="772104" y="4031849"/>
                  <a:pt x="743250" y="4031849"/>
                </a:cubicBezTo>
                <a:cubicBezTo>
                  <a:pt x="735006" y="4027722"/>
                  <a:pt x="685542" y="4023596"/>
                  <a:pt x="685542" y="4023596"/>
                </a:cubicBezTo>
                <a:cubicBezTo>
                  <a:pt x="681420" y="4027722"/>
                  <a:pt x="697908" y="4031849"/>
                  <a:pt x="714396" y="4035976"/>
                </a:cubicBezTo>
                <a:cubicBezTo>
                  <a:pt x="656688" y="4040103"/>
                  <a:pt x="586615" y="4056610"/>
                  <a:pt x="574249" y="4048356"/>
                </a:cubicBezTo>
                <a:cubicBezTo>
                  <a:pt x="578371" y="4040103"/>
                  <a:pt x="582493" y="4035976"/>
                  <a:pt x="586615" y="4031849"/>
                </a:cubicBezTo>
                <a:cubicBezTo>
                  <a:pt x="574249" y="4027722"/>
                  <a:pt x="561883" y="4023596"/>
                  <a:pt x="549517" y="4019469"/>
                </a:cubicBezTo>
                <a:cubicBezTo>
                  <a:pt x="561883" y="4019469"/>
                  <a:pt x="615469" y="4007089"/>
                  <a:pt x="636079" y="4011215"/>
                </a:cubicBezTo>
                <a:cubicBezTo>
                  <a:pt x="631957" y="4007089"/>
                  <a:pt x="627835" y="4007089"/>
                  <a:pt x="627835" y="4002962"/>
                </a:cubicBezTo>
                <a:cubicBezTo>
                  <a:pt x="631957" y="3998835"/>
                  <a:pt x="710274" y="3994708"/>
                  <a:pt x="714396" y="3994708"/>
                </a:cubicBezTo>
                <a:cubicBezTo>
                  <a:pt x="706152" y="3986455"/>
                  <a:pt x="640200" y="3978201"/>
                  <a:pt x="631957" y="3978201"/>
                </a:cubicBezTo>
                <a:cubicBezTo>
                  <a:pt x="693786" y="3965821"/>
                  <a:pt x="792714" y="4015342"/>
                  <a:pt x="854543" y="3974074"/>
                </a:cubicBezTo>
                <a:cubicBezTo>
                  <a:pt x="862787" y="3969948"/>
                  <a:pt x="730884" y="3932807"/>
                  <a:pt x="710274" y="3936934"/>
                </a:cubicBezTo>
                <a:cubicBezTo>
                  <a:pt x="710274" y="3936934"/>
                  <a:pt x="541273" y="3974074"/>
                  <a:pt x="537151" y="3924553"/>
                </a:cubicBezTo>
                <a:cubicBezTo>
                  <a:pt x="537151" y="3924553"/>
                  <a:pt x="664932" y="3941060"/>
                  <a:pt x="673176" y="3928680"/>
                </a:cubicBezTo>
                <a:cubicBezTo>
                  <a:pt x="673176" y="3932807"/>
                  <a:pt x="739128" y="3850272"/>
                  <a:pt x="751494" y="3862652"/>
                </a:cubicBezTo>
                <a:cubicBezTo>
                  <a:pt x="726762" y="3842018"/>
                  <a:pt x="487687" y="3903919"/>
                  <a:pt x="475321" y="3916300"/>
                </a:cubicBezTo>
                <a:cubicBezTo>
                  <a:pt x="491809" y="3899793"/>
                  <a:pt x="759738" y="3792497"/>
                  <a:pt x="767982" y="3825511"/>
                </a:cubicBezTo>
                <a:cubicBezTo>
                  <a:pt x="755616" y="3780117"/>
                  <a:pt x="652566" y="3800750"/>
                  <a:pt x="619591" y="3800750"/>
                </a:cubicBezTo>
                <a:cubicBezTo>
                  <a:pt x="652566" y="3796624"/>
                  <a:pt x="685542" y="3792497"/>
                  <a:pt x="718518" y="3784243"/>
                </a:cubicBezTo>
                <a:cubicBezTo>
                  <a:pt x="718518" y="3784243"/>
                  <a:pt x="722640" y="3763609"/>
                  <a:pt x="726762" y="3759483"/>
                </a:cubicBezTo>
                <a:cubicBezTo>
                  <a:pt x="743250" y="3751229"/>
                  <a:pt x="772104" y="3767736"/>
                  <a:pt x="784470" y="3759483"/>
                </a:cubicBezTo>
                <a:cubicBezTo>
                  <a:pt x="800958" y="3747102"/>
                  <a:pt x="693786" y="3742976"/>
                  <a:pt x="697908" y="3747102"/>
                </a:cubicBezTo>
                <a:cubicBezTo>
                  <a:pt x="693786" y="3734722"/>
                  <a:pt x="743250" y="3730595"/>
                  <a:pt x="747372" y="3726469"/>
                </a:cubicBezTo>
                <a:cubicBezTo>
                  <a:pt x="755616" y="3701708"/>
                  <a:pt x="636079" y="3742976"/>
                  <a:pt x="640200" y="3742976"/>
                </a:cubicBezTo>
                <a:cubicBezTo>
                  <a:pt x="652566" y="3742976"/>
                  <a:pt x="673176" y="3747102"/>
                  <a:pt x="681420" y="3747102"/>
                </a:cubicBezTo>
                <a:cubicBezTo>
                  <a:pt x="652566" y="3751229"/>
                  <a:pt x="619591" y="3755356"/>
                  <a:pt x="586615" y="3763609"/>
                </a:cubicBezTo>
                <a:cubicBezTo>
                  <a:pt x="603103" y="3759483"/>
                  <a:pt x="644322" y="3742976"/>
                  <a:pt x="640200" y="3726469"/>
                </a:cubicBezTo>
                <a:cubicBezTo>
                  <a:pt x="640200" y="3726469"/>
                  <a:pt x="623713" y="3726469"/>
                  <a:pt x="603103" y="3730595"/>
                </a:cubicBezTo>
                <a:cubicBezTo>
                  <a:pt x="656688" y="3722342"/>
                  <a:pt x="722640" y="3709962"/>
                  <a:pt x="751494" y="3689328"/>
                </a:cubicBezTo>
                <a:cubicBezTo>
                  <a:pt x="751494" y="3689328"/>
                  <a:pt x="747372" y="3664567"/>
                  <a:pt x="763860" y="3672821"/>
                </a:cubicBezTo>
                <a:cubicBezTo>
                  <a:pt x="689664" y="3643933"/>
                  <a:pt x="533029" y="3709962"/>
                  <a:pt x="471199" y="3747102"/>
                </a:cubicBezTo>
                <a:cubicBezTo>
                  <a:pt x="446468" y="3759483"/>
                  <a:pt x="273345" y="3854398"/>
                  <a:pt x="273345" y="3854398"/>
                </a:cubicBezTo>
                <a:cubicBezTo>
                  <a:pt x="273345" y="3846145"/>
                  <a:pt x="467077" y="3718215"/>
                  <a:pt x="487687" y="3701708"/>
                </a:cubicBezTo>
                <a:cubicBezTo>
                  <a:pt x="553639" y="3660440"/>
                  <a:pt x="619591" y="3631553"/>
                  <a:pt x="681420" y="3590285"/>
                </a:cubicBezTo>
                <a:cubicBezTo>
                  <a:pt x="669054" y="3594412"/>
                  <a:pt x="652566" y="3594412"/>
                  <a:pt x="631957" y="3598539"/>
                </a:cubicBezTo>
                <a:cubicBezTo>
                  <a:pt x="631957" y="3594412"/>
                  <a:pt x="631957" y="3594412"/>
                  <a:pt x="627835" y="3598539"/>
                </a:cubicBezTo>
                <a:cubicBezTo>
                  <a:pt x="607225" y="3598539"/>
                  <a:pt x="582493" y="3598539"/>
                  <a:pt x="574249" y="3602666"/>
                </a:cubicBezTo>
                <a:cubicBezTo>
                  <a:pt x="582493" y="3606792"/>
                  <a:pt x="590737" y="3606792"/>
                  <a:pt x="594859" y="3606792"/>
                </a:cubicBezTo>
                <a:cubicBezTo>
                  <a:pt x="586615" y="3619173"/>
                  <a:pt x="479443" y="3652187"/>
                  <a:pt x="446468" y="3672821"/>
                </a:cubicBezTo>
                <a:cubicBezTo>
                  <a:pt x="462955" y="3660440"/>
                  <a:pt x="495931" y="3635680"/>
                  <a:pt x="491809" y="3635680"/>
                </a:cubicBezTo>
                <a:cubicBezTo>
                  <a:pt x="483565" y="3635680"/>
                  <a:pt x="425858" y="3643933"/>
                  <a:pt x="392882" y="3656314"/>
                </a:cubicBezTo>
                <a:cubicBezTo>
                  <a:pt x="388760" y="3660440"/>
                  <a:pt x="380516" y="3660440"/>
                  <a:pt x="376394" y="3664567"/>
                </a:cubicBezTo>
                <a:cubicBezTo>
                  <a:pt x="376394" y="3660440"/>
                  <a:pt x="380516" y="3656314"/>
                  <a:pt x="380516" y="3652187"/>
                </a:cubicBezTo>
                <a:cubicBezTo>
                  <a:pt x="347540" y="3648060"/>
                  <a:pt x="285711" y="3763609"/>
                  <a:pt x="265101" y="3767736"/>
                </a:cubicBezTo>
                <a:cubicBezTo>
                  <a:pt x="252735" y="3767736"/>
                  <a:pt x="269223" y="3718215"/>
                  <a:pt x="265101" y="3718215"/>
                </a:cubicBezTo>
                <a:cubicBezTo>
                  <a:pt x="256857" y="3726469"/>
                  <a:pt x="252735" y="3734722"/>
                  <a:pt x="244491" y="3738849"/>
                </a:cubicBezTo>
                <a:cubicBezTo>
                  <a:pt x="232125" y="3730595"/>
                  <a:pt x="397004" y="3536637"/>
                  <a:pt x="397004" y="3536637"/>
                </a:cubicBezTo>
                <a:cubicBezTo>
                  <a:pt x="384638" y="3536637"/>
                  <a:pt x="293954" y="3586159"/>
                  <a:pt x="277467" y="3606792"/>
                </a:cubicBezTo>
                <a:cubicBezTo>
                  <a:pt x="285711" y="3598539"/>
                  <a:pt x="289832" y="3590285"/>
                  <a:pt x="293954" y="3582032"/>
                </a:cubicBezTo>
                <a:cubicBezTo>
                  <a:pt x="285711" y="3565525"/>
                  <a:pt x="199149" y="3672821"/>
                  <a:pt x="190905" y="3668694"/>
                </a:cubicBezTo>
                <a:cubicBezTo>
                  <a:pt x="186783" y="3664567"/>
                  <a:pt x="215637" y="3643933"/>
                  <a:pt x="215637" y="3643933"/>
                </a:cubicBezTo>
                <a:cubicBezTo>
                  <a:pt x="203271" y="3639807"/>
                  <a:pt x="133197" y="3693454"/>
                  <a:pt x="133197" y="3693454"/>
                </a:cubicBezTo>
                <a:cubicBezTo>
                  <a:pt x="137319" y="3681074"/>
                  <a:pt x="293954" y="3540764"/>
                  <a:pt x="281589" y="3540764"/>
                </a:cubicBezTo>
                <a:cubicBezTo>
                  <a:pt x="269223" y="3540764"/>
                  <a:pt x="260979" y="3565525"/>
                  <a:pt x="244491" y="3565525"/>
                </a:cubicBezTo>
                <a:cubicBezTo>
                  <a:pt x="248613" y="3565525"/>
                  <a:pt x="252735" y="3495370"/>
                  <a:pt x="269223" y="3511877"/>
                </a:cubicBezTo>
                <a:cubicBezTo>
                  <a:pt x="269223" y="3520130"/>
                  <a:pt x="269223" y="3524257"/>
                  <a:pt x="277467" y="3524257"/>
                </a:cubicBezTo>
                <a:cubicBezTo>
                  <a:pt x="281589" y="3520130"/>
                  <a:pt x="314564" y="3458229"/>
                  <a:pt x="314564" y="3458229"/>
                </a:cubicBezTo>
                <a:cubicBezTo>
                  <a:pt x="302198" y="3449975"/>
                  <a:pt x="252735" y="3474736"/>
                  <a:pt x="215637" y="3495370"/>
                </a:cubicBezTo>
                <a:cubicBezTo>
                  <a:pt x="252735" y="3458229"/>
                  <a:pt x="289832" y="3404581"/>
                  <a:pt x="260979" y="3404581"/>
                </a:cubicBezTo>
                <a:cubicBezTo>
                  <a:pt x="252735" y="3408708"/>
                  <a:pt x="248613" y="3458229"/>
                  <a:pt x="223881" y="3458229"/>
                </a:cubicBezTo>
                <a:cubicBezTo>
                  <a:pt x="223881" y="3458229"/>
                  <a:pt x="203271" y="3458229"/>
                  <a:pt x="178539" y="3470609"/>
                </a:cubicBezTo>
                <a:cubicBezTo>
                  <a:pt x="153807" y="3478863"/>
                  <a:pt x="50758" y="3561398"/>
                  <a:pt x="50758" y="3553144"/>
                </a:cubicBezTo>
                <a:cubicBezTo>
                  <a:pt x="42514" y="3540764"/>
                  <a:pt x="75490" y="3511877"/>
                  <a:pt x="54880" y="3499497"/>
                </a:cubicBezTo>
                <a:cubicBezTo>
                  <a:pt x="50758" y="3499497"/>
                  <a:pt x="5416" y="3503623"/>
                  <a:pt x="13660" y="3516004"/>
                </a:cubicBezTo>
                <a:cubicBezTo>
                  <a:pt x="-2828" y="3491243"/>
                  <a:pt x="-2828" y="3478863"/>
                  <a:pt x="5416" y="3437595"/>
                </a:cubicBezTo>
                <a:cubicBezTo>
                  <a:pt x="17782" y="3359187"/>
                  <a:pt x="46636" y="3305539"/>
                  <a:pt x="96100" y="3239510"/>
                </a:cubicBezTo>
                <a:cubicBezTo>
                  <a:pt x="149685" y="3169355"/>
                  <a:pt x="211515" y="3123961"/>
                  <a:pt x="273345" y="3062060"/>
                </a:cubicBezTo>
                <a:cubicBezTo>
                  <a:pt x="306320" y="3029045"/>
                  <a:pt x="339296" y="2991905"/>
                  <a:pt x="372272" y="2967144"/>
                </a:cubicBezTo>
                <a:cubicBezTo>
                  <a:pt x="397004" y="2950637"/>
                  <a:pt x="438224" y="2942383"/>
                  <a:pt x="458834" y="2921750"/>
                </a:cubicBezTo>
                <a:cubicBezTo>
                  <a:pt x="458834" y="2917623"/>
                  <a:pt x="343418" y="2901116"/>
                  <a:pt x="343418" y="2905242"/>
                </a:cubicBezTo>
                <a:cubicBezTo>
                  <a:pt x="347540" y="2892862"/>
                  <a:pt x="652566" y="2892862"/>
                  <a:pt x="648444" y="2839214"/>
                </a:cubicBezTo>
                <a:cubicBezTo>
                  <a:pt x="648444" y="2839214"/>
                  <a:pt x="619591" y="2826834"/>
                  <a:pt x="603103" y="2818580"/>
                </a:cubicBezTo>
                <a:cubicBezTo>
                  <a:pt x="648444" y="2826834"/>
                  <a:pt x="772104" y="2818580"/>
                  <a:pt x="759738" y="2806200"/>
                </a:cubicBezTo>
                <a:cubicBezTo>
                  <a:pt x="739128" y="2793820"/>
                  <a:pt x="648444" y="2810327"/>
                  <a:pt x="648444" y="2781440"/>
                </a:cubicBezTo>
                <a:cubicBezTo>
                  <a:pt x="652566" y="2777313"/>
                  <a:pt x="656688" y="2769059"/>
                  <a:pt x="660810" y="2764932"/>
                </a:cubicBezTo>
                <a:cubicBezTo>
                  <a:pt x="648444" y="2727792"/>
                  <a:pt x="533029" y="2802073"/>
                  <a:pt x="528907" y="2760806"/>
                </a:cubicBezTo>
                <a:cubicBezTo>
                  <a:pt x="528907" y="2736045"/>
                  <a:pt x="784470" y="2719538"/>
                  <a:pt x="780348" y="2690651"/>
                </a:cubicBezTo>
                <a:cubicBezTo>
                  <a:pt x="780348" y="2665890"/>
                  <a:pt x="603103" y="2674144"/>
                  <a:pt x="607225" y="2670017"/>
                </a:cubicBezTo>
                <a:cubicBezTo>
                  <a:pt x="615469" y="2653510"/>
                  <a:pt x="706152" y="2645256"/>
                  <a:pt x="714396" y="2649383"/>
                </a:cubicBezTo>
                <a:cubicBezTo>
                  <a:pt x="656688" y="2628749"/>
                  <a:pt x="652566" y="2649383"/>
                  <a:pt x="603103" y="2624622"/>
                </a:cubicBezTo>
                <a:cubicBezTo>
                  <a:pt x="607225" y="2624622"/>
                  <a:pt x="652566" y="2628749"/>
                  <a:pt x="656688" y="2624622"/>
                </a:cubicBezTo>
                <a:cubicBezTo>
                  <a:pt x="656688" y="2620496"/>
                  <a:pt x="652566" y="2616369"/>
                  <a:pt x="652566" y="2608115"/>
                </a:cubicBezTo>
                <a:cubicBezTo>
                  <a:pt x="656688" y="2608115"/>
                  <a:pt x="702030" y="2637003"/>
                  <a:pt x="718518" y="2641130"/>
                </a:cubicBezTo>
                <a:cubicBezTo>
                  <a:pt x="735006" y="2645256"/>
                  <a:pt x="846299" y="2649383"/>
                  <a:pt x="838055" y="2653510"/>
                </a:cubicBezTo>
                <a:cubicBezTo>
                  <a:pt x="842177" y="2653510"/>
                  <a:pt x="920495" y="2649383"/>
                  <a:pt x="932861" y="2653510"/>
                </a:cubicBezTo>
                <a:cubicBezTo>
                  <a:pt x="920495" y="2641130"/>
                  <a:pt x="912251" y="2632876"/>
                  <a:pt x="904007" y="2620496"/>
                </a:cubicBezTo>
                <a:cubicBezTo>
                  <a:pt x="916373" y="2620496"/>
                  <a:pt x="928739" y="2624622"/>
                  <a:pt x="941105" y="2624622"/>
                </a:cubicBezTo>
                <a:cubicBezTo>
                  <a:pt x="953471" y="2612242"/>
                  <a:pt x="796836" y="2620496"/>
                  <a:pt x="792714" y="2620496"/>
                </a:cubicBezTo>
                <a:cubicBezTo>
                  <a:pt x="743250" y="2616369"/>
                  <a:pt x="669054" y="2583355"/>
                  <a:pt x="615469" y="2579228"/>
                </a:cubicBezTo>
                <a:cubicBezTo>
                  <a:pt x="710274" y="2591608"/>
                  <a:pt x="817445" y="2575101"/>
                  <a:pt x="916373" y="2566848"/>
                </a:cubicBezTo>
                <a:cubicBezTo>
                  <a:pt x="891641" y="2488439"/>
                  <a:pt x="603103" y="2550341"/>
                  <a:pt x="537151" y="2562721"/>
                </a:cubicBezTo>
                <a:cubicBezTo>
                  <a:pt x="520663" y="2562721"/>
                  <a:pt x="500053" y="2583355"/>
                  <a:pt x="483565" y="2583355"/>
                </a:cubicBezTo>
                <a:cubicBezTo>
                  <a:pt x="475321" y="2583355"/>
                  <a:pt x="467077" y="2554467"/>
                  <a:pt x="458834" y="2554467"/>
                </a:cubicBezTo>
                <a:cubicBezTo>
                  <a:pt x="421736" y="2558594"/>
                  <a:pt x="293954" y="2583355"/>
                  <a:pt x="281589" y="2591608"/>
                </a:cubicBezTo>
                <a:cubicBezTo>
                  <a:pt x="306320" y="2570975"/>
                  <a:pt x="570127" y="2500820"/>
                  <a:pt x="570127" y="2504946"/>
                </a:cubicBezTo>
                <a:cubicBezTo>
                  <a:pt x="570127" y="2496693"/>
                  <a:pt x="372272" y="2533834"/>
                  <a:pt x="384638" y="2517327"/>
                </a:cubicBezTo>
                <a:cubicBezTo>
                  <a:pt x="405248" y="2492566"/>
                  <a:pt x="545395" y="2525580"/>
                  <a:pt x="537151" y="2467805"/>
                </a:cubicBezTo>
                <a:cubicBezTo>
                  <a:pt x="537151" y="2463679"/>
                  <a:pt x="355784" y="2500820"/>
                  <a:pt x="343418" y="2492566"/>
                </a:cubicBezTo>
                <a:cubicBezTo>
                  <a:pt x="347540" y="2488439"/>
                  <a:pt x="351662" y="2480186"/>
                  <a:pt x="355784" y="2476059"/>
                </a:cubicBezTo>
                <a:cubicBezTo>
                  <a:pt x="343418" y="2471932"/>
                  <a:pt x="326930" y="2467805"/>
                  <a:pt x="314564" y="2467805"/>
                </a:cubicBezTo>
                <a:cubicBezTo>
                  <a:pt x="306320" y="2459552"/>
                  <a:pt x="364028" y="2418284"/>
                  <a:pt x="364028" y="2418284"/>
                </a:cubicBezTo>
                <a:cubicBezTo>
                  <a:pt x="380516" y="2401777"/>
                  <a:pt x="619591" y="2368763"/>
                  <a:pt x="627835" y="2377017"/>
                </a:cubicBezTo>
                <a:cubicBezTo>
                  <a:pt x="619591" y="2368763"/>
                  <a:pt x="487687" y="2389397"/>
                  <a:pt x="487687" y="2368763"/>
                </a:cubicBezTo>
                <a:cubicBezTo>
                  <a:pt x="491809" y="2360510"/>
                  <a:pt x="495931" y="2356383"/>
                  <a:pt x="504175" y="2356383"/>
                </a:cubicBezTo>
                <a:cubicBezTo>
                  <a:pt x="487687" y="2356383"/>
                  <a:pt x="458834" y="2360510"/>
                  <a:pt x="458834" y="2360510"/>
                </a:cubicBezTo>
                <a:cubicBezTo>
                  <a:pt x="446468" y="2352256"/>
                  <a:pt x="603103" y="2290355"/>
                  <a:pt x="607225" y="2319242"/>
                </a:cubicBezTo>
                <a:cubicBezTo>
                  <a:pt x="607225" y="2319242"/>
                  <a:pt x="528907" y="2335749"/>
                  <a:pt x="528907" y="2335749"/>
                </a:cubicBezTo>
                <a:cubicBezTo>
                  <a:pt x="549517" y="2352256"/>
                  <a:pt x="627835" y="2310988"/>
                  <a:pt x="640200" y="2319242"/>
                </a:cubicBezTo>
                <a:cubicBezTo>
                  <a:pt x="623713" y="2306862"/>
                  <a:pt x="710274" y="2302735"/>
                  <a:pt x="735006" y="2302735"/>
                </a:cubicBezTo>
                <a:cubicBezTo>
                  <a:pt x="664932" y="2261467"/>
                  <a:pt x="533029" y="2331622"/>
                  <a:pt x="487687" y="2298608"/>
                </a:cubicBezTo>
                <a:cubicBezTo>
                  <a:pt x="491809" y="2302735"/>
                  <a:pt x="541273" y="2277974"/>
                  <a:pt x="549517" y="2273847"/>
                </a:cubicBezTo>
                <a:cubicBezTo>
                  <a:pt x="533029" y="2277974"/>
                  <a:pt x="487687" y="2277974"/>
                  <a:pt x="462955" y="2282101"/>
                </a:cubicBezTo>
                <a:cubicBezTo>
                  <a:pt x="479443" y="2277974"/>
                  <a:pt x="495931" y="2273847"/>
                  <a:pt x="512419" y="2269721"/>
                </a:cubicBezTo>
                <a:cubicBezTo>
                  <a:pt x="504175" y="2265594"/>
                  <a:pt x="491809" y="2265594"/>
                  <a:pt x="483565" y="2261467"/>
                </a:cubicBezTo>
                <a:cubicBezTo>
                  <a:pt x="487687" y="2261467"/>
                  <a:pt x="495931" y="2257340"/>
                  <a:pt x="500053" y="2253214"/>
                </a:cubicBezTo>
                <a:cubicBezTo>
                  <a:pt x="491809" y="2249087"/>
                  <a:pt x="462955" y="2249087"/>
                  <a:pt x="454712" y="2249087"/>
                </a:cubicBezTo>
                <a:cubicBezTo>
                  <a:pt x="479443" y="2236707"/>
                  <a:pt x="677298" y="2195439"/>
                  <a:pt x="673176" y="2191312"/>
                </a:cubicBezTo>
                <a:cubicBezTo>
                  <a:pt x="669054" y="2162425"/>
                  <a:pt x="339296" y="2240833"/>
                  <a:pt x="281589" y="2228453"/>
                </a:cubicBezTo>
                <a:cubicBezTo>
                  <a:pt x="306320" y="2232580"/>
                  <a:pt x="598981" y="2191312"/>
                  <a:pt x="619591" y="2162425"/>
                </a:cubicBezTo>
                <a:cubicBezTo>
                  <a:pt x="619591" y="2158298"/>
                  <a:pt x="615469" y="2154171"/>
                  <a:pt x="611347" y="2154171"/>
                </a:cubicBezTo>
                <a:cubicBezTo>
                  <a:pt x="623713" y="2150045"/>
                  <a:pt x="636079" y="2145918"/>
                  <a:pt x="644322" y="2137664"/>
                </a:cubicBezTo>
                <a:cubicBezTo>
                  <a:pt x="644322" y="2137664"/>
                  <a:pt x="417614" y="2150045"/>
                  <a:pt x="351662" y="2170678"/>
                </a:cubicBezTo>
                <a:cubicBezTo>
                  <a:pt x="388760" y="2154171"/>
                  <a:pt x="467077" y="2129411"/>
                  <a:pt x="467077" y="2129411"/>
                </a:cubicBezTo>
                <a:cubicBezTo>
                  <a:pt x="446468" y="2117030"/>
                  <a:pt x="405248" y="2137664"/>
                  <a:pt x="380516" y="2129411"/>
                </a:cubicBezTo>
                <a:cubicBezTo>
                  <a:pt x="380516" y="2129411"/>
                  <a:pt x="462955" y="2108777"/>
                  <a:pt x="471199" y="2100523"/>
                </a:cubicBezTo>
                <a:cubicBezTo>
                  <a:pt x="467077" y="2104650"/>
                  <a:pt x="355784" y="2104650"/>
                  <a:pt x="343418" y="2108777"/>
                </a:cubicBezTo>
                <a:cubicBezTo>
                  <a:pt x="318686" y="2117030"/>
                  <a:pt x="190905" y="2170678"/>
                  <a:pt x="190905" y="2178932"/>
                </a:cubicBezTo>
                <a:cubicBezTo>
                  <a:pt x="190905" y="2162425"/>
                  <a:pt x="215637" y="2154171"/>
                  <a:pt x="223881" y="2145918"/>
                </a:cubicBezTo>
                <a:cubicBezTo>
                  <a:pt x="190905" y="2145918"/>
                  <a:pt x="87856" y="2191312"/>
                  <a:pt x="63124" y="2170678"/>
                </a:cubicBezTo>
                <a:cubicBezTo>
                  <a:pt x="42514" y="2150045"/>
                  <a:pt x="145563" y="2088143"/>
                  <a:pt x="157929" y="2079890"/>
                </a:cubicBezTo>
                <a:cubicBezTo>
                  <a:pt x="96100" y="2075763"/>
                  <a:pt x="104344" y="2026242"/>
                  <a:pt x="153807" y="2001481"/>
                </a:cubicBezTo>
                <a:cubicBezTo>
                  <a:pt x="170295" y="1993228"/>
                  <a:pt x="199149" y="2017988"/>
                  <a:pt x="228003" y="2005608"/>
                </a:cubicBezTo>
                <a:cubicBezTo>
                  <a:pt x="228003" y="2005608"/>
                  <a:pt x="302198" y="1931326"/>
                  <a:pt x="285711" y="1918946"/>
                </a:cubicBezTo>
                <a:cubicBezTo>
                  <a:pt x="281589" y="1914819"/>
                  <a:pt x="248613" y="1923073"/>
                  <a:pt x="240369" y="1927199"/>
                </a:cubicBezTo>
                <a:cubicBezTo>
                  <a:pt x="248613" y="1923073"/>
                  <a:pt x="269223" y="1910692"/>
                  <a:pt x="273345" y="1902439"/>
                </a:cubicBezTo>
                <a:cubicBezTo>
                  <a:pt x="273345" y="1906565"/>
                  <a:pt x="252735" y="1865298"/>
                  <a:pt x="260979" y="1848791"/>
                </a:cubicBezTo>
                <a:cubicBezTo>
                  <a:pt x="273345" y="1832284"/>
                  <a:pt x="331052" y="1828157"/>
                  <a:pt x="331052" y="1799270"/>
                </a:cubicBezTo>
                <a:cubicBezTo>
                  <a:pt x="322808" y="1799270"/>
                  <a:pt x="318686" y="1795143"/>
                  <a:pt x="310442" y="1791016"/>
                </a:cubicBezTo>
                <a:cubicBezTo>
                  <a:pt x="314564" y="1774509"/>
                  <a:pt x="380516" y="1766255"/>
                  <a:pt x="359906" y="1737368"/>
                </a:cubicBezTo>
                <a:cubicBezTo>
                  <a:pt x="359906" y="1737368"/>
                  <a:pt x="223881" y="1749748"/>
                  <a:pt x="228003" y="1737368"/>
                </a:cubicBezTo>
                <a:cubicBezTo>
                  <a:pt x="240369" y="1712608"/>
                  <a:pt x="355784" y="1708481"/>
                  <a:pt x="376394" y="1696100"/>
                </a:cubicBezTo>
                <a:cubicBezTo>
                  <a:pt x="413492" y="1683720"/>
                  <a:pt x="524785" y="1634199"/>
                  <a:pt x="537151" y="1601185"/>
                </a:cubicBezTo>
                <a:cubicBezTo>
                  <a:pt x="537151" y="1604280"/>
                  <a:pt x="520921" y="1593447"/>
                  <a:pt x="519762" y="1586096"/>
                </a:cubicBezTo>
                <a:lnTo>
                  <a:pt x="524263" y="1581128"/>
                </a:lnTo>
                <a:lnTo>
                  <a:pt x="529100" y="1580680"/>
                </a:lnTo>
                <a:cubicBezTo>
                  <a:pt x="543849" y="1579519"/>
                  <a:pt x="553639" y="1578488"/>
                  <a:pt x="553639" y="1576424"/>
                </a:cubicBezTo>
                <a:cubicBezTo>
                  <a:pt x="545395" y="1568171"/>
                  <a:pt x="541273" y="1559917"/>
                  <a:pt x="537151" y="1551664"/>
                </a:cubicBezTo>
                <a:cubicBezTo>
                  <a:pt x="545395" y="1547537"/>
                  <a:pt x="557761" y="1539283"/>
                  <a:pt x="566005" y="1535157"/>
                </a:cubicBezTo>
                <a:cubicBezTo>
                  <a:pt x="566005" y="1535157"/>
                  <a:pt x="537151" y="1526903"/>
                  <a:pt x="520663" y="1526903"/>
                </a:cubicBezTo>
                <a:cubicBezTo>
                  <a:pt x="553639" y="1518650"/>
                  <a:pt x="640200" y="1498016"/>
                  <a:pt x="656688" y="1493889"/>
                </a:cubicBezTo>
                <a:cubicBezTo>
                  <a:pt x="636079" y="1485635"/>
                  <a:pt x="491809" y="1498016"/>
                  <a:pt x="495931" y="1502143"/>
                </a:cubicBezTo>
                <a:cubicBezTo>
                  <a:pt x="479443" y="1436114"/>
                  <a:pt x="710274" y="1473255"/>
                  <a:pt x="689664" y="1398973"/>
                </a:cubicBezTo>
                <a:cubicBezTo>
                  <a:pt x="636079" y="1407227"/>
                  <a:pt x="471199" y="1473255"/>
                  <a:pt x="421736" y="1448495"/>
                </a:cubicBezTo>
                <a:cubicBezTo>
                  <a:pt x="421736" y="1448495"/>
                  <a:pt x="487687" y="1436114"/>
                  <a:pt x="487687" y="1427861"/>
                </a:cubicBezTo>
                <a:cubicBezTo>
                  <a:pt x="483565" y="1423734"/>
                  <a:pt x="475321" y="1419607"/>
                  <a:pt x="471199" y="1419607"/>
                </a:cubicBezTo>
                <a:cubicBezTo>
                  <a:pt x="528907" y="1427861"/>
                  <a:pt x="677298" y="1390720"/>
                  <a:pt x="689664" y="1390720"/>
                </a:cubicBezTo>
                <a:cubicBezTo>
                  <a:pt x="689664" y="1390720"/>
                  <a:pt x="673176" y="1316438"/>
                  <a:pt x="689664" y="1328818"/>
                </a:cubicBezTo>
                <a:cubicBezTo>
                  <a:pt x="652566" y="1299931"/>
                  <a:pt x="611347" y="1349452"/>
                  <a:pt x="574249" y="1341199"/>
                </a:cubicBezTo>
                <a:cubicBezTo>
                  <a:pt x="578371" y="1332945"/>
                  <a:pt x="582493" y="1320565"/>
                  <a:pt x="590737" y="1316438"/>
                </a:cubicBezTo>
                <a:cubicBezTo>
                  <a:pt x="590737" y="1304058"/>
                  <a:pt x="504175" y="1345325"/>
                  <a:pt x="500053" y="1332945"/>
                </a:cubicBezTo>
                <a:cubicBezTo>
                  <a:pt x="495931" y="1324692"/>
                  <a:pt x="594859" y="1200889"/>
                  <a:pt x="598981" y="1205015"/>
                </a:cubicBezTo>
                <a:cubicBezTo>
                  <a:pt x="578371" y="1188508"/>
                  <a:pt x="508297" y="1266917"/>
                  <a:pt x="504175" y="1266917"/>
                </a:cubicBezTo>
                <a:cubicBezTo>
                  <a:pt x="512419" y="1266917"/>
                  <a:pt x="516541" y="1266917"/>
                  <a:pt x="524785" y="1262790"/>
                </a:cubicBezTo>
                <a:cubicBezTo>
                  <a:pt x="545395" y="1299931"/>
                  <a:pt x="392882" y="1308185"/>
                  <a:pt x="388760" y="1312311"/>
                </a:cubicBezTo>
                <a:cubicBezTo>
                  <a:pt x="392882" y="1320565"/>
                  <a:pt x="397004" y="1328818"/>
                  <a:pt x="401126" y="1332945"/>
                </a:cubicBezTo>
                <a:cubicBezTo>
                  <a:pt x="397004" y="1337072"/>
                  <a:pt x="351662" y="1324692"/>
                  <a:pt x="359906" y="1312311"/>
                </a:cubicBezTo>
                <a:cubicBezTo>
                  <a:pt x="364028" y="1308185"/>
                  <a:pt x="495931" y="1279297"/>
                  <a:pt x="483565" y="1275170"/>
                </a:cubicBezTo>
                <a:cubicBezTo>
                  <a:pt x="475321" y="1279297"/>
                  <a:pt x="462955" y="1279297"/>
                  <a:pt x="450590" y="1279297"/>
                </a:cubicBezTo>
                <a:cubicBezTo>
                  <a:pt x="483565" y="1271044"/>
                  <a:pt x="574249" y="1180255"/>
                  <a:pt x="590737" y="1167875"/>
                </a:cubicBezTo>
                <a:cubicBezTo>
                  <a:pt x="574249" y="1176128"/>
                  <a:pt x="479443" y="1225649"/>
                  <a:pt x="479443" y="1229776"/>
                </a:cubicBezTo>
                <a:cubicBezTo>
                  <a:pt x="479443" y="1233903"/>
                  <a:pt x="483565" y="1233903"/>
                  <a:pt x="483565" y="1238029"/>
                </a:cubicBezTo>
                <a:cubicBezTo>
                  <a:pt x="450590" y="1229776"/>
                  <a:pt x="326930" y="1266917"/>
                  <a:pt x="359906" y="1295804"/>
                </a:cubicBezTo>
                <a:cubicBezTo>
                  <a:pt x="318686" y="1258663"/>
                  <a:pt x="434102" y="1209142"/>
                  <a:pt x="446468" y="1205015"/>
                </a:cubicBezTo>
                <a:cubicBezTo>
                  <a:pt x="467077" y="1200889"/>
                  <a:pt x="475321" y="1225649"/>
                  <a:pt x="504175" y="1200889"/>
                </a:cubicBezTo>
                <a:cubicBezTo>
                  <a:pt x="487687" y="1196762"/>
                  <a:pt x="475321" y="1172001"/>
                  <a:pt x="458834" y="1172001"/>
                </a:cubicBezTo>
                <a:cubicBezTo>
                  <a:pt x="467077" y="1172001"/>
                  <a:pt x="549517" y="1101846"/>
                  <a:pt x="545395" y="1093593"/>
                </a:cubicBezTo>
                <a:cubicBezTo>
                  <a:pt x="533029" y="1068832"/>
                  <a:pt x="380516" y="1180255"/>
                  <a:pt x="368150" y="1188508"/>
                </a:cubicBezTo>
                <a:cubicBezTo>
                  <a:pt x="339296" y="1209142"/>
                  <a:pt x="310442" y="1225649"/>
                  <a:pt x="285711" y="1254537"/>
                </a:cubicBezTo>
                <a:cubicBezTo>
                  <a:pt x="269223" y="1275170"/>
                  <a:pt x="256857" y="1324692"/>
                  <a:pt x="244491" y="1337072"/>
                </a:cubicBezTo>
                <a:cubicBezTo>
                  <a:pt x="236247" y="1341199"/>
                  <a:pt x="244491" y="1213269"/>
                  <a:pt x="252735" y="1200889"/>
                </a:cubicBezTo>
                <a:cubicBezTo>
                  <a:pt x="277467" y="1155494"/>
                  <a:pt x="343418" y="1126607"/>
                  <a:pt x="368150" y="1093593"/>
                </a:cubicBezTo>
                <a:cubicBezTo>
                  <a:pt x="372272" y="1081213"/>
                  <a:pt x="347540" y="1060579"/>
                  <a:pt x="359906" y="1044072"/>
                </a:cubicBezTo>
                <a:cubicBezTo>
                  <a:pt x="380516" y="1019311"/>
                  <a:pt x="442346" y="990424"/>
                  <a:pt x="471199" y="973917"/>
                </a:cubicBezTo>
                <a:cubicBezTo>
                  <a:pt x="483565" y="965663"/>
                  <a:pt x="598981" y="916142"/>
                  <a:pt x="598981" y="899635"/>
                </a:cubicBezTo>
                <a:cubicBezTo>
                  <a:pt x="598981" y="891381"/>
                  <a:pt x="392882" y="1015184"/>
                  <a:pt x="376394" y="1015184"/>
                </a:cubicBezTo>
                <a:cubicBezTo>
                  <a:pt x="388760" y="1015184"/>
                  <a:pt x="438224" y="957409"/>
                  <a:pt x="442346" y="957409"/>
                </a:cubicBezTo>
                <a:cubicBezTo>
                  <a:pt x="364028" y="907888"/>
                  <a:pt x="211515" y="1151368"/>
                  <a:pt x="170295" y="1130734"/>
                </a:cubicBezTo>
                <a:cubicBezTo>
                  <a:pt x="145563" y="1118353"/>
                  <a:pt x="186783" y="945029"/>
                  <a:pt x="215637" y="957409"/>
                </a:cubicBezTo>
                <a:cubicBezTo>
                  <a:pt x="219759" y="957409"/>
                  <a:pt x="190905" y="994550"/>
                  <a:pt x="211515" y="994550"/>
                </a:cubicBezTo>
                <a:cubicBezTo>
                  <a:pt x="215637" y="994550"/>
                  <a:pt x="343418" y="870747"/>
                  <a:pt x="401126" y="821226"/>
                </a:cubicBezTo>
                <a:cubicBezTo>
                  <a:pt x="384638" y="833607"/>
                  <a:pt x="368150" y="841860"/>
                  <a:pt x="368150" y="821226"/>
                </a:cubicBezTo>
                <a:cubicBezTo>
                  <a:pt x="368150" y="746945"/>
                  <a:pt x="594859" y="647902"/>
                  <a:pt x="644322" y="623142"/>
                </a:cubicBezTo>
                <a:cubicBezTo>
                  <a:pt x="706152" y="590128"/>
                  <a:pt x="767982" y="561240"/>
                  <a:pt x="833933" y="532353"/>
                </a:cubicBezTo>
                <a:cubicBezTo>
                  <a:pt x="875153" y="515846"/>
                  <a:pt x="974081" y="503465"/>
                  <a:pt x="998812" y="470451"/>
                </a:cubicBezTo>
                <a:cubicBezTo>
                  <a:pt x="986446" y="486958"/>
                  <a:pt x="833933" y="515846"/>
                  <a:pt x="800958" y="524099"/>
                </a:cubicBezTo>
                <a:cubicBezTo>
                  <a:pt x="763860" y="540606"/>
                  <a:pt x="652566" y="561240"/>
                  <a:pt x="631957" y="594254"/>
                </a:cubicBezTo>
                <a:cubicBezTo>
                  <a:pt x="689664" y="499339"/>
                  <a:pt x="875153" y="474578"/>
                  <a:pt x="969959" y="453944"/>
                </a:cubicBezTo>
                <a:cubicBezTo>
                  <a:pt x="982325" y="449818"/>
                  <a:pt x="1225521" y="400296"/>
                  <a:pt x="1237887" y="383789"/>
                </a:cubicBezTo>
                <a:cubicBezTo>
                  <a:pt x="1237887" y="392043"/>
                  <a:pt x="1233765" y="396170"/>
                  <a:pt x="1229643" y="400296"/>
                </a:cubicBezTo>
                <a:cubicBezTo>
                  <a:pt x="1266741" y="429184"/>
                  <a:pt x="1456352" y="375536"/>
                  <a:pt x="1505816" y="367282"/>
                </a:cubicBezTo>
                <a:cubicBezTo>
                  <a:pt x="1530547" y="363155"/>
                  <a:pt x="1711914" y="301254"/>
                  <a:pt x="1736646" y="321888"/>
                </a:cubicBezTo>
                <a:cubicBezTo>
                  <a:pt x="1732524" y="321888"/>
                  <a:pt x="1703671" y="359029"/>
                  <a:pt x="1711914" y="359029"/>
                </a:cubicBezTo>
                <a:cubicBezTo>
                  <a:pt x="1769622" y="367282"/>
                  <a:pt x="1843818" y="288874"/>
                  <a:pt x="1889159" y="288874"/>
                </a:cubicBezTo>
                <a:cubicBezTo>
                  <a:pt x="1922135" y="288874"/>
                  <a:pt x="1988087" y="284747"/>
                  <a:pt x="2033429" y="280620"/>
                </a:cubicBezTo>
                <a:cubicBezTo>
                  <a:pt x="2045794" y="280620"/>
                  <a:pt x="2268381" y="259986"/>
                  <a:pt x="2272503" y="264113"/>
                </a:cubicBezTo>
                <a:cubicBezTo>
                  <a:pt x="2268381" y="268240"/>
                  <a:pt x="2264259" y="272367"/>
                  <a:pt x="2260137" y="276493"/>
                </a:cubicBezTo>
                <a:cubicBezTo>
                  <a:pt x="2173576" y="284747"/>
                  <a:pt x="1979843" y="330141"/>
                  <a:pt x="1955111" y="346648"/>
                </a:cubicBezTo>
                <a:cubicBezTo>
                  <a:pt x="1922135" y="367282"/>
                  <a:pt x="2029307" y="354902"/>
                  <a:pt x="1996331" y="354902"/>
                </a:cubicBezTo>
                <a:cubicBezTo>
                  <a:pt x="2025185" y="354902"/>
                  <a:pt x="2087014" y="342522"/>
                  <a:pt x="2119990" y="342522"/>
                </a:cubicBezTo>
                <a:cubicBezTo>
                  <a:pt x="2144722" y="342522"/>
                  <a:pt x="2321967" y="334268"/>
                  <a:pt x="2326089" y="321888"/>
                </a:cubicBezTo>
                <a:cubicBezTo>
                  <a:pt x="2321967" y="330141"/>
                  <a:pt x="2264259" y="342522"/>
                  <a:pt x="2251893" y="346648"/>
                </a:cubicBezTo>
                <a:cubicBezTo>
                  <a:pt x="2280747" y="346648"/>
                  <a:pt x="2330211" y="338395"/>
                  <a:pt x="2367309" y="334268"/>
                </a:cubicBezTo>
                <a:cubicBezTo>
                  <a:pt x="2363187" y="334268"/>
                  <a:pt x="2359065" y="334268"/>
                  <a:pt x="2354943" y="334268"/>
                </a:cubicBezTo>
                <a:cubicBezTo>
                  <a:pt x="2400285" y="313634"/>
                  <a:pt x="2441504" y="321888"/>
                  <a:pt x="2482724" y="313634"/>
                </a:cubicBezTo>
                <a:cubicBezTo>
                  <a:pt x="2499212" y="309508"/>
                  <a:pt x="2528066" y="280620"/>
                  <a:pt x="2536310" y="280620"/>
                </a:cubicBezTo>
                <a:cubicBezTo>
                  <a:pt x="2598140" y="280620"/>
                  <a:pt x="2664091" y="280620"/>
                  <a:pt x="2730042" y="276493"/>
                </a:cubicBezTo>
                <a:cubicBezTo>
                  <a:pt x="2730042" y="276493"/>
                  <a:pt x="2730042" y="276493"/>
                  <a:pt x="2725921" y="280620"/>
                </a:cubicBezTo>
                <a:cubicBezTo>
                  <a:pt x="2730042" y="288874"/>
                  <a:pt x="2738286" y="288874"/>
                  <a:pt x="2746530" y="280620"/>
                </a:cubicBezTo>
                <a:cubicBezTo>
                  <a:pt x="2742408" y="276493"/>
                  <a:pt x="2742408" y="276493"/>
                  <a:pt x="2742408" y="276493"/>
                </a:cubicBezTo>
                <a:cubicBezTo>
                  <a:pt x="2849580" y="272367"/>
                  <a:pt x="2960873" y="268240"/>
                  <a:pt x="3063923" y="259986"/>
                </a:cubicBezTo>
                <a:cubicBezTo>
                  <a:pt x="3150484" y="251733"/>
                  <a:pt x="3241168" y="243479"/>
                  <a:pt x="3327729" y="231099"/>
                </a:cubicBezTo>
                <a:cubicBezTo>
                  <a:pt x="3385437" y="226972"/>
                  <a:pt x="3447266" y="222845"/>
                  <a:pt x="3504974" y="214592"/>
                </a:cubicBezTo>
                <a:cubicBezTo>
                  <a:pt x="3517340" y="214592"/>
                  <a:pt x="3636877" y="189831"/>
                  <a:pt x="3632755" y="189831"/>
                </a:cubicBezTo>
                <a:cubicBezTo>
                  <a:pt x="3537950" y="127930"/>
                  <a:pt x="3719317" y="165071"/>
                  <a:pt x="3801756" y="165071"/>
                </a:cubicBezTo>
                <a:cubicBezTo>
                  <a:pt x="3789390" y="169197"/>
                  <a:pt x="3781146" y="173324"/>
                  <a:pt x="3781146" y="181578"/>
                </a:cubicBezTo>
                <a:cubicBezTo>
                  <a:pt x="3781146" y="198085"/>
                  <a:pt x="3801756" y="177451"/>
                  <a:pt x="3805878" y="173324"/>
                </a:cubicBezTo>
                <a:cubicBezTo>
                  <a:pt x="3810000" y="173324"/>
                  <a:pt x="3847098" y="181578"/>
                  <a:pt x="3863586" y="181578"/>
                </a:cubicBezTo>
                <a:cubicBezTo>
                  <a:pt x="3913050" y="181578"/>
                  <a:pt x="3974879" y="169197"/>
                  <a:pt x="4028465" y="165071"/>
                </a:cubicBezTo>
                <a:cubicBezTo>
                  <a:pt x="4073807" y="160944"/>
                  <a:pt x="4131514" y="160944"/>
                  <a:pt x="4176856" y="152690"/>
                </a:cubicBezTo>
                <a:cubicBezTo>
                  <a:pt x="4197466" y="148564"/>
                  <a:pt x="4222198" y="144437"/>
                  <a:pt x="4242808" y="136183"/>
                </a:cubicBezTo>
                <a:cubicBezTo>
                  <a:pt x="4251052" y="136183"/>
                  <a:pt x="4238686" y="107296"/>
                  <a:pt x="4238686" y="103169"/>
                </a:cubicBezTo>
                <a:cubicBezTo>
                  <a:pt x="4242808" y="103169"/>
                  <a:pt x="4312882" y="111423"/>
                  <a:pt x="4325248" y="111423"/>
                </a:cubicBezTo>
                <a:cubicBezTo>
                  <a:pt x="4341735" y="107296"/>
                  <a:pt x="4362345" y="107296"/>
                  <a:pt x="4382955" y="107296"/>
                </a:cubicBezTo>
                <a:cubicBezTo>
                  <a:pt x="4403565" y="107296"/>
                  <a:pt x="4391199" y="123803"/>
                  <a:pt x="4403565" y="127930"/>
                </a:cubicBezTo>
                <a:cubicBezTo>
                  <a:pt x="4461273" y="136183"/>
                  <a:pt x="4560200" y="103169"/>
                  <a:pt x="4617908" y="103169"/>
                </a:cubicBezTo>
                <a:cubicBezTo>
                  <a:pt x="4655006" y="103169"/>
                  <a:pt x="4910568" y="53648"/>
                  <a:pt x="4935300" y="82535"/>
                </a:cubicBezTo>
                <a:cubicBezTo>
                  <a:pt x="4931178" y="78409"/>
                  <a:pt x="4646762" y="107296"/>
                  <a:pt x="4638518" y="123803"/>
                </a:cubicBezTo>
                <a:cubicBezTo>
                  <a:pt x="4642640" y="127930"/>
                  <a:pt x="4646762" y="132057"/>
                  <a:pt x="4650884" y="140310"/>
                </a:cubicBezTo>
                <a:cubicBezTo>
                  <a:pt x="4638518" y="140310"/>
                  <a:pt x="4626152" y="144437"/>
                  <a:pt x="4609664" y="148564"/>
                </a:cubicBezTo>
                <a:cubicBezTo>
                  <a:pt x="4609664" y="160944"/>
                  <a:pt x="5005374" y="156817"/>
                  <a:pt x="5021862" y="156817"/>
                </a:cubicBezTo>
                <a:cubicBezTo>
                  <a:pt x="5100179" y="156817"/>
                  <a:pt x="5182619" y="156817"/>
                  <a:pt x="5260936" y="152690"/>
                </a:cubicBezTo>
                <a:cubicBezTo>
                  <a:pt x="5281546" y="148564"/>
                  <a:pt x="5363986" y="132057"/>
                  <a:pt x="5401083" y="132057"/>
                </a:cubicBezTo>
                <a:cubicBezTo>
                  <a:pt x="5396961" y="132057"/>
                  <a:pt x="5388717" y="127930"/>
                  <a:pt x="5384595" y="127930"/>
                </a:cubicBezTo>
                <a:cubicBezTo>
                  <a:pt x="5376351" y="115550"/>
                  <a:pt x="5429937" y="119676"/>
                  <a:pt x="5429937" y="111423"/>
                </a:cubicBezTo>
                <a:cubicBezTo>
                  <a:pt x="5429937" y="90789"/>
                  <a:pt x="5335132" y="78409"/>
                  <a:pt x="5347498" y="33014"/>
                </a:cubicBezTo>
                <a:cubicBezTo>
                  <a:pt x="5355742" y="8254"/>
                  <a:pt x="5417571" y="20634"/>
                  <a:pt x="5429937" y="16507"/>
                </a:cubicBezTo>
                <a:cubicBezTo>
                  <a:pt x="5429937" y="12380"/>
                  <a:pt x="5429937" y="4127"/>
                  <a:pt x="5429937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5422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2A8652B-84A6-84C0-AA3F-9C1E6C9D436F}"/>
              </a:ext>
            </a:extLst>
          </p:cNvPr>
          <p:cNvGrpSpPr/>
          <p:nvPr userDrawn="1"/>
        </p:nvGrpSpPr>
        <p:grpSpPr>
          <a:xfrm>
            <a:off x="0" y="1564638"/>
            <a:ext cx="12192000" cy="5293362"/>
            <a:chOff x="0" y="1564638"/>
            <a:chExt cx="12192000" cy="5293362"/>
          </a:xfrm>
        </p:grpSpPr>
        <p:sp>
          <p:nvSpPr>
            <p:cNvPr id="4" name="Graphic 11">
              <a:extLst>
                <a:ext uri="{FF2B5EF4-FFF2-40B4-BE49-F238E27FC236}">
                  <a16:creationId xmlns:a16="http://schemas.microsoft.com/office/drawing/2014/main" id="{BB038FB3-A490-B161-7F6F-F973A948998F}"/>
                </a:ext>
              </a:extLst>
            </p:cNvPr>
            <p:cNvSpPr/>
            <p:nvPr userDrawn="1"/>
          </p:nvSpPr>
          <p:spPr>
            <a:xfrm rot="5400000" flipH="1">
              <a:off x="4602479" y="-3037841"/>
              <a:ext cx="2987041" cy="12192000"/>
            </a:xfrm>
            <a:custGeom>
              <a:avLst/>
              <a:gdLst>
                <a:gd name="connsiteX0" fmla="*/ 1520643 w 1521111"/>
                <a:gd name="connsiteY0" fmla="*/ 1246882 h 6193468"/>
                <a:gd name="connsiteX1" fmla="*/ 1182006 w 1521111"/>
                <a:gd name="connsiteY1" fmla="*/ 1599246 h 6193468"/>
                <a:gd name="connsiteX2" fmla="*/ 1175460 w 1521111"/>
                <a:gd name="connsiteY2" fmla="*/ 1599309 h 6193468"/>
                <a:gd name="connsiteX3" fmla="*/ 1128817 w 1521111"/>
                <a:gd name="connsiteY3" fmla="*/ 1599309 h 6193468"/>
                <a:gd name="connsiteX4" fmla="*/ 650060 w 1521111"/>
                <a:gd name="connsiteY4" fmla="*/ 2078066 h 6193468"/>
                <a:gd name="connsiteX5" fmla="*/ 650060 w 1521111"/>
                <a:gd name="connsiteY5" fmla="*/ 6193446 h 6193468"/>
                <a:gd name="connsiteX6" fmla="*/ -398 w 1521111"/>
                <a:gd name="connsiteY6" fmla="*/ 6193446 h 6193468"/>
                <a:gd name="connsiteX7" fmla="*/ -398 w 1521111"/>
                <a:gd name="connsiteY7" fmla="*/ -22 h 6193468"/>
                <a:gd name="connsiteX8" fmla="*/ 649806 w 1521111"/>
                <a:gd name="connsiteY8" fmla="*/ -22 h 6193468"/>
                <a:gd name="connsiteX9" fmla="*/ 649806 w 1521111"/>
                <a:gd name="connsiteY9" fmla="*/ 429296 h 6193468"/>
                <a:gd name="connsiteX10" fmla="*/ 1128563 w 1521111"/>
                <a:gd name="connsiteY10" fmla="*/ 908054 h 6193468"/>
                <a:gd name="connsiteX11" fmla="*/ 1168216 w 1521111"/>
                <a:gd name="connsiteY11" fmla="*/ 908054 h 6193468"/>
                <a:gd name="connsiteX12" fmla="*/ 1520643 w 1521111"/>
                <a:gd name="connsiteY12" fmla="*/ 1246882 h 619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1111" h="6193468">
                  <a:moveTo>
                    <a:pt x="1520643" y="1246882"/>
                  </a:moveTo>
                  <a:cubicBezTo>
                    <a:pt x="1524431" y="1437699"/>
                    <a:pt x="1372822" y="1595446"/>
                    <a:pt x="1182006" y="1599246"/>
                  </a:cubicBezTo>
                  <a:cubicBezTo>
                    <a:pt x="1179832" y="1599284"/>
                    <a:pt x="1177646" y="1599309"/>
                    <a:pt x="1175460" y="1599309"/>
                  </a:cubicBezTo>
                  <a:lnTo>
                    <a:pt x="1128817" y="1599309"/>
                  </a:lnTo>
                  <a:cubicBezTo>
                    <a:pt x="864440" y="1599386"/>
                    <a:pt x="650124" y="1813689"/>
                    <a:pt x="650060" y="2078066"/>
                  </a:cubicBezTo>
                  <a:lnTo>
                    <a:pt x="650060" y="6193446"/>
                  </a:lnTo>
                  <a:lnTo>
                    <a:pt x="-398" y="6193446"/>
                  </a:lnTo>
                  <a:lnTo>
                    <a:pt x="-398" y="-22"/>
                  </a:lnTo>
                  <a:lnTo>
                    <a:pt x="649806" y="-22"/>
                  </a:lnTo>
                  <a:lnTo>
                    <a:pt x="649806" y="429296"/>
                  </a:lnTo>
                  <a:cubicBezTo>
                    <a:pt x="649882" y="693678"/>
                    <a:pt x="864186" y="907984"/>
                    <a:pt x="1128563" y="908054"/>
                  </a:cubicBezTo>
                  <a:lnTo>
                    <a:pt x="1168216" y="908054"/>
                  </a:lnTo>
                  <a:cubicBezTo>
                    <a:pt x="1357584" y="908054"/>
                    <a:pt x="1516958" y="1057641"/>
                    <a:pt x="1520643" y="124688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0B8CFF6-F336-87B9-778F-BFC0FC32E83B}"/>
                </a:ext>
              </a:extLst>
            </p:cNvPr>
            <p:cNvSpPr/>
            <p:nvPr userDrawn="1"/>
          </p:nvSpPr>
          <p:spPr>
            <a:xfrm>
              <a:off x="0" y="3606800"/>
              <a:ext cx="12192000" cy="3251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2178812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121A4D8-D8F4-A1D6-D01B-48A87B17F331}"/>
              </a:ext>
            </a:extLst>
          </p:cNvPr>
          <p:cNvSpPr/>
          <p:nvPr userDrawn="1"/>
        </p:nvSpPr>
        <p:spPr>
          <a:xfrm>
            <a:off x="10539117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913 w 1509382"/>
              <a:gd name="connsiteY1" fmla="*/ 0 h 6189401"/>
              <a:gd name="connsiteX2" fmla="*/ 645913 w 1509382"/>
              <a:gd name="connsiteY2" fmla="*/ 894298 h 6189401"/>
              <a:gd name="connsiteX3" fmla="*/ 645799 w 1509382"/>
              <a:gd name="connsiteY3" fmla="*/ 894298 h 6189401"/>
              <a:gd name="connsiteX4" fmla="*/ 645799 w 1509382"/>
              <a:gd name="connsiteY4" fmla="*/ 1764068 h 6189401"/>
              <a:gd name="connsiteX5" fmla="*/ 645191 w 1509382"/>
              <a:gd name="connsiteY5" fmla="*/ 1764068 h 6189401"/>
              <a:gd name="connsiteX6" fmla="*/ 645191 w 1509382"/>
              <a:gd name="connsiteY6" fmla="*/ 4005597 h 6189401"/>
              <a:gd name="connsiteX7" fmla="*/ 1087342 w 1509382"/>
              <a:gd name="connsiteY7" fmla="*/ 4451438 h 6189401"/>
              <a:gd name="connsiteX8" fmla="*/ 1087594 w 1509382"/>
              <a:gd name="connsiteY8" fmla="*/ 4451438 h 6189401"/>
              <a:gd name="connsiteX9" fmla="*/ 1159604 w 1509382"/>
              <a:gd name="connsiteY9" fmla="*/ 4451438 h 6189401"/>
              <a:gd name="connsiteX10" fmla="*/ 1509314 w 1509382"/>
              <a:gd name="connsiteY10" fmla="*/ 4790266 h 6189401"/>
              <a:gd name="connsiteX11" fmla="*/ 1173287 w 1509382"/>
              <a:gd name="connsiteY11" fmla="*/ 5142630 h 6189401"/>
              <a:gd name="connsiteX12" fmla="*/ 1166540 w 1509382"/>
              <a:gd name="connsiteY12" fmla="*/ 5142693 h 6189401"/>
              <a:gd name="connsiteX13" fmla="*/ 1087594 w 1509382"/>
              <a:gd name="connsiteY13" fmla="*/ 5142693 h 6189401"/>
              <a:gd name="connsiteX14" fmla="*/ 645191 w 1509382"/>
              <a:gd name="connsiteY14" fmla="*/ 5588279 h 6189401"/>
              <a:gd name="connsiteX15" fmla="*/ 645191 w 1509382"/>
              <a:gd name="connsiteY15" fmla="*/ 5588534 h 6189401"/>
              <a:gd name="connsiteX16" fmla="*/ 645191 w 1509382"/>
              <a:gd name="connsiteY16" fmla="*/ 6189401 h 6189401"/>
              <a:gd name="connsiteX17" fmla="*/ 0 w 1509382"/>
              <a:gd name="connsiteY17" fmla="*/ 6189401 h 6189401"/>
              <a:gd name="connsiteX18" fmla="*/ 0 w 1509382"/>
              <a:gd name="connsiteY18" fmla="*/ 1764068 h 6189401"/>
              <a:gd name="connsiteX19" fmla="*/ 0 w 1509382"/>
              <a:gd name="connsiteY19" fmla="*/ 894298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4005597"/>
                </a:lnTo>
                <a:cubicBezTo>
                  <a:pt x="645115" y="4251763"/>
                  <a:pt x="843074" y="4451361"/>
                  <a:pt x="1087342" y="4451438"/>
                </a:cubicBezTo>
                <a:cubicBezTo>
                  <a:pt x="1087430" y="4451438"/>
                  <a:pt x="1087506" y="4451438"/>
                  <a:pt x="1087594" y="4451438"/>
                </a:cubicBezTo>
                <a:lnTo>
                  <a:pt x="1159604" y="4451438"/>
                </a:lnTo>
                <a:cubicBezTo>
                  <a:pt x="1347512" y="4451438"/>
                  <a:pt x="1505657" y="4601025"/>
                  <a:pt x="1509314" y="4790266"/>
                </a:cubicBezTo>
                <a:cubicBezTo>
                  <a:pt x="1513072" y="4981082"/>
                  <a:pt x="1362632" y="5138830"/>
                  <a:pt x="1173287" y="5142630"/>
                </a:cubicBezTo>
                <a:cubicBezTo>
                  <a:pt x="1171043" y="5142668"/>
                  <a:pt x="1168785" y="5142693"/>
                  <a:pt x="1166540" y="5142693"/>
                </a:cubicBezTo>
                <a:lnTo>
                  <a:pt x="1087594" y="5142693"/>
                </a:lnTo>
                <a:cubicBezTo>
                  <a:pt x="843327" y="5142617"/>
                  <a:pt x="645267" y="5342114"/>
                  <a:pt x="645191" y="5588279"/>
                </a:cubicBezTo>
                <a:cubicBezTo>
                  <a:pt x="645191" y="5588368"/>
                  <a:pt x="645191" y="5588444"/>
                  <a:pt x="645191" y="5588534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65715E-E4DD-9FB2-A16A-E09FB0E93EC1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4CEE4D-97ED-54FE-8816-F48A99C51B8C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ABB5D7-D57E-69D6-30B5-B7F50A115809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255D3C-7380-480B-DC05-9158FFC40DC4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DB0D2A0-E2C5-5060-6791-544DDAD6BD8D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322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121A4D8-D8F4-A1D6-D01B-48A87B17F331}"/>
              </a:ext>
            </a:extLst>
          </p:cNvPr>
          <p:cNvSpPr/>
          <p:nvPr userDrawn="1"/>
        </p:nvSpPr>
        <p:spPr>
          <a:xfrm>
            <a:off x="10539117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913 w 1509382"/>
              <a:gd name="connsiteY1" fmla="*/ 0 h 6189401"/>
              <a:gd name="connsiteX2" fmla="*/ 645913 w 1509382"/>
              <a:gd name="connsiteY2" fmla="*/ 894298 h 6189401"/>
              <a:gd name="connsiteX3" fmla="*/ 645799 w 1509382"/>
              <a:gd name="connsiteY3" fmla="*/ 894298 h 6189401"/>
              <a:gd name="connsiteX4" fmla="*/ 645799 w 1509382"/>
              <a:gd name="connsiteY4" fmla="*/ 1764068 h 6189401"/>
              <a:gd name="connsiteX5" fmla="*/ 645191 w 1509382"/>
              <a:gd name="connsiteY5" fmla="*/ 1764068 h 6189401"/>
              <a:gd name="connsiteX6" fmla="*/ 645191 w 1509382"/>
              <a:gd name="connsiteY6" fmla="*/ 4005597 h 6189401"/>
              <a:gd name="connsiteX7" fmla="*/ 1087342 w 1509382"/>
              <a:gd name="connsiteY7" fmla="*/ 4451438 h 6189401"/>
              <a:gd name="connsiteX8" fmla="*/ 1087594 w 1509382"/>
              <a:gd name="connsiteY8" fmla="*/ 4451438 h 6189401"/>
              <a:gd name="connsiteX9" fmla="*/ 1159604 w 1509382"/>
              <a:gd name="connsiteY9" fmla="*/ 4451438 h 6189401"/>
              <a:gd name="connsiteX10" fmla="*/ 1509314 w 1509382"/>
              <a:gd name="connsiteY10" fmla="*/ 4790266 h 6189401"/>
              <a:gd name="connsiteX11" fmla="*/ 1173287 w 1509382"/>
              <a:gd name="connsiteY11" fmla="*/ 5142630 h 6189401"/>
              <a:gd name="connsiteX12" fmla="*/ 1166540 w 1509382"/>
              <a:gd name="connsiteY12" fmla="*/ 5142693 h 6189401"/>
              <a:gd name="connsiteX13" fmla="*/ 1087594 w 1509382"/>
              <a:gd name="connsiteY13" fmla="*/ 5142693 h 6189401"/>
              <a:gd name="connsiteX14" fmla="*/ 645191 w 1509382"/>
              <a:gd name="connsiteY14" fmla="*/ 5588279 h 6189401"/>
              <a:gd name="connsiteX15" fmla="*/ 645191 w 1509382"/>
              <a:gd name="connsiteY15" fmla="*/ 5588534 h 6189401"/>
              <a:gd name="connsiteX16" fmla="*/ 645191 w 1509382"/>
              <a:gd name="connsiteY16" fmla="*/ 6189401 h 6189401"/>
              <a:gd name="connsiteX17" fmla="*/ 0 w 1509382"/>
              <a:gd name="connsiteY17" fmla="*/ 6189401 h 6189401"/>
              <a:gd name="connsiteX18" fmla="*/ 0 w 1509382"/>
              <a:gd name="connsiteY18" fmla="*/ 1764068 h 6189401"/>
              <a:gd name="connsiteX19" fmla="*/ 0 w 1509382"/>
              <a:gd name="connsiteY19" fmla="*/ 894298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4005597"/>
                </a:lnTo>
                <a:cubicBezTo>
                  <a:pt x="645115" y="4251763"/>
                  <a:pt x="843074" y="4451361"/>
                  <a:pt x="1087342" y="4451438"/>
                </a:cubicBezTo>
                <a:cubicBezTo>
                  <a:pt x="1087430" y="4451438"/>
                  <a:pt x="1087506" y="4451438"/>
                  <a:pt x="1087594" y="4451438"/>
                </a:cubicBezTo>
                <a:lnTo>
                  <a:pt x="1159604" y="4451438"/>
                </a:lnTo>
                <a:cubicBezTo>
                  <a:pt x="1347512" y="4451438"/>
                  <a:pt x="1505657" y="4601025"/>
                  <a:pt x="1509314" y="4790266"/>
                </a:cubicBezTo>
                <a:cubicBezTo>
                  <a:pt x="1513072" y="4981082"/>
                  <a:pt x="1362632" y="5138830"/>
                  <a:pt x="1173287" y="5142630"/>
                </a:cubicBezTo>
                <a:cubicBezTo>
                  <a:pt x="1171043" y="5142668"/>
                  <a:pt x="1168785" y="5142693"/>
                  <a:pt x="1166540" y="5142693"/>
                </a:cubicBezTo>
                <a:lnTo>
                  <a:pt x="1087594" y="5142693"/>
                </a:lnTo>
                <a:cubicBezTo>
                  <a:pt x="843327" y="5142617"/>
                  <a:pt x="645267" y="5342114"/>
                  <a:pt x="645191" y="5588279"/>
                </a:cubicBezTo>
                <a:cubicBezTo>
                  <a:pt x="645191" y="5588368"/>
                  <a:pt x="645191" y="5588444"/>
                  <a:pt x="645191" y="5588534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65715E-E4DD-9FB2-A16A-E09FB0E93EC1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4CEE4D-97ED-54FE-8816-F48A99C51B8C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ABB5D7-D57E-69D6-30B5-B7F50A115809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255D3C-7380-480B-DC05-9158FFC40DC4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DB0D2A0-E2C5-5060-6791-544DDAD6BD8D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FA3E10CE-F4A4-D453-7B8A-CF8B888467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3874" y="2517503"/>
            <a:ext cx="2284512" cy="1980000"/>
          </a:xfrm>
          <a:custGeom>
            <a:avLst/>
            <a:gdLst>
              <a:gd name="connsiteX0" fmla="*/ 674687 w 2703512"/>
              <a:gd name="connsiteY0" fmla="*/ 0 h 2343150"/>
              <a:gd name="connsiteX1" fmla="*/ 2030412 w 2703512"/>
              <a:gd name="connsiteY1" fmla="*/ 0 h 2343150"/>
              <a:gd name="connsiteX2" fmla="*/ 2703512 w 2703512"/>
              <a:gd name="connsiteY2" fmla="*/ 1173163 h 2343150"/>
              <a:gd name="connsiteX3" fmla="*/ 2030412 w 2703512"/>
              <a:gd name="connsiteY3" fmla="*/ 2343150 h 2343150"/>
              <a:gd name="connsiteX4" fmla="*/ 674687 w 2703512"/>
              <a:gd name="connsiteY4" fmla="*/ 2343150 h 2343150"/>
              <a:gd name="connsiteX5" fmla="*/ 0 w 2703512"/>
              <a:gd name="connsiteY5" fmla="*/ 1173163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3512" h="2343150">
                <a:moveTo>
                  <a:pt x="674687" y="0"/>
                </a:moveTo>
                <a:lnTo>
                  <a:pt x="2030412" y="0"/>
                </a:lnTo>
                <a:lnTo>
                  <a:pt x="2703512" y="1173163"/>
                </a:lnTo>
                <a:lnTo>
                  <a:pt x="2030412" y="2343150"/>
                </a:lnTo>
                <a:lnTo>
                  <a:pt x="674687" y="2343150"/>
                </a:lnTo>
                <a:lnTo>
                  <a:pt x="0" y="1173163"/>
                </a:lnTo>
                <a:close/>
              </a:path>
            </a:pathLst>
          </a:custGeom>
        </p:spPr>
      </p:sp>
      <p:sp>
        <p:nvSpPr>
          <p:cNvPr id="13" name="Picture Placeholder 19">
            <a:extLst>
              <a:ext uri="{FF2B5EF4-FFF2-40B4-BE49-F238E27FC236}">
                <a16:creationId xmlns:a16="http://schemas.microsoft.com/office/drawing/2014/main" id="{48D71267-51D0-0BC9-E5FD-84DEB50F46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0084" y="1449000"/>
            <a:ext cx="2284512" cy="1980000"/>
          </a:xfrm>
          <a:custGeom>
            <a:avLst/>
            <a:gdLst>
              <a:gd name="connsiteX0" fmla="*/ 674687 w 2703512"/>
              <a:gd name="connsiteY0" fmla="*/ 0 h 2343150"/>
              <a:gd name="connsiteX1" fmla="*/ 2030412 w 2703512"/>
              <a:gd name="connsiteY1" fmla="*/ 0 h 2343150"/>
              <a:gd name="connsiteX2" fmla="*/ 2703512 w 2703512"/>
              <a:gd name="connsiteY2" fmla="*/ 1173163 h 2343150"/>
              <a:gd name="connsiteX3" fmla="*/ 2030412 w 2703512"/>
              <a:gd name="connsiteY3" fmla="*/ 2343150 h 2343150"/>
              <a:gd name="connsiteX4" fmla="*/ 674687 w 2703512"/>
              <a:gd name="connsiteY4" fmla="*/ 2343150 h 2343150"/>
              <a:gd name="connsiteX5" fmla="*/ 0 w 2703512"/>
              <a:gd name="connsiteY5" fmla="*/ 1173163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3512" h="2343150">
                <a:moveTo>
                  <a:pt x="674687" y="0"/>
                </a:moveTo>
                <a:lnTo>
                  <a:pt x="2030412" y="0"/>
                </a:lnTo>
                <a:lnTo>
                  <a:pt x="2703512" y="1173163"/>
                </a:lnTo>
                <a:lnTo>
                  <a:pt x="2030412" y="2343150"/>
                </a:lnTo>
                <a:lnTo>
                  <a:pt x="674687" y="2343150"/>
                </a:lnTo>
                <a:lnTo>
                  <a:pt x="0" y="1173163"/>
                </a:lnTo>
                <a:close/>
              </a:path>
            </a:pathLst>
          </a:custGeom>
        </p:spPr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C9100D00-FC0E-8689-B43D-854BDF8314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93611" y="2490805"/>
            <a:ext cx="2284512" cy="1980000"/>
          </a:xfrm>
          <a:custGeom>
            <a:avLst/>
            <a:gdLst>
              <a:gd name="connsiteX0" fmla="*/ 674687 w 2703512"/>
              <a:gd name="connsiteY0" fmla="*/ 0 h 2343150"/>
              <a:gd name="connsiteX1" fmla="*/ 2030412 w 2703512"/>
              <a:gd name="connsiteY1" fmla="*/ 0 h 2343150"/>
              <a:gd name="connsiteX2" fmla="*/ 2703512 w 2703512"/>
              <a:gd name="connsiteY2" fmla="*/ 1173163 h 2343150"/>
              <a:gd name="connsiteX3" fmla="*/ 2030412 w 2703512"/>
              <a:gd name="connsiteY3" fmla="*/ 2343150 h 2343150"/>
              <a:gd name="connsiteX4" fmla="*/ 674687 w 2703512"/>
              <a:gd name="connsiteY4" fmla="*/ 2343150 h 2343150"/>
              <a:gd name="connsiteX5" fmla="*/ 0 w 2703512"/>
              <a:gd name="connsiteY5" fmla="*/ 1173163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3512" h="2343150">
                <a:moveTo>
                  <a:pt x="674687" y="0"/>
                </a:moveTo>
                <a:lnTo>
                  <a:pt x="2030412" y="0"/>
                </a:lnTo>
                <a:lnTo>
                  <a:pt x="2703512" y="1173163"/>
                </a:lnTo>
                <a:lnTo>
                  <a:pt x="2030412" y="2343150"/>
                </a:lnTo>
                <a:lnTo>
                  <a:pt x="674687" y="2343150"/>
                </a:lnTo>
                <a:lnTo>
                  <a:pt x="0" y="1173163"/>
                </a:lnTo>
                <a:close/>
              </a:path>
            </a:pathLst>
          </a:custGeom>
        </p:spPr>
      </p:sp>
      <p:sp>
        <p:nvSpPr>
          <p:cNvPr id="16" name="Picture Placeholder 23">
            <a:extLst>
              <a:ext uri="{FF2B5EF4-FFF2-40B4-BE49-F238E27FC236}">
                <a16:creationId xmlns:a16="http://schemas.microsoft.com/office/drawing/2014/main" id="{82CAC097-B365-F75D-7332-5781437448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43170" y="1449000"/>
            <a:ext cx="2284512" cy="1980000"/>
          </a:xfrm>
          <a:custGeom>
            <a:avLst/>
            <a:gdLst>
              <a:gd name="connsiteX0" fmla="*/ 674687 w 2703512"/>
              <a:gd name="connsiteY0" fmla="*/ 0 h 2343150"/>
              <a:gd name="connsiteX1" fmla="*/ 2030412 w 2703512"/>
              <a:gd name="connsiteY1" fmla="*/ 0 h 2343150"/>
              <a:gd name="connsiteX2" fmla="*/ 2703512 w 2703512"/>
              <a:gd name="connsiteY2" fmla="*/ 1173163 h 2343150"/>
              <a:gd name="connsiteX3" fmla="*/ 2030412 w 2703512"/>
              <a:gd name="connsiteY3" fmla="*/ 2343150 h 2343150"/>
              <a:gd name="connsiteX4" fmla="*/ 674687 w 2703512"/>
              <a:gd name="connsiteY4" fmla="*/ 2343150 h 2343150"/>
              <a:gd name="connsiteX5" fmla="*/ 0 w 2703512"/>
              <a:gd name="connsiteY5" fmla="*/ 1173163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3512" h="2343150">
                <a:moveTo>
                  <a:pt x="674687" y="0"/>
                </a:moveTo>
                <a:lnTo>
                  <a:pt x="2030412" y="0"/>
                </a:lnTo>
                <a:lnTo>
                  <a:pt x="2703512" y="1173163"/>
                </a:lnTo>
                <a:lnTo>
                  <a:pt x="2030412" y="2343150"/>
                </a:lnTo>
                <a:lnTo>
                  <a:pt x="674687" y="2343150"/>
                </a:lnTo>
                <a:lnTo>
                  <a:pt x="0" y="1173163"/>
                </a:lnTo>
                <a:close/>
              </a:path>
            </a:pathLst>
          </a:custGeom>
        </p:spPr>
      </p:sp>
      <p:sp>
        <p:nvSpPr>
          <p:cNvPr id="17" name="Picture Placeholder 25">
            <a:extLst>
              <a:ext uri="{FF2B5EF4-FFF2-40B4-BE49-F238E27FC236}">
                <a16:creationId xmlns:a16="http://schemas.microsoft.com/office/drawing/2014/main" id="{668F5AA1-1B23-AF9A-B395-EB9CBB106B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80022" y="2517503"/>
            <a:ext cx="2284512" cy="1980000"/>
          </a:xfrm>
          <a:custGeom>
            <a:avLst/>
            <a:gdLst>
              <a:gd name="connsiteX0" fmla="*/ 674687 w 2703512"/>
              <a:gd name="connsiteY0" fmla="*/ 0 h 2343150"/>
              <a:gd name="connsiteX1" fmla="*/ 2030412 w 2703512"/>
              <a:gd name="connsiteY1" fmla="*/ 0 h 2343150"/>
              <a:gd name="connsiteX2" fmla="*/ 2703512 w 2703512"/>
              <a:gd name="connsiteY2" fmla="*/ 1173163 h 2343150"/>
              <a:gd name="connsiteX3" fmla="*/ 2030412 w 2703512"/>
              <a:gd name="connsiteY3" fmla="*/ 2343150 h 2343150"/>
              <a:gd name="connsiteX4" fmla="*/ 674687 w 2703512"/>
              <a:gd name="connsiteY4" fmla="*/ 2343150 h 2343150"/>
              <a:gd name="connsiteX5" fmla="*/ 0 w 2703512"/>
              <a:gd name="connsiteY5" fmla="*/ 1173163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3512" h="2343150">
                <a:moveTo>
                  <a:pt x="674687" y="0"/>
                </a:moveTo>
                <a:lnTo>
                  <a:pt x="2030412" y="0"/>
                </a:lnTo>
                <a:lnTo>
                  <a:pt x="2703512" y="1173163"/>
                </a:lnTo>
                <a:lnTo>
                  <a:pt x="2030412" y="2343150"/>
                </a:lnTo>
                <a:lnTo>
                  <a:pt x="674687" y="2343150"/>
                </a:lnTo>
                <a:lnTo>
                  <a:pt x="0" y="117316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4010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121A4D8-D8F4-A1D6-D01B-48A87B17F331}"/>
              </a:ext>
            </a:extLst>
          </p:cNvPr>
          <p:cNvSpPr/>
          <p:nvPr userDrawn="1"/>
        </p:nvSpPr>
        <p:spPr>
          <a:xfrm>
            <a:off x="10539117" y="1"/>
            <a:ext cx="1509382" cy="6189401"/>
          </a:xfrm>
          <a:custGeom>
            <a:avLst/>
            <a:gdLst>
              <a:gd name="connsiteX0" fmla="*/ 0 w 1509382"/>
              <a:gd name="connsiteY0" fmla="*/ 0 h 6189401"/>
              <a:gd name="connsiteX1" fmla="*/ 645913 w 1509382"/>
              <a:gd name="connsiteY1" fmla="*/ 0 h 6189401"/>
              <a:gd name="connsiteX2" fmla="*/ 645913 w 1509382"/>
              <a:gd name="connsiteY2" fmla="*/ 894298 h 6189401"/>
              <a:gd name="connsiteX3" fmla="*/ 645799 w 1509382"/>
              <a:gd name="connsiteY3" fmla="*/ 894298 h 6189401"/>
              <a:gd name="connsiteX4" fmla="*/ 645799 w 1509382"/>
              <a:gd name="connsiteY4" fmla="*/ 1764068 h 6189401"/>
              <a:gd name="connsiteX5" fmla="*/ 645191 w 1509382"/>
              <a:gd name="connsiteY5" fmla="*/ 1764068 h 6189401"/>
              <a:gd name="connsiteX6" fmla="*/ 645191 w 1509382"/>
              <a:gd name="connsiteY6" fmla="*/ 4005597 h 6189401"/>
              <a:gd name="connsiteX7" fmla="*/ 1087342 w 1509382"/>
              <a:gd name="connsiteY7" fmla="*/ 4451438 h 6189401"/>
              <a:gd name="connsiteX8" fmla="*/ 1087594 w 1509382"/>
              <a:gd name="connsiteY8" fmla="*/ 4451438 h 6189401"/>
              <a:gd name="connsiteX9" fmla="*/ 1159604 w 1509382"/>
              <a:gd name="connsiteY9" fmla="*/ 4451438 h 6189401"/>
              <a:gd name="connsiteX10" fmla="*/ 1509314 w 1509382"/>
              <a:gd name="connsiteY10" fmla="*/ 4790266 h 6189401"/>
              <a:gd name="connsiteX11" fmla="*/ 1173287 w 1509382"/>
              <a:gd name="connsiteY11" fmla="*/ 5142630 h 6189401"/>
              <a:gd name="connsiteX12" fmla="*/ 1166540 w 1509382"/>
              <a:gd name="connsiteY12" fmla="*/ 5142693 h 6189401"/>
              <a:gd name="connsiteX13" fmla="*/ 1087594 w 1509382"/>
              <a:gd name="connsiteY13" fmla="*/ 5142693 h 6189401"/>
              <a:gd name="connsiteX14" fmla="*/ 645191 w 1509382"/>
              <a:gd name="connsiteY14" fmla="*/ 5588279 h 6189401"/>
              <a:gd name="connsiteX15" fmla="*/ 645191 w 1509382"/>
              <a:gd name="connsiteY15" fmla="*/ 5588534 h 6189401"/>
              <a:gd name="connsiteX16" fmla="*/ 645191 w 1509382"/>
              <a:gd name="connsiteY16" fmla="*/ 6189401 h 6189401"/>
              <a:gd name="connsiteX17" fmla="*/ 0 w 1509382"/>
              <a:gd name="connsiteY17" fmla="*/ 6189401 h 6189401"/>
              <a:gd name="connsiteX18" fmla="*/ 0 w 1509382"/>
              <a:gd name="connsiteY18" fmla="*/ 1764068 h 6189401"/>
              <a:gd name="connsiteX19" fmla="*/ 0 w 1509382"/>
              <a:gd name="connsiteY19" fmla="*/ 894298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09382" h="6189401"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4005597"/>
                </a:lnTo>
                <a:cubicBezTo>
                  <a:pt x="645115" y="4251763"/>
                  <a:pt x="843074" y="4451361"/>
                  <a:pt x="1087342" y="4451438"/>
                </a:cubicBezTo>
                <a:cubicBezTo>
                  <a:pt x="1087430" y="4451438"/>
                  <a:pt x="1087506" y="4451438"/>
                  <a:pt x="1087594" y="4451438"/>
                </a:cubicBezTo>
                <a:lnTo>
                  <a:pt x="1159604" y="4451438"/>
                </a:lnTo>
                <a:cubicBezTo>
                  <a:pt x="1347512" y="4451438"/>
                  <a:pt x="1505657" y="4601025"/>
                  <a:pt x="1509314" y="4790266"/>
                </a:cubicBezTo>
                <a:cubicBezTo>
                  <a:pt x="1513072" y="4981082"/>
                  <a:pt x="1362632" y="5138830"/>
                  <a:pt x="1173287" y="5142630"/>
                </a:cubicBezTo>
                <a:cubicBezTo>
                  <a:pt x="1171043" y="5142668"/>
                  <a:pt x="1168785" y="5142693"/>
                  <a:pt x="1166540" y="5142693"/>
                </a:cubicBezTo>
                <a:lnTo>
                  <a:pt x="1087594" y="5142693"/>
                </a:lnTo>
                <a:cubicBezTo>
                  <a:pt x="843327" y="5142617"/>
                  <a:pt x="645267" y="5342114"/>
                  <a:pt x="645191" y="5588279"/>
                </a:cubicBezTo>
                <a:cubicBezTo>
                  <a:pt x="645191" y="5588368"/>
                  <a:pt x="645191" y="5588444"/>
                  <a:pt x="645191" y="5588534"/>
                </a:cubicBezTo>
                <a:lnTo>
                  <a:pt x="645191" y="6189401"/>
                </a:lnTo>
                <a:lnTo>
                  <a:pt x="0" y="6189401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85777" y="2732379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65715E-E4DD-9FB2-A16A-E09FB0E93EC1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4CEE4D-97ED-54FE-8816-F48A99C51B8C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ABB5D7-D57E-69D6-30B5-B7F50A115809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255D3C-7380-480B-DC05-9158FFC40DC4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DB0D2A0-E2C5-5060-6791-544DDAD6BD8D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D36E4910-A276-325F-4BB8-A7C84DC3C0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894637"/>
            <a:ext cx="5192486" cy="4872253"/>
          </a:xfrm>
          <a:custGeom>
            <a:avLst/>
            <a:gdLst>
              <a:gd name="connsiteX0" fmla="*/ 0 w 7310439"/>
              <a:gd name="connsiteY0" fmla="*/ 4383088 h 6859588"/>
              <a:gd name="connsiteX1" fmla="*/ 3956050 w 7310439"/>
              <a:gd name="connsiteY1" fmla="*/ 5895976 h 6859588"/>
              <a:gd name="connsiteX2" fmla="*/ 3956050 w 7310439"/>
              <a:gd name="connsiteY2" fmla="*/ 6859588 h 6859588"/>
              <a:gd name="connsiteX3" fmla="*/ 0 w 7310439"/>
              <a:gd name="connsiteY3" fmla="*/ 6859588 h 6859588"/>
              <a:gd name="connsiteX4" fmla="*/ 7310439 w 7310439"/>
              <a:gd name="connsiteY4" fmla="*/ 3082926 h 6859588"/>
              <a:gd name="connsiteX5" fmla="*/ 6005514 w 7310439"/>
              <a:gd name="connsiteY5" fmla="*/ 6859588 h 6859588"/>
              <a:gd name="connsiteX6" fmla="*/ 4062414 w 7310439"/>
              <a:gd name="connsiteY6" fmla="*/ 6859588 h 6859588"/>
              <a:gd name="connsiteX7" fmla="*/ 4062414 w 7310439"/>
              <a:gd name="connsiteY7" fmla="*/ 3757613 h 6859588"/>
              <a:gd name="connsiteX8" fmla="*/ 3956050 w 7310439"/>
              <a:gd name="connsiteY8" fmla="*/ 106363 h 6859588"/>
              <a:gd name="connsiteX9" fmla="*/ 3956050 w 7310439"/>
              <a:gd name="connsiteY9" fmla="*/ 5781676 h 6859588"/>
              <a:gd name="connsiteX10" fmla="*/ 0 w 7310439"/>
              <a:gd name="connsiteY10" fmla="*/ 4268788 h 6859588"/>
              <a:gd name="connsiteX11" fmla="*/ 0 w 7310439"/>
              <a:gd name="connsiteY11" fmla="*/ 3063876 h 6859588"/>
              <a:gd name="connsiteX12" fmla="*/ 0 w 7310439"/>
              <a:gd name="connsiteY12" fmla="*/ 1 h 6859588"/>
              <a:gd name="connsiteX13" fmla="*/ 3922713 w 7310439"/>
              <a:gd name="connsiteY13" fmla="*/ 1 h 6859588"/>
              <a:gd name="connsiteX14" fmla="*/ 0 w 7310439"/>
              <a:gd name="connsiteY14" fmla="*/ 2930527 h 6859588"/>
              <a:gd name="connsiteX15" fmla="*/ 4062414 w 7310439"/>
              <a:gd name="connsiteY15" fmla="*/ 0 h 6859588"/>
              <a:gd name="connsiteX16" fmla="*/ 5145089 w 7310439"/>
              <a:gd name="connsiteY16" fmla="*/ 0 h 6859588"/>
              <a:gd name="connsiteX17" fmla="*/ 7310439 w 7310439"/>
              <a:gd name="connsiteY17" fmla="*/ 2971801 h 6859588"/>
              <a:gd name="connsiteX18" fmla="*/ 4062414 w 7310439"/>
              <a:gd name="connsiteY18" fmla="*/ 36464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10439" h="6859588">
                <a:moveTo>
                  <a:pt x="0" y="4383088"/>
                </a:moveTo>
                <a:lnTo>
                  <a:pt x="3956050" y="5895976"/>
                </a:lnTo>
                <a:lnTo>
                  <a:pt x="3956050" y="6859588"/>
                </a:lnTo>
                <a:lnTo>
                  <a:pt x="0" y="6859588"/>
                </a:lnTo>
                <a:close/>
                <a:moveTo>
                  <a:pt x="7310439" y="3082926"/>
                </a:moveTo>
                <a:lnTo>
                  <a:pt x="6005514" y="6859588"/>
                </a:lnTo>
                <a:lnTo>
                  <a:pt x="4062414" y="6859588"/>
                </a:lnTo>
                <a:lnTo>
                  <a:pt x="4062414" y="3757613"/>
                </a:lnTo>
                <a:close/>
                <a:moveTo>
                  <a:pt x="3956050" y="106363"/>
                </a:moveTo>
                <a:lnTo>
                  <a:pt x="3956050" y="5781676"/>
                </a:lnTo>
                <a:lnTo>
                  <a:pt x="0" y="4268788"/>
                </a:lnTo>
                <a:lnTo>
                  <a:pt x="0" y="3063876"/>
                </a:lnTo>
                <a:close/>
                <a:moveTo>
                  <a:pt x="0" y="1"/>
                </a:moveTo>
                <a:lnTo>
                  <a:pt x="3922713" y="1"/>
                </a:lnTo>
                <a:lnTo>
                  <a:pt x="0" y="2930527"/>
                </a:lnTo>
                <a:close/>
                <a:moveTo>
                  <a:pt x="4062414" y="0"/>
                </a:moveTo>
                <a:lnTo>
                  <a:pt x="5145089" y="0"/>
                </a:lnTo>
                <a:lnTo>
                  <a:pt x="7310439" y="2971801"/>
                </a:lnTo>
                <a:lnTo>
                  <a:pt x="4062414" y="364648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6007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2A8652B-84A6-84C0-AA3F-9C1E6C9D436F}"/>
              </a:ext>
            </a:extLst>
          </p:cNvPr>
          <p:cNvGrpSpPr/>
          <p:nvPr userDrawn="1"/>
        </p:nvGrpSpPr>
        <p:grpSpPr>
          <a:xfrm flipV="1">
            <a:off x="0" y="0"/>
            <a:ext cx="12192000" cy="5293362"/>
            <a:chOff x="0" y="1564638"/>
            <a:chExt cx="12192000" cy="5293362"/>
          </a:xfrm>
        </p:grpSpPr>
        <p:sp>
          <p:nvSpPr>
            <p:cNvPr id="4" name="Graphic 11">
              <a:extLst>
                <a:ext uri="{FF2B5EF4-FFF2-40B4-BE49-F238E27FC236}">
                  <a16:creationId xmlns:a16="http://schemas.microsoft.com/office/drawing/2014/main" id="{BB038FB3-A490-B161-7F6F-F973A948998F}"/>
                </a:ext>
              </a:extLst>
            </p:cNvPr>
            <p:cNvSpPr/>
            <p:nvPr userDrawn="1"/>
          </p:nvSpPr>
          <p:spPr>
            <a:xfrm rot="5400000" flipH="1">
              <a:off x="4602479" y="-3037841"/>
              <a:ext cx="2987041" cy="12192000"/>
            </a:xfrm>
            <a:custGeom>
              <a:avLst/>
              <a:gdLst>
                <a:gd name="connsiteX0" fmla="*/ 1520643 w 1521111"/>
                <a:gd name="connsiteY0" fmla="*/ 1246882 h 6193468"/>
                <a:gd name="connsiteX1" fmla="*/ 1182006 w 1521111"/>
                <a:gd name="connsiteY1" fmla="*/ 1599246 h 6193468"/>
                <a:gd name="connsiteX2" fmla="*/ 1175460 w 1521111"/>
                <a:gd name="connsiteY2" fmla="*/ 1599309 h 6193468"/>
                <a:gd name="connsiteX3" fmla="*/ 1128817 w 1521111"/>
                <a:gd name="connsiteY3" fmla="*/ 1599309 h 6193468"/>
                <a:gd name="connsiteX4" fmla="*/ 650060 w 1521111"/>
                <a:gd name="connsiteY4" fmla="*/ 2078066 h 6193468"/>
                <a:gd name="connsiteX5" fmla="*/ 650060 w 1521111"/>
                <a:gd name="connsiteY5" fmla="*/ 6193446 h 6193468"/>
                <a:gd name="connsiteX6" fmla="*/ -398 w 1521111"/>
                <a:gd name="connsiteY6" fmla="*/ 6193446 h 6193468"/>
                <a:gd name="connsiteX7" fmla="*/ -398 w 1521111"/>
                <a:gd name="connsiteY7" fmla="*/ -22 h 6193468"/>
                <a:gd name="connsiteX8" fmla="*/ 649806 w 1521111"/>
                <a:gd name="connsiteY8" fmla="*/ -22 h 6193468"/>
                <a:gd name="connsiteX9" fmla="*/ 649806 w 1521111"/>
                <a:gd name="connsiteY9" fmla="*/ 429296 h 6193468"/>
                <a:gd name="connsiteX10" fmla="*/ 1128563 w 1521111"/>
                <a:gd name="connsiteY10" fmla="*/ 908054 h 6193468"/>
                <a:gd name="connsiteX11" fmla="*/ 1168216 w 1521111"/>
                <a:gd name="connsiteY11" fmla="*/ 908054 h 6193468"/>
                <a:gd name="connsiteX12" fmla="*/ 1520643 w 1521111"/>
                <a:gd name="connsiteY12" fmla="*/ 1246882 h 619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1111" h="6193468">
                  <a:moveTo>
                    <a:pt x="1520643" y="1246882"/>
                  </a:moveTo>
                  <a:cubicBezTo>
                    <a:pt x="1524431" y="1437699"/>
                    <a:pt x="1372822" y="1595446"/>
                    <a:pt x="1182006" y="1599246"/>
                  </a:cubicBezTo>
                  <a:cubicBezTo>
                    <a:pt x="1179832" y="1599284"/>
                    <a:pt x="1177646" y="1599309"/>
                    <a:pt x="1175460" y="1599309"/>
                  </a:cubicBezTo>
                  <a:lnTo>
                    <a:pt x="1128817" y="1599309"/>
                  </a:lnTo>
                  <a:cubicBezTo>
                    <a:pt x="864440" y="1599386"/>
                    <a:pt x="650124" y="1813689"/>
                    <a:pt x="650060" y="2078066"/>
                  </a:cubicBezTo>
                  <a:lnTo>
                    <a:pt x="650060" y="6193446"/>
                  </a:lnTo>
                  <a:lnTo>
                    <a:pt x="-398" y="6193446"/>
                  </a:lnTo>
                  <a:lnTo>
                    <a:pt x="-398" y="-22"/>
                  </a:lnTo>
                  <a:lnTo>
                    <a:pt x="649806" y="-22"/>
                  </a:lnTo>
                  <a:lnTo>
                    <a:pt x="649806" y="429296"/>
                  </a:lnTo>
                  <a:cubicBezTo>
                    <a:pt x="649882" y="693678"/>
                    <a:pt x="864186" y="907984"/>
                    <a:pt x="1128563" y="908054"/>
                  </a:cubicBezTo>
                  <a:lnTo>
                    <a:pt x="1168216" y="908054"/>
                  </a:lnTo>
                  <a:cubicBezTo>
                    <a:pt x="1357584" y="908054"/>
                    <a:pt x="1516958" y="1057641"/>
                    <a:pt x="1520643" y="124688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endParaRPr lang="fa-I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0B8CFF6-F336-87B9-778F-BFC0FC32E83B}"/>
                </a:ext>
              </a:extLst>
            </p:cNvPr>
            <p:cNvSpPr/>
            <p:nvPr userDrawn="1"/>
          </p:nvSpPr>
          <p:spPr>
            <a:xfrm>
              <a:off x="0" y="3606800"/>
              <a:ext cx="12192000" cy="3251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425338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AB35583-8204-9409-69C9-DFBE31B423A3}"/>
              </a:ext>
            </a:extLst>
          </p:cNvPr>
          <p:cNvSpPr/>
          <p:nvPr userDrawn="1"/>
        </p:nvSpPr>
        <p:spPr>
          <a:xfrm rot="16200000" flipH="1" flipV="1">
            <a:off x="4874672" y="-4874672"/>
            <a:ext cx="2442699" cy="12192043"/>
          </a:xfrm>
          <a:custGeom>
            <a:avLst/>
            <a:gdLst>
              <a:gd name="connsiteX0" fmla="*/ 0 w 2442699"/>
              <a:gd name="connsiteY0" fmla="*/ 12192043 h 12192043"/>
              <a:gd name="connsiteX1" fmla="*/ 0 w 2442699"/>
              <a:gd name="connsiteY1" fmla="*/ 0 h 12192043"/>
              <a:gd name="connsiteX2" fmla="*/ 732480 w 2442699"/>
              <a:gd name="connsiteY2" fmla="*/ 0 h 12192043"/>
              <a:gd name="connsiteX3" fmla="*/ 732480 w 2442699"/>
              <a:gd name="connsiteY3" fmla="*/ 845125 h 12192043"/>
              <a:gd name="connsiteX4" fmla="*/ 1672627 w 2442699"/>
              <a:gd name="connsiteY4" fmla="*/ 1787572 h 12192043"/>
              <a:gd name="connsiteX5" fmla="*/ 1750494 w 2442699"/>
              <a:gd name="connsiteY5" fmla="*/ 1787572 h 12192043"/>
              <a:gd name="connsiteX6" fmla="*/ 2442563 w 2442699"/>
              <a:gd name="connsiteY6" fmla="*/ 2454564 h 12192043"/>
              <a:gd name="connsiteX7" fmla="*/ 1777574 w 2442699"/>
              <a:gd name="connsiteY7" fmla="*/ 3148201 h 12192043"/>
              <a:gd name="connsiteX8" fmla="*/ 1764719 w 2442699"/>
              <a:gd name="connsiteY8" fmla="*/ 3148325 h 12192043"/>
              <a:gd name="connsiteX9" fmla="*/ 1673125 w 2442699"/>
              <a:gd name="connsiteY9" fmla="*/ 3148325 h 12192043"/>
              <a:gd name="connsiteX10" fmla="*/ 732979 w 2442699"/>
              <a:gd name="connsiteY10" fmla="*/ 4090770 h 12192043"/>
              <a:gd name="connsiteX11" fmla="*/ 732979 w 2442699"/>
              <a:gd name="connsiteY11" fmla="*/ 12192001 h 12192043"/>
              <a:gd name="connsiteX12" fmla="*/ 401320 w 2442699"/>
              <a:gd name="connsiteY12" fmla="*/ 12192001 h 12192043"/>
              <a:gd name="connsiteX13" fmla="*/ 401320 w 2442699"/>
              <a:gd name="connsiteY13" fmla="*/ 12192043 h 1219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42699" h="12192043">
                <a:moveTo>
                  <a:pt x="0" y="12192043"/>
                </a:moveTo>
                <a:lnTo>
                  <a:pt x="0" y="0"/>
                </a:lnTo>
                <a:lnTo>
                  <a:pt x="732480" y="0"/>
                </a:lnTo>
                <a:lnTo>
                  <a:pt x="732480" y="845125"/>
                </a:lnTo>
                <a:cubicBezTo>
                  <a:pt x="732629" y="1365567"/>
                  <a:pt x="1153463" y="1787434"/>
                  <a:pt x="1672627" y="1787572"/>
                </a:cubicBezTo>
                <a:lnTo>
                  <a:pt x="1750494" y="1787572"/>
                </a:lnTo>
                <a:cubicBezTo>
                  <a:pt x="2122360" y="1787572"/>
                  <a:pt x="2435327" y="2082038"/>
                  <a:pt x="2442563" y="2454564"/>
                </a:cubicBezTo>
                <a:cubicBezTo>
                  <a:pt x="2450002" y="2830192"/>
                  <a:pt x="2152284" y="3140721"/>
                  <a:pt x="1777574" y="3148201"/>
                </a:cubicBezTo>
                <a:cubicBezTo>
                  <a:pt x="1773305" y="3148276"/>
                  <a:pt x="1769012" y="3148325"/>
                  <a:pt x="1764719" y="3148325"/>
                </a:cubicBezTo>
                <a:lnTo>
                  <a:pt x="1673125" y="3148325"/>
                </a:lnTo>
                <a:cubicBezTo>
                  <a:pt x="1153962" y="3148477"/>
                  <a:pt x="733105" y="3570338"/>
                  <a:pt x="732979" y="4090770"/>
                </a:cubicBezTo>
                <a:lnTo>
                  <a:pt x="732979" y="12192001"/>
                </a:lnTo>
                <a:lnTo>
                  <a:pt x="401320" y="12192001"/>
                </a:lnTo>
                <a:lnTo>
                  <a:pt x="401320" y="12192043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5585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11">
            <a:extLst>
              <a:ext uri="{FF2B5EF4-FFF2-40B4-BE49-F238E27FC236}">
                <a16:creationId xmlns:a16="http://schemas.microsoft.com/office/drawing/2014/main" id="{79B84BBB-BB1F-9129-EC35-21CED225428B}"/>
              </a:ext>
            </a:extLst>
          </p:cNvPr>
          <p:cNvSpPr/>
          <p:nvPr/>
        </p:nvSpPr>
        <p:spPr>
          <a:xfrm>
            <a:off x="10539397" y="0"/>
            <a:ext cx="1521111" cy="6193468"/>
          </a:xfrm>
          <a:custGeom>
            <a:avLst/>
            <a:gdLst>
              <a:gd name="connsiteX0" fmla="*/ 1520643 w 1521111"/>
              <a:gd name="connsiteY0" fmla="*/ 1246882 h 6193468"/>
              <a:gd name="connsiteX1" fmla="*/ 1182006 w 1521111"/>
              <a:gd name="connsiteY1" fmla="*/ 1599246 h 6193468"/>
              <a:gd name="connsiteX2" fmla="*/ 1175460 w 1521111"/>
              <a:gd name="connsiteY2" fmla="*/ 1599309 h 6193468"/>
              <a:gd name="connsiteX3" fmla="*/ 1128817 w 1521111"/>
              <a:gd name="connsiteY3" fmla="*/ 1599309 h 6193468"/>
              <a:gd name="connsiteX4" fmla="*/ 650060 w 1521111"/>
              <a:gd name="connsiteY4" fmla="*/ 2078066 h 6193468"/>
              <a:gd name="connsiteX5" fmla="*/ 650060 w 1521111"/>
              <a:gd name="connsiteY5" fmla="*/ 6193446 h 6193468"/>
              <a:gd name="connsiteX6" fmla="*/ -398 w 1521111"/>
              <a:gd name="connsiteY6" fmla="*/ 6193446 h 6193468"/>
              <a:gd name="connsiteX7" fmla="*/ -398 w 1521111"/>
              <a:gd name="connsiteY7" fmla="*/ -22 h 6193468"/>
              <a:gd name="connsiteX8" fmla="*/ 649806 w 1521111"/>
              <a:gd name="connsiteY8" fmla="*/ -22 h 6193468"/>
              <a:gd name="connsiteX9" fmla="*/ 649806 w 1521111"/>
              <a:gd name="connsiteY9" fmla="*/ 429296 h 6193468"/>
              <a:gd name="connsiteX10" fmla="*/ 1128563 w 1521111"/>
              <a:gd name="connsiteY10" fmla="*/ 908054 h 6193468"/>
              <a:gd name="connsiteX11" fmla="*/ 1168216 w 1521111"/>
              <a:gd name="connsiteY11" fmla="*/ 908054 h 6193468"/>
              <a:gd name="connsiteX12" fmla="*/ 1520643 w 1521111"/>
              <a:gd name="connsiteY12" fmla="*/ 1246882 h 619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111" h="6193468">
                <a:moveTo>
                  <a:pt x="1520643" y="1246882"/>
                </a:moveTo>
                <a:cubicBezTo>
                  <a:pt x="1524431" y="1437699"/>
                  <a:pt x="1372822" y="1595446"/>
                  <a:pt x="1182006" y="1599246"/>
                </a:cubicBezTo>
                <a:cubicBezTo>
                  <a:pt x="1179832" y="1599284"/>
                  <a:pt x="1177646" y="1599309"/>
                  <a:pt x="1175460" y="1599309"/>
                </a:cubicBezTo>
                <a:lnTo>
                  <a:pt x="1128817" y="1599309"/>
                </a:lnTo>
                <a:cubicBezTo>
                  <a:pt x="864440" y="1599386"/>
                  <a:pt x="650124" y="1813689"/>
                  <a:pt x="650060" y="2078066"/>
                </a:cubicBezTo>
                <a:lnTo>
                  <a:pt x="650060" y="6193446"/>
                </a:lnTo>
                <a:lnTo>
                  <a:pt x="-398" y="6193446"/>
                </a:lnTo>
                <a:lnTo>
                  <a:pt x="-398" y="-22"/>
                </a:lnTo>
                <a:lnTo>
                  <a:pt x="649806" y="-22"/>
                </a:lnTo>
                <a:lnTo>
                  <a:pt x="649806" y="429296"/>
                </a:lnTo>
                <a:cubicBezTo>
                  <a:pt x="649882" y="693678"/>
                  <a:pt x="864186" y="907984"/>
                  <a:pt x="1128563" y="908054"/>
                </a:cubicBezTo>
                <a:lnTo>
                  <a:pt x="1168216" y="908054"/>
                </a:lnTo>
                <a:cubicBezTo>
                  <a:pt x="1357584" y="908054"/>
                  <a:pt x="1516958" y="1057641"/>
                  <a:pt x="1520643" y="124688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F909F6-42B5-5D58-8799-43003E17D19C}"/>
              </a:ext>
            </a:extLst>
          </p:cNvPr>
          <p:cNvSpPr/>
          <p:nvPr userDrawn="1"/>
        </p:nvSpPr>
        <p:spPr>
          <a:xfrm>
            <a:off x="11406164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91A4ABA-889B-E9EF-87A7-B62B4DC7C3B7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4521AD-E1F8-C740-4B16-C7EC2EA11B83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8B599C-FA6F-2DB9-48A9-5833E3459467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EFE5746-2E76-807D-797C-7D11E08B45AC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E09D40-0BDB-5D37-BA35-7DB60104383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7D0FD4-7BE5-07CC-81AB-321A1CA76255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0E1C75-72D1-7956-9A0A-2A5DAC9D15BD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D8D25D-1567-9DB7-B26E-CCE991B0D7FB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CC405397-4B0A-DEDB-2288-4D26B077FDC6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8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11">
            <a:extLst>
              <a:ext uri="{FF2B5EF4-FFF2-40B4-BE49-F238E27FC236}">
                <a16:creationId xmlns:a16="http://schemas.microsoft.com/office/drawing/2014/main" id="{79B84BBB-BB1F-9129-EC35-21CED225428B}"/>
              </a:ext>
            </a:extLst>
          </p:cNvPr>
          <p:cNvSpPr/>
          <p:nvPr/>
        </p:nvSpPr>
        <p:spPr>
          <a:xfrm>
            <a:off x="10539397" y="0"/>
            <a:ext cx="1521111" cy="6193468"/>
          </a:xfrm>
          <a:custGeom>
            <a:avLst/>
            <a:gdLst>
              <a:gd name="connsiteX0" fmla="*/ 1520643 w 1521111"/>
              <a:gd name="connsiteY0" fmla="*/ 1246882 h 6193468"/>
              <a:gd name="connsiteX1" fmla="*/ 1182006 w 1521111"/>
              <a:gd name="connsiteY1" fmla="*/ 1599246 h 6193468"/>
              <a:gd name="connsiteX2" fmla="*/ 1175460 w 1521111"/>
              <a:gd name="connsiteY2" fmla="*/ 1599309 h 6193468"/>
              <a:gd name="connsiteX3" fmla="*/ 1128817 w 1521111"/>
              <a:gd name="connsiteY3" fmla="*/ 1599309 h 6193468"/>
              <a:gd name="connsiteX4" fmla="*/ 650060 w 1521111"/>
              <a:gd name="connsiteY4" fmla="*/ 2078066 h 6193468"/>
              <a:gd name="connsiteX5" fmla="*/ 650060 w 1521111"/>
              <a:gd name="connsiteY5" fmla="*/ 6193446 h 6193468"/>
              <a:gd name="connsiteX6" fmla="*/ -398 w 1521111"/>
              <a:gd name="connsiteY6" fmla="*/ 6193446 h 6193468"/>
              <a:gd name="connsiteX7" fmla="*/ -398 w 1521111"/>
              <a:gd name="connsiteY7" fmla="*/ -22 h 6193468"/>
              <a:gd name="connsiteX8" fmla="*/ 649806 w 1521111"/>
              <a:gd name="connsiteY8" fmla="*/ -22 h 6193468"/>
              <a:gd name="connsiteX9" fmla="*/ 649806 w 1521111"/>
              <a:gd name="connsiteY9" fmla="*/ 429296 h 6193468"/>
              <a:gd name="connsiteX10" fmla="*/ 1128563 w 1521111"/>
              <a:gd name="connsiteY10" fmla="*/ 908054 h 6193468"/>
              <a:gd name="connsiteX11" fmla="*/ 1168216 w 1521111"/>
              <a:gd name="connsiteY11" fmla="*/ 908054 h 6193468"/>
              <a:gd name="connsiteX12" fmla="*/ 1520643 w 1521111"/>
              <a:gd name="connsiteY12" fmla="*/ 1246882 h 619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111" h="6193468">
                <a:moveTo>
                  <a:pt x="1520643" y="1246882"/>
                </a:moveTo>
                <a:cubicBezTo>
                  <a:pt x="1524431" y="1437699"/>
                  <a:pt x="1372822" y="1595446"/>
                  <a:pt x="1182006" y="1599246"/>
                </a:cubicBezTo>
                <a:cubicBezTo>
                  <a:pt x="1179832" y="1599284"/>
                  <a:pt x="1177646" y="1599309"/>
                  <a:pt x="1175460" y="1599309"/>
                </a:cubicBezTo>
                <a:lnTo>
                  <a:pt x="1128817" y="1599309"/>
                </a:lnTo>
                <a:cubicBezTo>
                  <a:pt x="864440" y="1599386"/>
                  <a:pt x="650124" y="1813689"/>
                  <a:pt x="650060" y="2078066"/>
                </a:cubicBezTo>
                <a:lnTo>
                  <a:pt x="650060" y="6193446"/>
                </a:lnTo>
                <a:lnTo>
                  <a:pt x="-398" y="6193446"/>
                </a:lnTo>
                <a:lnTo>
                  <a:pt x="-398" y="-22"/>
                </a:lnTo>
                <a:lnTo>
                  <a:pt x="649806" y="-22"/>
                </a:lnTo>
                <a:lnTo>
                  <a:pt x="649806" y="429296"/>
                </a:lnTo>
                <a:cubicBezTo>
                  <a:pt x="649882" y="693678"/>
                  <a:pt x="864186" y="907984"/>
                  <a:pt x="1128563" y="908054"/>
                </a:cubicBezTo>
                <a:lnTo>
                  <a:pt x="1168216" y="908054"/>
                </a:lnTo>
                <a:cubicBezTo>
                  <a:pt x="1357584" y="908054"/>
                  <a:pt x="1516958" y="1057641"/>
                  <a:pt x="1520643" y="124688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F909F6-42B5-5D58-8799-43003E17D19C}"/>
              </a:ext>
            </a:extLst>
          </p:cNvPr>
          <p:cNvSpPr/>
          <p:nvPr userDrawn="1"/>
        </p:nvSpPr>
        <p:spPr>
          <a:xfrm>
            <a:off x="11406164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91A4ABA-889B-E9EF-87A7-B62B4DC7C3B7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4521AD-E1F8-C740-4B16-C7EC2EA11B83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8B599C-FA6F-2DB9-48A9-5833E3459467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EFE5746-2E76-807D-797C-7D11E08B45AC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E09D40-0BDB-5D37-BA35-7DB60104383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7D0FD4-7BE5-07CC-81AB-321A1CA76255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0E1C75-72D1-7956-9A0A-2A5DAC9D15BD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D8D25D-1567-9DB7-B26E-CCE991B0D7FB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CC405397-4B0A-DEDB-2288-4D26B077FDC6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5AA2E45A-1FE7-5EE2-35EB-D1401AE14F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4369" y="3860800"/>
            <a:ext cx="2997200" cy="2225368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DA6817A3-F8B2-2616-69D5-0D0EA900A7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860800"/>
            <a:ext cx="2997200" cy="2225368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3725A527-87FE-EEF5-B1A5-83708991F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8528"/>
            <a:ext cx="2997200" cy="2407995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3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11">
            <a:extLst>
              <a:ext uri="{FF2B5EF4-FFF2-40B4-BE49-F238E27FC236}">
                <a16:creationId xmlns:a16="http://schemas.microsoft.com/office/drawing/2014/main" id="{79B84BBB-BB1F-9129-EC35-21CED225428B}"/>
              </a:ext>
            </a:extLst>
          </p:cNvPr>
          <p:cNvSpPr/>
          <p:nvPr/>
        </p:nvSpPr>
        <p:spPr>
          <a:xfrm>
            <a:off x="10539397" y="0"/>
            <a:ext cx="1521111" cy="6193468"/>
          </a:xfrm>
          <a:custGeom>
            <a:avLst/>
            <a:gdLst>
              <a:gd name="connsiteX0" fmla="*/ 1520643 w 1521111"/>
              <a:gd name="connsiteY0" fmla="*/ 1246882 h 6193468"/>
              <a:gd name="connsiteX1" fmla="*/ 1182006 w 1521111"/>
              <a:gd name="connsiteY1" fmla="*/ 1599246 h 6193468"/>
              <a:gd name="connsiteX2" fmla="*/ 1175460 w 1521111"/>
              <a:gd name="connsiteY2" fmla="*/ 1599309 h 6193468"/>
              <a:gd name="connsiteX3" fmla="*/ 1128817 w 1521111"/>
              <a:gd name="connsiteY3" fmla="*/ 1599309 h 6193468"/>
              <a:gd name="connsiteX4" fmla="*/ 650060 w 1521111"/>
              <a:gd name="connsiteY4" fmla="*/ 2078066 h 6193468"/>
              <a:gd name="connsiteX5" fmla="*/ 650060 w 1521111"/>
              <a:gd name="connsiteY5" fmla="*/ 6193446 h 6193468"/>
              <a:gd name="connsiteX6" fmla="*/ -398 w 1521111"/>
              <a:gd name="connsiteY6" fmla="*/ 6193446 h 6193468"/>
              <a:gd name="connsiteX7" fmla="*/ -398 w 1521111"/>
              <a:gd name="connsiteY7" fmla="*/ -22 h 6193468"/>
              <a:gd name="connsiteX8" fmla="*/ 649806 w 1521111"/>
              <a:gd name="connsiteY8" fmla="*/ -22 h 6193468"/>
              <a:gd name="connsiteX9" fmla="*/ 649806 w 1521111"/>
              <a:gd name="connsiteY9" fmla="*/ 429296 h 6193468"/>
              <a:gd name="connsiteX10" fmla="*/ 1128563 w 1521111"/>
              <a:gd name="connsiteY10" fmla="*/ 908054 h 6193468"/>
              <a:gd name="connsiteX11" fmla="*/ 1168216 w 1521111"/>
              <a:gd name="connsiteY11" fmla="*/ 908054 h 6193468"/>
              <a:gd name="connsiteX12" fmla="*/ 1520643 w 1521111"/>
              <a:gd name="connsiteY12" fmla="*/ 1246882 h 619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111" h="6193468">
                <a:moveTo>
                  <a:pt x="1520643" y="1246882"/>
                </a:moveTo>
                <a:cubicBezTo>
                  <a:pt x="1524431" y="1437699"/>
                  <a:pt x="1372822" y="1595446"/>
                  <a:pt x="1182006" y="1599246"/>
                </a:cubicBezTo>
                <a:cubicBezTo>
                  <a:pt x="1179832" y="1599284"/>
                  <a:pt x="1177646" y="1599309"/>
                  <a:pt x="1175460" y="1599309"/>
                </a:cubicBezTo>
                <a:lnTo>
                  <a:pt x="1128817" y="1599309"/>
                </a:lnTo>
                <a:cubicBezTo>
                  <a:pt x="864440" y="1599386"/>
                  <a:pt x="650124" y="1813689"/>
                  <a:pt x="650060" y="2078066"/>
                </a:cubicBezTo>
                <a:lnTo>
                  <a:pt x="650060" y="6193446"/>
                </a:lnTo>
                <a:lnTo>
                  <a:pt x="-398" y="6193446"/>
                </a:lnTo>
                <a:lnTo>
                  <a:pt x="-398" y="-22"/>
                </a:lnTo>
                <a:lnTo>
                  <a:pt x="649806" y="-22"/>
                </a:lnTo>
                <a:lnTo>
                  <a:pt x="649806" y="429296"/>
                </a:lnTo>
                <a:cubicBezTo>
                  <a:pt x="649882" y="693678"/>
                  <a:pt x="864186" y="907984"/>
                  <a:pt x="1128563" y="908054"/>
                </a:cubicBezTo>
                <a:lnTo>
                  <a:pt x="1168216" y="908054"/>
                </a:lnTo>
                <a:cubicBezTo>
                  <a:pt x="1357584" y="908054"/>
                  <a:pt x="1516958" y="1057641"/>
                  <a:pt x="1520643" y="124688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F909F6-42B5-5D58-8799-43003E17D19C}"/>
              </a:ext>
            </a:extLst>
          </p:cNvPr>
          <p:cNvSpPr/>
          <p:nvPr userDrawn="1"/>
        </p:nvSpPr>
        <p:spPr>
          <a:xfrm>
            <a:off x="11406164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91A4ABA-889B-E9EF-87A7-B62B4DC7C3B7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4521AD-E1F8-C740-4B16-C7EC2EA11B83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8B599C-FA6F-2DB9-48A9-5833E3459467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EFE5746-2E76-807D-797C-7D11E08B45AC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E09D40-0BDB-5D37-BA35-7DB60104383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7D0FD4-7BE5-07CC-81AB-321A1CA76255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0E1C75-72D1-7956-9A0A-2A5DAC9D15BD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D8D25D-1567-9DB7-B26E-CCE991B0D7FB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CC405397-4B0A-DEDB-2288-4D26B077FDC6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7B82EE3-DA21-F61E-A8E5-899DB4D8F3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44461" y="1033612"/>
            <a:ext cx="5129742" cy="4572001"/>
          </a:xfrm>
          <a:custGeom>
            <a:avLst/>
            <a:gdLst>
              <a:gd name="connsiteX0" fmla="*/ 799935 w 7694613"/>
              <a:gd name="connsiteY0" fmla="*/ 5260976 h 6858001"/>
              <a:gd name="connsiteX1" fmla="*/ 7694612 w 7694613"/>
              <a:gd name="connsiteY1" fmla="*/ 5260976 h 6858001"/>
              <a:gd name="connsiteX2" fmla="*/ 7694612 w 7694613"/>
              <a:gd name="connsiteY2" fmla="*/ 6858001 h 6858001"/>
              <a:gd name="connsiteX3" fmla="*/ 799935 w 7694613"/>
              <a:gd name="connsiteY3" fmla="*/ 6858001 h 6858001"/>
              <a:gd name="connsiteX4" fmla="*/ 0 w 7694613"/>
              <a:gd name="connsiteY4" fmla="*/ 6057583 h 6858001"/>
              <a:gd name="connsiteX5" fmla="*/ 799935 w 7694613"/>
              <a:gd name="connsiteY5" fmla="*/ 5260976 h 6858001"/>
              <a:gd name="connsiteX6" fmla="*/ 3466314 w 7694613"/>
              <a:gd name="connsiteY6" fmla="*/ 3508376 h 6858001"/>
              <a:gd name="connsiteX7" fmla="*/ 7694612 w 7694613"/>
              <a:gd name="connsiteY7" fmla="*/ 3508376 h 6858001"/>
              <a:gd name="connsiteX8" fmla="*/ 7694612 w 7694613"/>
              <a:gd name="connsiteY8" fmla="*/ 5105401 h 6858001"/>
              <a:gd name="connsiteX9" fmla="*/ 3466314 w 7694613"/>
              <a:gd name="connsiteY9" fmla="*/ 5105401 h 6858001"/>
              <a:gd name="connsiteX10" fmla="*/ 2670175 w 7694613"/>
              <a:gd name="connsiteY10" fmla="*/ 4304983 h 6858001"/>
              <a:gd name="connsiteX11" fmla="*/ 3466314 w 7694613"/>
              <a:gd name="connsiteY11" fmla="*/ 3508376 h 6858001"/>
              <a:gd name="connsiteX12" fmla="*/ 1600016 w 7694613"/>
              <a:gd name="connsiteY12" fmla="*/ 1752600 h 6858001"/>
              <a:gd name="connsiteX13" fmla="*/ 7694612 w 7694613"/>
              <a:gd name="connsiteY13" fmla="*/ 1752600 h 6858001"/>
              <a:gd name="connsiteX14" fmla="*/ 7694612 w 7694613"/>
              <a:gd name="connsiteY14" fmla="*/ 3349625 h 6858001"/>
              <a:gd name="connsiteX15" fmla="*/ 1600016 w 7694613"/>
              <a:gd name="connsiteY15" fmla="*/ 3349625 h 6858001"/>
              <a:gd name="connsiteX16" fmla="*/ 800100 w 7694613"/>
              <a:gd name="connsiteY16" fmla="*/ 2553018 h 6858001"/>
              <a:gd name="connsiteX17" fmla="*/ 1600016 w 7694613"/>
              <a:gd name="connsiteY17" fmla="*/ 1752600 h 6858001"/>
              <a:gd name="connsiteX18" fmla="*/ 2701619 w 7694613"/>
              <a:gd name="connsiteY18" fmla="*/ 0 h 6858001"/>
              <a:gd name="connsiteX19" fmla="*/ 7694613 w 7694613"/>
              <a:gd name="connsiteY19" fmla="*/ 0 h 6858001"/>
              <a:gd name="connsiteX20" fmla="*/ 7694613 w 7694613"/>
              <a:gd name="connsiteY20" fmla="*/ 1597025 h 6858001"/>
              <a:gd name="connsiteX21" fmla="*/ 2701619 w 7694613"/>
              <a:gd name="connsiteY21" fmla="*/ 1597025 h 6858001"/>
              <a:gd name="connsiteX22" fmla="*/ 1901826 w 7694613"/>
              <a:gd name="connsiteY22" fmla="*/ 800418 h 6858001"/>
              <a:gd name="connsiteX23" fmla="*/ 2701619 w 7694613"/>
              <a:gd name="connsiteY2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694613" h="6858001">
                <a:moveTo>
                  <a:pt x="799935" y="5260976"/>
                </a:moveTo>
                <a:cubicBezTo>
                  <a:pt x="799935" y="5260976"/>
                  <a:pt x="799935" y="5260976"/>
                  <a:pt x="7694612" y="5260976"/>
                </a:cubicBezTo>
                <a:lnTo>
                  <a:pt x="7694612" y="6858001"/>
                </a:lnTo>
                <a:cubicBezTo>
                  <a:pt x="7694612" y="6858001"/>
                  <a:pt x="7694612" y="6858001"/>
                  <a:pt x="799935" y="6858001"/>
                </a:cubicBezTo>
                <a:cubicBezTo>
                  <a:pt x="358066" y="6858001"/>
                  <a:pt x="0" y="6499719"/>
                  <a:pt x="0" y="6057583"/>
                </a:cubicBezTo>
                <a:cubicBezTo>
                  <a:pt x="0" y="5619259"/>
                  <a:pt x="358066" y="5260976"/>
                  <a:pt x="799935" y="5260976"/>
                </a:cubicBezTo>
                <a:close/>
                <a:moveTo>
                  <a:pt x="3466314" y="3508376"/>
                </a:moveTo>
                <a:cubicBezTo>
                  <a:pt x="3466314" y="3508376"/>
                  <a:pt x="3466314" y="3508376"/>
                  <a:pt x="7694612" y="3508376"/>
                </a:cubicBezTo>
                <a:lnTo>
                  <a:pt x="7694612" y="5105401"/>
                </a:lnTo>
                <a:cubicBezTo>
                  <a:pt x="7694612" y="5105401"/>
                  <a:pt x="7694612" y="5105401"/>
                  <a:pt x="3466314" y="5105401"/>
                </a:cubicBezTo>
                <a:cubicBezTo>
                  <a:pt x="3028247" y="5105401"/>
                  <a:pt x="2670175" y="4747119"/>
                  <a:pt x="2670175" y="4304983"/>
                </a:cubicBezTo>
                <a:cubicBezTo>
                  <a:pt x="2670175" y="3862847"/>
                  <a:pt x="3028247" y="3508376"/>
                  <a:pt x="3466314" y="3508376"/>
                </a:cubicBezTo>
                <a:close/>
                <a:moveTo>
                  <a:pt x="1600016" y="1752600"/>
                </a:moveTo>
                <a:cubicBezTo>
                  <a:pt x="1600016" y="1752600"/>
                  <a:pt x="1600016" y="1752600"/>
                  <a:pt x="7694612" y="1752600"/>
                </a:cubicBezTo>
                <a:lnTo>
                  <a:pt x="7694612" y="3349625"/>
                </a:lnTo>
                <a:cubicBezTo>
                  <a:pt x="7694612" y="3349625"/>
                  <a:pt x="7694612" y="3349625"/>
                  <a:pt x="1600016" y="3349625"/>
                </a:cubicBezTo>
                <a:cubicBezTo>
                  <a:pt x="1158158" y="3349625"/>
                  <a:pt x="800100" y="2995154"/>
                  <a:pt x="800100" y="2553018"/>
                </a:cubicBezTo>
                <a:cubicBezTo>
                  <a:pt x="800100" y="2110883"/>
                  <a:pt x="1158158" y="1752600"/>
                  <a:pt x="1600016" y="1752600"/>
                </a:cubicBezTo>
                <a:close/>
                <a:moveTo>
                  <a:pt x="2701619" y="0"/>
                </a:moveTo>
                <a:cubicBezTo>
                  <a:pt x="7694613" y="0"/>
                  <a:pt x="7694613" y="0"/>
                  <a:pt x="7694613" y="0"/>
                </a:cubicBezTo>
                <a:lnTo>
                  <a:pt x="7694613" y="1597025"/>
                </a:lnTo>
                <a:cubicBezTo>
                  <a:pt x="2701619" y="1597025"/>
                  <a:pt x="2701619" y="1597025"/>
                  <a:pt x="2701619" y="1597025"/>
                </a:cubicBezTo>
                <a:cubicBezTo>
                  <a:pt x="2259829" y="1597025"/>
                  <a:pt x="1901826" y="1238743"/>
                  <a:pt x="1901826" y="800418"/>
                </a:cubicBezTo>
                <a:cubicBezTo>
                  <a:pt x="1901826" y="358283"/>
                  <a:pt x="2259829" y="0"/>
                  <a:pt x="270161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742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11">
            <a:extLst>
              <a:ext uri="{FF2B5EF4-FFF2-40B4-BE49-F238E27FC236}">
                <a16:creationId xmlns:a16="http://schemas.microsoft.com/office/drawing/2014/main" id="{79B84BBB-BB1F-9129-EC35-21CED225428B}"/>
              </a:ext>
            </a:extLst>
          </p:cNvPr>
          <p:cNvSpPr/>
          <p:nvPr/>
        </p:nvSpPr>
        <p:spPr>
          <a:xfrm>
            <a:off x="10539397" y="0"/>
            <a:ext cx="1521111" cy="6193468"/>
          </a:xfrm>
          <a:custGeom>
            <a:avLst/>
            <a:gdLst>
              <a:gd name="connsiteX0" fmla="*/ 1520643 w 1521111"/>
              <a:gd name="connsiteY0" fmla="*/ 1246882 h 6193468"/>
              <a:gd name="connsiteX1" fmla="*/ 1182006 w 1521111"/>
              <a:gd name="connsiteY1" fmla="*/ 1599246 h 6193468"/>
              <a:gd name="connsiteX2" fmla="*/ 1175460 w 1521111"/>
              <a:gd name="connsiteY2" fmla="*/ 1599309 h 6193468"/>
              <a:gd name="connsiteX3" fmla="*/ 1128817 w 1521111"/>
              <a:gd name="connsiteY3" fmla="*/ 1599309 h 6193468"/>
              <a:gd name="connsiteX4" fmla="*/ 650060 w 1521111"/>
              <a:gd name="connsiteY4" fmla="*/ 2078066 h 6193468"/>
              <a:gd name="connsiteX5" fmla="*/ 650060 w 1521111"/>
              <a:gd name="connsiteY5" fmla="*/ 6193446 h 6193468"/>
              <a:gd name="connsiteX6" fmla="*/ -398 w 1521111"/>
              <a:gd name="connsiteY6" fmla="*/ 6193446 h 6193468"/>
              <a:gd name="connsiteX7" fmla="*/ -398 w 1521111"/>
              <a:gd name="connsiteY7" fmla="*/ -22 h 6193468"/>
              <a:gd name="connsiteX8" fmla="*/ 649806 w 1521111"/>
              <a:gd name="connsiteY8" fmla="*/ -22 h 6193468"/>
              <a:gd name="connsiteX9" fmla="*/ 649806 w 1521111"/>
              <a:gd name="connsiteY9" fmla="*/ 429296 h 6193468"/>
              <a:gd name="connsiteX10" fmla="*/ 1128563 w 1521111"/>
              <a:gd name="connsiteY10" fmla="*/ 908054 h 6193468"/>
              <a:gd name="connsiteX11" fmla="*/ 1168216 w 1521111"/>
              <a:gd name="connsiteY11" fmla="*/ 908054 h 6193468"/>
              <a:gd name="connsiteX12" fmla="*/ 1520643 w 1521111"/>
              <a:gd name="connsiteY12" fmla="*/ 1246882 h 619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111" h="6193468">
                <a:moveTo>
                  <a:pt x="1520643" y="1246882"/>
                </a:moveTo>
                <a:cubicBezTo>
                  <a:pt x="1524431" y="1437699"/>
                  <a:pt x="1372822" y="1595446"/>
                  <a:pt x="1182006" y="1599246"/>
                </a:cubicBezTo>
                <a:cubicBezTo>
                  <a:pt x="1179832" y="1599284"/>
                  <a:pt x="1177646" y="1599309"/>
                  <a:pt x="1175460" y="1599309"/>
                </a:cubicBezTo>
                <a:lnTo>
                  <a:pt x="1128817" y="1599309"/>
                </a:lnTo>
                <a:cubicBezTo>
                  <a:pt x="864440" y="1599386"/>
                  <a:pt x="650124" y="1813689"/>
                  <a:pt x="650060" y="2078066"/>
                </a:cubicBezTo>
                <a:lnTo>
                  <a:pt x="650060" y="6193446"/>
                </a:lnTo>
                <a:lnTo>
                  <a:pt x="-398" y="6193446"/>
                </a:lnTo>
                <a:lnTo>
                  <a:pt x="-398" y="-22"/>
                </a:lnTo>
                <a:lnTo>
                  <a:pt x="649806" y="-22"/>
                </a:lnTo>
                <a:lnTo>
                  <a:pt x="649806" y="429296"/>
                </a:lnTo>
                <a:cubicBezTo>
                  <a:pt x="649882" y="693678"/>
                  <a:pt x="864186" y="907984"/>
                  <a:pt x="1128563" y="908054"/>
                </a:cubicBezTo>
                <a:lnTo>
                  <a:pt x="1168216" y="908054"/>
                </a:lnTo>
                <a:cubicBezTo>
                  <a:pt x="1357584" y="908054"/>
                  <a:pt x="1516958" y="1057641"/>
                  <a:pt x="1520643" y="124688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F909F6-42B5-5D58-8799-43003E17D19C}"/>
              </a:ext>
            </a:extLst>
          </p:cNvPr>
          <p:cNvSpPr/>
          <p:nvPr userDrawn="1"/>
        </p:nvSpPr>
        <p:spPr>
          <a:xfrm>
            <a:off x="11406164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91A4ABA-889B-E9EF-87A7-B62B4DC7C3B7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a-IR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4521AD-E1F8-C740-4B16-C7EC2EA11B83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8B599C-FA6F-2DB9-48A9-5833E3459467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EFE5746-2E76-807D-797C-7D11E08B45AC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E09D40-0BDB-5D37-BA35-7DB60104383D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7D0FD4-7BE5-07CC-81AB-321A1CA76255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0E1C75-72D1-7956-9A0A-2A5DAC9D15BD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D8D25D-1567-9DB7-B26E-CCE991B0D7FB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CC405397-4B0A-DEDB-2288-4D26B077FDC6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89E8B5F-7561-637E-9405-A2D0650672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08102"/>
            <a:ext cx="4961653" cy="4841796"/>
          </a:xfrm>
          <a:custGeom>
            <a:avLst/>
            <a:gdLst>
              <a:gd name="connsiteX0" fmla="*/ 0 w 8591550"/>
              <a:gd name="connsiteY0" fmla="*/ 0 h 5519738"/>
              <a:gd name="connsiteX1" fmla="*/ 8591550 w 8591550"/>
              <a:gd name="connsiteY1" fmla="*/ 0 h 5519738"/>
              <a:gd name="connsiteX2" fmla="*/ 8591550 w 8591550"/>
              <a:gd name="connsiteY2" fmla="*/ 5519738 h 5519738"/>
              <a:gd name="connsiteX3" fmla="*/ 0 w 8591550"/>
              <a:gd name="connsiteY3" fmla="*/ 5519738 h 5519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91550" h="5519738">
                <a:moveTo>
                  <a:pt x="0" y="0"/>
                </a:moveTo>
                <a:lnTo>
                  <a:pt x="8591550" y="0"/>
                </a:lnTo>
                <a:lnTo>
                  <a:pt x="8591550" y="5519738"/>
                </a:lnTo>
                <a:lnTo>
                  <a:pt x="0" y="551973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2215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">
            <a:extLst>
              <a:ext uri="{FF2B5EF4-FFF2-40B4-BE49-F238E27FC236}">
                <a16:creationId xmlns:a16="http://schemas.microsoft.com/office/drawing/2014/main" id="{71682ECB-CE05-6B80-7317-70BBD8CB4138}"/>
              </a:ext>
            </a:extLst>
          </p:cNvPr>
          <p:cNvSpPr/>
          <p:nvPr userDrawn="1"/>
        </p:nvSpPr>
        <p:spPr>
          <a:xfrm>
            <a:off x="10539398" y="0"/>
            <a:ext cx="1513350" cy="6189401"/>
          </a:xfrm>
          <a:custGeom>
            <a:avLst/>
            <a:gdLst>
              <a:gd name="connsiteX0" fmla="*/ 1512697 w 1513350"/>
              <a:gd name="connsiteY0" fmla="*/ 2137537 h 6189401"/>
              <a:gd name="connsiteX1" fmla="*/ 1409653 w 1513350"/>
              <a:gd name="connsiteY1" fmla="*/ 2388525 h 6189401"/>
              <a:gd name="connsiteX2" fmla="*/ 1161134 w 1513350"/>
              <a:gd name="connsiteY2" fmla="*/ 2491569 h 6189401"/>
              <a:gd name="connsiteX3" fmla="*/ 1092213 w 1513350"/>
              <a:gd name="connsiteY3" fmla="*/ 2491569 h 6189401"/>
              <a:gd name="connsiteX4" fmla="*/ 649055 w 1513350"/>
              <a:gd name="connsiteY4" fmla="*/ 2934279 h 6189401"/>
              <a:gd name="connsiteX5" fmla="*/ 649055 w 1513350"/>
              <a:gd name="connsiteY5" fmla="*/ 6189496 h 6189401"/>
              <a:gd name="connsiteX6" fmla="*/ -642 w 1513350"/>
              <a:gd name="connsiteY6" fmla="*/ 6189496 h 6189401"/>
              <a:gd name="connsiteX7" fmla="*/ -642 w 1513350"/>
              <a:gd name="connsiteY7" fmla="*/ 94 h 6189401"/>
              <a:gd name="connsiteX8" fmla="*/ 649055 w 1513350"/>
              <a:gd name="connsiteY8" fmla="*/ 94 h 6189401"/>
              <a:gd name="connsiteX9" fmla="*/ 649055 w 1513350"/>
              <a:gd name="connsiteY9" fmla="*/ 1345284 h 6189401"/>
              <a:gd name="connsiteX10" fmla="*/ 1091316 w 1513350"/>
              <a:gd name="connsiteY10" fmla="*/ 1789341 h 6189401"/>
              <a:gd name="connsiteX11" fmla="*/ 1092213 w 1513350"/>
              <a:gd name="connsiteY11" fmla="*/ 1789341 h 6189401"/>
              <a:gd name="connsiteX12" fmla="*/ 1151032 w 1513350"/>
              <a:gd name="connsiteY12" fmla="*/ 1789341 h 6189401"/>
              <a:gd name="connsiteX13" fmla="*/ 1512697 w 1513350"/>
              <a:gd name="connsiteY13" fmla="*/ 2137537 h 618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3350" h="6189401">
                <a:moveTo>
                  <a:pt x="1512697" y="2137537"/>
                </a:moveTo>
                <a:cubicBezTo>
                  <a:pt x="1513460" y="2231646"/>
                  <a:pt x="1476329" y="2322106"/>
                  <a:pt x="1409653" y="2388525"/>
                </a:cubicBezTo>
                <a:cubicBezTo>
                  <a:pt x="1343898" y="2454675"/>
                  <a:pt x="1254412" y="2491778"/>
                  <a:pt x="1161134" y="2491569"/>
                </a:cubicBezTo>
                <a:lnTo>
                  <a:pt x="1092213" y="2491569"/>
                </a:lnTo>
                <a:cubicBezTo>
                  <a:pt x="847646" y="2491569"/>
                  <a:pt x="649302" y="2689704"/>
                  <a:pt x="649055" y="2934279"/>
                </a:cubicBezTo>
                <a:lnTo>
                  <a:pt x="649055" y="6189496"/>
                </a:lnTo>
                <a:lnTo>
                  <a:pt x="-642" y="6189496"/>
                </a:lnTo>
                <a:lnTo>
                  <a:pt x="-642" y="94"/>
                </a:lnTo>
                <a:lnTo>
                  <a:pt x="649055" y="94"/>
                </a:lnTo>
                <a:lnTo>
                  <a:pt x="649055" y="1345284"/>
                </a:lnTo>
                <a:cubicBezTo>
                  <a:pt x="648560" y="1590034"/>
                  <a:pt x="846567" y="1788844"/>
                  <a:pt x="1091316" y="1789341"/>
                </a:cubicBezTo>
                <a:cubicBezTo>
                  <a:pt x="1091608" y="1789341"/>
                  <a:pt x="1091921" y="1789341"/>
                  <a:pt x="1092213" y="1789341"/>
                </a:cubicBezTo>
                <a:lnTo>
                  <a:pt x="1151032" y="1789341"/>
                </a:lnTo>
                <a:cubicBezTo>
                  <a:pt x="1345671" y="1789341"/>
                  <a:pt x="1511350" y="1942672"/>
                  <a:pt x="1512697" y="2137537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12538B-E577-7D62-F684-9FDCC7AA417E}"/>
              </a:ext>
            </a:extLst>
          </p:cNvPr>
          <p:cNvSpPr/>
          <p:nvPr userDrawn="1"/>
        </p:nvSpPr>
        <p:spPr>
          <a:xfrm>
            <a:off x="11396928" y="951347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2F180E-3A89-8AA4-20E7-BF5C10B35BEA}"/>
              </a:ext>
            </a:extLst>
          </p:cNvPr>
          <p:cNvSpPr/>
          <p:nvPr userDrawn="1"/>
        </p:nvSpPr>
        <p:spPr>
          <a:xfrm>
            <a:off x="11396928" y="183616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0ACBCC8-56B6-B7B8-B6EE-3CA68FD77B64}"/>
              </a:ext>
            </a:extLst>
          </p:cNvPr>
          <p:cNvSpPr/>
          <p:nvPr userDrawn="1"/>
        </p:nvSpPr>
        <p:spPr>
          <a:xfrm>
            <a:off x="11396928" y="272122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7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603A7E4-B2F3-5716-DD80-A76149EB280A}"/>
              </a:ext>
            </a:extLst>
          </p:cNvPr>
          <p:cNvSpPr/>
          <p:nvPr userDrawn="1"/>
        </p:nvSpPr>
        <p:spPr>
          <a:xfrm>
            <a:off x="11396928" y="360628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3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6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00208-C5CE-C27F-EF25-339C6E941188}"/>
              </a:ext>
            </a:extLst>
          </p:cNvPr>
          <p:cNvSpPr/>
          <p:nvPr userDrawn="1"/>
        </p:nvSpPr>
        <p:spPr>
          <a:xfrm>
            <a:off x="11396928" y="4491348"/>
            <a:ext cx="598386" cy="598385"/>
          </a:xfrm>
          <a:custGeom>
            <a:avLst/>
            <a:gdLst>
              <a:gd name="connsiteX0" fmla="*/ 648790 w 648790"/>
              <a:gd name="connsiteY0" fmla="*/ 324395 h 648789"/>
              <a:gd name="connsiteX1" fmla="*/ 324395 w 648790"/>
              <a:gd name="connsiteY1" fmla="*/ 648790 h 648789"/>
              <a:gd name="connsiteX2" fmla="*/ 0 w 648790"/>
              <a:gd name="connsiteY2" fmla="*/ 324395 h 648789"/>
              <a:gd name="connsiteX3" fmla="*/ 324395 w 648790"/>
              <a:gd name="connsiteY3" fmla="*/ 0 h 648789"/>
              <a:gd name="connsiteX4" fmla="*/ 648790 w 648790"/>
              <a:gd name="connsiteY4" fmla="*/ 324395 h 6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90" h="648789">
                <a:moveTo>
                  <a:pt x="648790" y="324395"/>
                </a:moveTo>
                <a:cubicBezTo>
                  <a:pt x="648790" y="503554"/>
                  <a:pt x="503554" y="648790"/>
                  <a:pt x="324395" y="648790"/>
                </a:cubicBezTo>
                <a:cubicBezTo>
                  <a:pt x="145237" y="648790"/>
                  <a:pt x="0" y="503553"/>
                  <a:pt x="0" y="324395"/>
                </a:cubicBezTo>
                <a:cubicBezTo>
                  <a:pt x="0" y="145236"/>
                  <a:pt x="145237" y="0"/>
                  <a:pt x="324395" y="0"/>
                </a:cubicBezTo>
                <a:cubicBezTo>
                  <a:pt x="503554" y="0"/>
                  <a:pt x="648790" y="145237"/>
                  <a:pt x="648790" y="324395"/>
                </a:cubicBezTo>
                <a:close/>
              </a:path>
            </a:pathLst>
          </a:custGeom>
          <a:ln w="285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99B0D9-64B4-E893-A30F-83FC571F2828}"/>
              </a:ext>
            </a:extLst>
          </p:cNvPr>
          <p:cNvSpPr/>
          <p:nvPr userDrawn="1"/>
        </p:nvSpPr>
        <p:spPr>
          <a:xfrm>
            <a:off x="10550013" y="6258896"/>
            <a:ext cx="1548202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C71EDC-8598-E21A-C84B-BBAB7264FC66}"/>
              </a:ext>
            </a:extLst>
          </p:cNvPr>
          <p:cNvSpPr/>
          <p:nvPr userDrawn="1"/>
        </p:nvSpPr>
        <p:spPr>
          <a:xfrm>
            <a:off x="10677095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CCE86CA-3292-99AD-1730-D5AB0655FD0B}"/>
              </a:ext>
            </a:extLst>
          </p:cNvPr>
          <p:cNvSpPr/>
          <p:nvPr userDrawn="1"/>
        </p:nvSpPr>
        <p:spPr>
          <a:xfrm>
            <a:off x="11601141" y="6330734"/>
            <a:ext cx="381674" cy="381674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DD72CE-79AA-AB89-E6E2-C41B98FF6C2A}"/>
              </a:ext>
            </a:extLst>
          </p:cNvPr>
          <p:cNvSpPr/>
          <p:nvPr userDrawn="1"/>
        </p:nvSpPr>
        <p:spPr>
          <a:xfrm>
            <a:off x="11118206" y="6309822"/>
            <a:ext cx="423497" cy="423497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4523AA0B-6BBC-B631-3EF1-9A8EA5AB1B07}"/>
              </a:ext>
            </a:extLst>
          </p:cNvPr>
          <p:cNvSpPr txBox="1">
            <a:spLocks/>
          </p:cNvSpPr>
          <p:nvPr userDrawn="1"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‹#›</a:t>
            </a:fld>
            <a:endParaRPr lang="en-US" sz="1600" dirty="0">
              <a:solidFill>
                <a:srgbClr val="3145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94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810C6-DCE1-66DD-5D67-E9463C569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8D25-85E3-4495-8896-905165474BD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410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4" r:id="rId5"/>
    <p:sldLayoutId id="2147483670" r:id="rId6"/>
    <p:sldLayoutId id="2147483663" r:id="rId7"/>
    <p:sldLayoutId id="2147483658" r:id="rId8"/>
    <p:sldLayoutId id="2147483650" r:id="rId9"/>
    <p:sldLayoutId id="2147483664" r:id="rId10"/>
    <p:sldLayoutId id="2147483659" r:id="rId11"/>
    <p:sldLayoutId id="2147483651" r:id="rId12"/>
    <p:sldLayoutId id="2147483668" r:id="rId13"/>
    <p:sldLayoutId id="2147483665" r:id="rId14"/>
    <p:sldLayoutId id="2147483660" r:id="rId15"/>
    <p:sldLayoutId id="2147483652" r:id="rId16"/>
    <p:sldLayoutId id="2147483669" r:id="rId17"/>
    <p:sldLayoutId id="2147483666" r:id="rId18"/>
    <p:sldLayoutId id="2147483661" r:id="rId19"/>
    <p:sldLayoutId id="2147483653" r:id="rId20"/>
    <p:sldLayoutId id="2147483667" r:id="rId21"/>
    <p:sldLayoutId id="214748366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14.svg"/><Relationship Id="rId7" Type="http://schemas.openxmlformats.org/officeDocument/2006/relationships/slide" Target="slide2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.png"/><Relationship Id="rId7" Type="http://schemas.openxmlformats.org/officeDocument/2006/relationships/slide" Target="slide2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3.svg"/><Relationship Id="rId9" Type="http://schemas.openxmlformats.org/officeDocument/2006/relationships/slide" Target="slide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.png"/><Relationship Id="rId7" Type="http://schemas.openxmlformats.org/officeDocument/2006/relationships/slide" Target="slide2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3.svg"/><Relationship Id="rId9" Type="http://schemas.openxmlformats.org/officeDocument/2006/relationships/slide" Target="slide3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8.svg"/><Relationship Id="rId7" Type="http://schemas.openxmlformats.org/officeDocument/2006/relationships/slide" Target="slide1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slide" Target="slide3.xml"/><Relationship Id="rId5" Type="http://schemas.openxmlformats.org/officeDocument/2006/relationships/image" Target="../media/image3.svg"/><Relationship Id="rId10" Type="http://schemas.openxmlformats.org/officeDocument/2006/relationships/slide" Target="slide37.xml"/><Relationship Id="rId4" Type="http://schemas.openxmlformats.org/officeDocument/2006/relationships/image" Target="../media/image2.png"/><Relationship Id="rId9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7.png"/><Relationship Id="rId3" Type="http://schemas.openxmlformats.org/officeDocument/2006/relationships/slide" Target="slide3.xml"/><Relationship Id="rId7" Type="http://schemas.openxmlformats.org/officeDocument/2006/relationships/image" Target="../media/image5.png"/><Relationship Id="rId12" Type="http://schemas.openxmlformats.org/officeDocument/2006/relationships/slide" Target="slide29.xml"/><Relationship Id="rId2" Type="http://schemas.openxmlformats.org/officeDocument/2006/relationships/image" Target="../media/image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5" Type="http://schemas.openxmlformats.org/officeDocument/2006/relationships/slide" Target="slide37.xml"/><Relationship Id="rId10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slide" Target="slide21.xml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svg"/><Relationship Id="rId11" Type="http://schemas.openxmlformats.org/officeDocument/2006/relationships/slide" Target="slide37.xml"/><Relationship Id="rId5" Type="http://schemas.openxmlformats.org/officeDocument/2006/relationships/image" Target="../media/image2.png"/><Relationship Id="rId10" Type="http://schemas.openxmlformats.org/officeDocument/2006/relationships/slide" Target="slide21.xml"/><Relationship Id="rId4" Type="http://schemas.openxmlformats.org/officeDocument/2006/relationships/image" Target="../media/image21.jpeg"/><Relationship Id="rId9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3.jpeg"/><Relationship Id="rId7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svg"/><Relationship Id="rId11" Type="http://schemas.openxmlformats.org/officeDocument/2006/relationships/slide" Target="slide37.xml"/><Relationship Id="rId5" Type="http://schemas.openxmlformats.org/officeDocument/2006/relationships/image" Target="../media/image2.png"/><Relationship Id="rId10" Type="http://schemas.openxmlformats.org/officeDocument/2006/relationships/slide" Target="slide21.xml"/><Relationship Id="rId4" Type="http://schemas.openxmlformats.org/officeDocument/2006/relationships/image" Target="../media/image12.jpeg"/><Relationship Id="rId9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9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.png"/><Relationship Id="rId7" Type="http://schemas.openxmlformats.org/officeDocument/2006/relationships/slide" Target="slide2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3.svg"/><Relationship Id="rId9" Type="http://schemas.openxmlformats.org/officeDocument/2006/relationships/slide" Target="slide3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slide" Target="slide13.xml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12" Type="http://schemas.openxmlformats.org/officeDocument/2006/relationships/slide" Target="slide3.xml"/><Relationship Id="rId2" Type="http://schemas.openxmlformats.org/officeDocument/2006/relationships/image" Target="../media/image25.png"/><Relationship Id="rId16" Type="http://schemas.openxmlformats.org/officeDocument/2006/relationships/slide" Target="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.svg"/><Relationship Id="rId5" Type="http://schemas.openxmlformats.org/officeDocument/2006/relationships/image" Target="../media/image28.svg"/><Relationship Id="rId15" Type="http://schemas.openxmlformats.org/officeDocument/2006/relationships/slide" Target="slide21.xml"/><Relationship Id="rId10" Type="http://schemas.openxmlformats.org/officeDocument/2006/relationships/image" Target="../media/image2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2.jpeg"/><Relationship Id="rId7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svg"/><Relationship Id="rId11" Type="http://schemas.openxmlformats.org/officeDocument/2006/relationships/slide" Target="slide37.xml"/><Relationship Id="rId5" Type="http://schemas.openxmlformats.org/officeDocument/2006/relationships/image" Target="../media/image2.png"/><Relationship Id="rId10" Type="http://schemas.openxmlformats.org/officeDocument/2006/relationships/slide" Target="slide21.xml"/><Relationship Id="rId4" Type="http://schemas.openxmlformats.org/officeDocument/2006/relationships/image" Target="../media/image33.jpeg"/><Relationship Id="rId9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35.jpeg"/><Relationship Id="rId7" Type="http://schemas.openxmlformats.org/officeDocument/2006/relationships/slide" Target="slide1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Relationship Id="rId6" Type="http://schemas.openxmlformats.org/officeDocument/2006/relationships/slide" Target="slide3.xml"/><Relationship Id="rId5" Type="http://schemas.openxmlformats.org/officeDocument/2006/relationships/image" Target="../media/image3.svg"/><Relationship Id="rId10" Type="http://schemas.openxmlformats.org/officeDocument/2006/relationships/slide" Target="slide37.xml"/><Relationship Id="rId4" Type="http://schemas.openxmlformats.org/officeDocument/2006/relationships/image" Target="../media/image2.png"/><Relationship Id="rId9" Type="http://schemas.openxmlformats.org/officeDocument/2006/relationships/slide" Target="slide2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.png"/><Relationship Id="rId7" Type="http://schemas.openxmlformats.org/officeDocument/2006/relationships/slide" Target="slide29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3.svg"/><Relationship Id="rId9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10" Type="http://schemas.openxmlformats.org/officeDocument/2006/relationships/image" Target="../media/image38.svg"/><Relationship Id="rId4" Type="http://schemas.openxmlformats.org/officeDocument/2006/relationships/slide" Target="slide3.xml"/><Relationship Id="rId9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.png"/><Relationship Id="rId7" Type="http://schemas.openxmlformats.org/officeDocument/2006/relationships/slide" Target="slide29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3.svg"/><Relationship Id="rId9" Type="http://schemas.openxmlformats.org/officeDocument/2006/relationships/slide" Target="slide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0.jpeg"/><Relationship Id="rId7" Type="http://schemas.openxmlformats.org/officeDocument/2006/relationships/slide" Target="slide3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1.jpeg"/><Relationship Id="rId11" Type="http://schemas.openxmlformats.org/officeDocument/2006/relationships/slide" Target="slide37.xml"/><Relationship Id="rId5" Type="http://schemas.openxmlformats.org/officeDocument/2006/relationships/image" Target="../media/image12.jpeg"/><Relationship Id="rId10" Type="http://schemas.openxmlformats.org/officeDocument/2006/relationships/slide" Target="slide21.xml"/><Relationship Id="rId4" Type="http://schemas.openxmlformats.org/officeDocument/2006/relationships/image" Target="../media/image20.jpeg"/><Relationship Id="rId9" Type="http://schemas.openxmlformats.org/officeDocument/2006/relationships/slide" Target="slide2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3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2.xml"/><Relationship Id="rId6" Type="http://schemas.openxmlformats.org/officeDocument/2006/relationships/slide" Target="slide21.xml"/><Relationship Id="rId5" Type="http://schemas.openxmlformats.org/officeDocument/2006/relationships/slide" Target="slide29.xml"/><Relationship Id="rId4" Type="http://schemas.openxmlformats.org/officeDocument/2006/relationships/slide" Target="slide1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8.svg"/><Relationship Id="rId7" Type="http://schemas.openxmlformats.org/officeDocument/2006/relationships/slide" Target="slide2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.sv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11.jpeg"/><Relationship Id="rId7" Type="http://schemas.openxmlformats.org/officeDocument/2006/relationships/slide" Target="slide2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12.jpeg"/><Relationship Id="rId9" Type="http://schemas.openxmlformats.org/officeDocument/2006/relationships/slide" Target="slide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308AAF-A4E3-A2D3-6CB5-1C13D0196C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0" t="16297" r="23284" b="30864"/>
          <a:stretch/>
        </p:blipFill>
        <p:spPr>
          <a:xfrm>
            <a:off x="824088" y="0"/>
            <a:ext cx="5621867" cy="663463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754E6E-994F-C66B-1216-72FDDB2033B7}"/>
              </a:ext>
            </a:extLst>
          </p:cNvPr>
          <p:cNvSpPr/>
          <p:nvPr/>
        </p:nvSpPr>
        <p:spPr>
          <a:xfrm>
            <a:off x="6882616" y="2151653"/>
            <a:ext cx="5019295" cy="1232191"/>
          </a:xfrm>
          <a:prstGeom prst="roundRect">
            <a:avLst>
              <a:gd name="adj" fmla="val 15723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منو دار مهندسی کامپیوتر ( مناسب تمامی ارائه ها)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699C187-7756-CB33-F635-46A447446FD0}"/>
              </a:ext>
            </a:extLst>
          </p:cNvPr>
          <p:cNvGrpSpPr/>
          <p:nvPr/>
        </p:nvGrpSpPr>
        <p:grpSpPr>
          <a:xfrm>
            <a:off x="6882615" y="3622966"/>
            <a:ext cx="5019296" cy="593936"/>
            <a:chOff x="1208809" y="2835064"/>
            <a:chExt cx="5019296" cy="59393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2462840-0DE2-6AEF-11A1-E5DBFCC4AD46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30512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F74F914-51E1-2BB9-D050-4B3A68F88098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EA81D29-FFD7-5B3A-8389-42E62088131B}"/>
              </a:ext>
            </a:extLst>
          </p:cNvPr>
          <p:cNvGrpSpPr/>
          <p:nvPr/>
        </p:nvGrpSpPr>
        <p:grpSpPr>
          <a:xfrm>
            <a:off x="6882615" y="4410868"/>
            <a:ext cx="5019296" cy="593936"/>
            <a:chOff x="1208809" y="3619419"/>
            <a:chExt cx="5019296" cy="59393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1F954F7-0091-2A77-D9CB-608A7E0EFD19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2661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6CAF1DD-D691-DAE3-4F2E-92FD57762ECD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6319B84-FFF2-A353-B89A-F576E53F7292}"/>
              </a:ext>
            </a:extLst>
          </p:cNvPr>
          <p:cNvGrpSpPr/>
          <p:nvPr/>
        </p:nvGrpSpPr>
        <p:grpSpPr>
          <a:xfrm>
            <a:off x="6882616" y="5198770"/>
            <a:ext cx="5019295" cy="593937"/>
            <a:chOff x="1208810" y="4403774"/>
            <a:chExt cx="5019295" cy="59393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1654557-D965-F0D7-2AAE-7BCF4691ADDD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28563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0D4FF9C-5C85-6C88-B4D4-CCEB2888B772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4DD3FEA-F5FC-6B65-0A31-CE17C9A3A995}"/>
              </a:ext>
            </a:extLst>
          </p:cNvPr>
          <p:cNvGrpSpPr/>
          <p:nvPr/>
        </p:nvGrpSpPr>
        <p:grpSpPr>
          <a:xfrm>
            <a:off x="6882616" y="5986673"/>
            <a:ext cx="5019295" cy="394016"/>
            <a:chOff x="323771" y="5421893"/>
            <a:chExt cx="5019295" cy="3940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965A7285-09A4-AEC6-1703-05EC9B4CFA6B}"/>
                </a:ext>
              </a:extLst>
            </p:cNvPr>
            <p:cNvSpPr/>
            <p:nvPr/>
          </p:nvSpPr>
          <p:spPr>
            <a:xfrm>
              <a:off x="323771" y="5421893"/>
              <a:ext cx="2108093" cy="394016"/>
            </a:xfrm>
            <a:prstGeom prst="roundRect">
              <a:avLst>
                <a:gd name="adj" fmla="val 32374"/>
              </a:avLst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039A523-7774-9F9E-D47A-4CDF43D7A2AC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26499"/>
              </a:avLst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DAA1826A-2ACB-FFA5-6B23-42DED9B6F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9608" y="502287"/>
            <a:ext cx="1425308" cy="142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4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raphic 224">
            <a:extLst>
              <a:ext uri="{FF2B5EF4-FFF2-40B4-BE49-F238E27FC236}">
                <a16:creationId xmlns:a16="http://schemas.microsoft.com/office/drawing/2014/main" id="{B600F87E-E620-CF82-C3AD-7050701D2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55084" y="1314285"/>
            <a:ext cx="4245782" cy="4173049"/>
          </a:xfrm>
          <a:prstGeom prst="rect">
            <a:avLst/>
          </a:prstGeom>
        </p:spPr>
      </p:pic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DE1CC906-C526-3785-987F-612C86DE5959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8136CFA2-5658-7E79-F1A1-CCAD7A480296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8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58387CC6-BBBF-CEFC-4E6E-7FF738EB05E9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653B5FCD-073E-9C8D-9170-40C0B98E2E55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13DE8F82-D57C-D527-71F3-CE7F2DF2F20C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CA8F8C07-70DD-74F5-4D9E-79A7B74CCAF2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6FA421-ECDF-57F5-22B0-467177A7277E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F6662B62-1DF7-E0DF-A800-1F8466FE9B57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B68F3AE3-228E-78CD-62C6-D31A4D68608C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425072AC-756B-901D-A587-FF7C2ECE9E31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64A4B273-81B0-814D-B3E6-C3D6664129AE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7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2364BC2-B85B-26B8-023F-9DC1269EC8E8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53C6223-BA1A-6AE8-32DD-F97CD7B59865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CC8B0117-106D-3B16-E6A4-ED753B95A1C9}"/>
              </a:ext>
            </a:extLst>
          </p:cNvPr>
          <p:cNvSpPr txBox="1"/>
          <p:nvPr/>
        </p:nvSpPr>
        <p:spPr>
          <a:xfrm>
            <a:off x="7490035" y="1267825"/>
            <a:ext cx="24628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04EFE373-8FC1-EDFD-42E2-4CD23B531A2F}"/>
              </a:ext>
            </a:extLst>
          </p:cNvPr>
          <p:cNvSpPr txBox="1"/>
          <p:nvPr/>
        </p:nvSpPr>
        <p:spPr>
          <a:xfrm>
            <a:off x="7490035" y="3971642"/>
            <a:ext cx="24628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9A1848FF-34C9-3926-93F7-33C4684F572E}"/>
              </a:ext>
            </a:extLst>
          </p:cNvPr>
          <p:cNvSpPr txBox="1"/>
          <p:nvPr/>
        </p:nvSpPr>
        <p:spPr>
          <a:xfrm>
            <a:off x="1600299" y="1178130"/>
            <a:ext cx="24628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1211214B-D760-50CB-708E-F35C69A46E2C}"/>
              </a:ext>
            </a:extLst>
          </p:cNvPr>
          <p:cNvSpPr txBox="1"/>
          <p:nvPr/>
        </p:nvSpPr>
        <p:spPr>
          <a:xfrm>
            <a:off x="422030" y="4034186"/>
            <a:ext cx="24628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744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9" grpId="0"/>
      <p:bldP spid="240" grpId="0"/>
      <p:bldP spid="241" grpId="0"/>
      <p:bldP spid="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FF731F-318D-518F-72A7-BCC4000F4192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ECA08D-7B0C-38A4-4F11-E00515EC585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E76FE39-7E7D-9F37-28F2-E1825B4DE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FEDA2ACF-D30E-B677-13BD-33BA053D0DCD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59FF7373-E75F-E2BB-33BB-DB3E4E7D7D9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C72FCD3C-4A47-52D1-717A-998CD7F95DB3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3DAC58A0-5700-82C5-09E1-8A1038F58EF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BABD496E-7B39-D2B1-F0F2-B6F22C80E4E1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CA663-F20F-4654-AE24-52296A0A997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CCF07B-37F1-C126-C614-B861337EDAA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220CFE-474C-0ED3-8CCB-3E9F8B28BE5F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0011B2-9F92-858A-9757-5BF9AB7322EB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B2E1A2-D4F8-5B38-6C43-86EEE10EEA6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C53C42-3042-5CD8-6F26-DAC25FD8E42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DD4955E-4289-51EE-1004-46DA7404847D}"/>
              </a:ext>
            </a:extLst>
          </p:cNvPr>
          <p:cNvGrpSpPr/>
          <p:nvPr/>
        </p:nvGrpSpPr>
        <p:grpSpPr>
          <a:xfrm>
            <a:off x="3306034" y="1456307"/>
            <a:ext cx="3943881" cy="4130920"/>
            <a:chOff x="3660444" y="1285875"/>
            <a:chExt cx="4865146" cy="509587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433A7F2-9FF0-CCFF-ABA0-716230AC628E}"/>
                </a:ext>
              </a:extLst>
            </p:cNvPr>
            <p:cNvGrpSpPr/>
            <p:nvPr/>
          </p:nvGrpSpPr>
          <p:grpSpPr>
            <a:xfrm>
              <a:off x="4535488" y="1285875"/>
              <a:ext cx="3113088" cy="5095876"/>
              <a:chOff x="4535488" y="1285875"/>
              <a:chExt cx="3113088" cy="5095876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id="{0C86AC7C-8B53-D478-2A1B-F0AFFE9C11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5488" y="1285875"/>
                <a:ext cx="3113088" cy="3116263"/>
              </a:xfrm>
              <a:custGeom>
                <a:avLst/>
                <a:gdLst>
                  <a:gd name="T0" fmla="*/ 672 w 818"/>
                  <a:gd name="T1" fmla="*/ 145 h 818"/>
                  <a:gd name="T2" fmla="*/ 146 w 818"/>
                  <a:gd name="T3" fmla="*/ 145 h 818"/>
                  <a:gd name="T4" fmla="*/ 146 w 818"/>
                  <a:gd name="T5" fmla="*/ 672 h 818"/>
                  <a:gd name="T6" fmla="*/ 672 w 818"/>
                  <a:gd name="T7" fmla="*/ 672 h 818"/>
                  <a:gd name="T8" fmla="*/ 672 w 818"/>
                  <a:gd name="T9" fmla="*/ 145 h 818"/>
                  <a:gd name="T10" fmla="*/ 183 w 818"/>
                  <a:gd name="T11" fmla="*/ 634 h 818"/>
                  <a:gd name="T12" fmla="*/ 183 w 818"/>
                  <a:gd name="T13" fmla="*/ 183 h 818"/>
                  <a:gd name="T14" fmla="*/ 635 w 818"/>
                  <a:gd name="T15" fmla="*/ 183 h 818"/>
                  <a:gd name="T16" fmla="*/ 635 w 818"/>
                  <a:gd name="T17" fmla="*/ 634 h 818"/>
                  <a:gd name="T18" fmla="*/ 183 w 818"/>
                  <a:gd name="T19" fmla="*/ 634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8" h="818">
                    <a:moveTo>
                      <a:pt x="672" y="145"/>
                    </a:moveTo>
                    <a:cubicBezTo>
                      <a:pt x="527" y="0"/>
                      <a:pt x="291" y="0"/>
                      <a:pt x="146" y="145"/>
                    </a:cubicBezTo>
                    <a:cubicBezTo>
                      <a:pt x="0" y="291"/>
                      <a:pt x="0" y="527"/>
                      <a:pt x="146" y="672"/>
                    </a:cubicBezTo>
                    <a:cubicBezTo>
                      <a:pt x="291" y="818"/>
                      <a:pt x="527" y="818"/>
                      <a:pt x="672" y="672"/>
                    </a:cubicBezTo>
                    <a:cubicBezTo>
                      <a:pt x="818" y="527"/>
                      <a:pt x="818" y="291"/>
                      <a:pt x="672" y="145"/>
                    </a:cubicBezTo>
                    <a:close/>
                    <a:moveTo>
                      <a:pt x="183" y="634"/>
                    </a:moveTo>
                    <a:cubicBezTo>
                      <a:pt x="59" y="510"/>
                      <a:pt x="59" y="308"/>
                      <a:pt x="183" y="183"/>
                    </a:cubicBezTo>
                    <a:cubicBezTo>
                      <a:pt x="308" y="59"/>
                      <a:pt x="510" y="59"/>
                      <a:pt x="635" y="183"/>
                    </a:cubicBezTo>
                    <a:cubicBezTo>
                      <a:pt x="759" y="308"/>
                      <a:pt x="759" y="510"/>
                      <a:pt x="635" y="634"/>
                    </a:cubicBezTo>
                    <a:cubicBezTo>
                      <a:pt x="510" y="759"/>
                      <a:pt x="308" y="759"/>
                      <a:pt x="183" y="63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id="{5B93013C-B797-1371-42A9-7CDB2929F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3425" y="4557713"/>
                <a:ext cx="555625" cy="1824038"/>
              </a:xfrm>
              <a:custGeom>
                <a:avLst/>
                <a:gdLst>
                  <a:gd name="T0" fmla="*/ 0 w 146"/>
                  <a:gd name="T1" fmla="*/ 0 h 479"/>
                  <a:gd name="T2" fmla="*/ 0 w 146"/>
                  <a:gd name="T3" fmla="*/ 431 h 479"/>
                  <a:gd name="T4" fmla="*/ 36 w 146"/>
                  <a:gd name="T5" fmla="*/ 477 h 479"/>
                  <a:gd name="T6" fmla="*/ 73 w 146"/>
                  <a:gd name="T7" fmla="*/ 479 h 479"/>
                  <a:gd name="T8" fmla="*/ 110 w 146"/>
                  <a:gd name="T9" fmla="*/ 477 h 479"/>
                  <a:gd name="T10" fmla="*/ 146 w 146"/>
                  <a:gd name="T11" fmla="*/ 431 h 479"/>
                  <a:gd name="T12" fmla="*/ 146 w 146"/>
                  <a:gd name="T13" fmla="*/ 0 h 479"/>
                  <a:gd name="T14" fmla="*/ 0 w 146"/>
                  <a:gd name="T15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479">
                    <a:moveTo>
                      <a:pt x="0" y="0"/>
                    </a:moveTo>
                    <a:cubicBezTo>
                      <a:pt x="0" y="431"/>
                      <a:pt x="0" y="431"/>
                      <a:pt x="0" y="431"/>
                    </a:cubicBezTo>
                    <a:cubicBezTo>
                      <a:pt x="0" y="453"/>
                      <a:pt x="16" y="475"/>
                      <a:pt x="36" y="477"/>
                    </a:cubicBezTo>
                    <a:cubicBezTo>
                      <a:pt x="48" y="478"/>
                      <a:pt x="60" y="479"/>
                      <a:pt x="73" y="479"/>
                    </a:cubicBezTo>
                    <a:cubicBezTo>
                      <a:pt x="86" y="479"/>
                      <a:pt x="98" y="478"/>
                      <a:pt x="110" y="477"/>
                    </a:cubicBezTo>
                    <a:cubicBezTo>
                      <a:pt x="130" y="475"/>
                      <a:pt x="146" y="453"/>
                      <a:pt x="146" y="431"/>
                    </a:cubicBezTo>
                    <a:cubicBezTo>
                      <a:pt x="146" y="0"/>
                      <a:pt x="146" y="0"/>
                      <a:pt x="1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9BE8691E-CA7A-9AA3-4150-063258805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6613" y="4302125"/>
                <a:ext cx="350838" cy="209550"/>
              </a:xfrm>
              <a:custGeom>
                <a:avLst/>
                <a:gdLst>
                  <a:gd name="T0" fmla="*/ 0 w 92"/>
                  <a:gd name="T1" fmla="*/ 0 h 55"/>
                  <a:gd name="T2" fmla="*/ 0 w 92"/>
                  <a:gd name="T3" fmla="*/ 55 h 55"/>
                  <a:gd name="T4" fmla="*/ 92 w 92"/>
                  <a:gd name="T5" fmla="*/ 55 h 55"/>
                  <a:gd name="T6" fmla="*/ 92 w 92"/>
                  <a:gd name="T7" fmla="*/ 0 h 55"/>
                  <a:gd name="T8" fmla="*/ 0 w 92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5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1" y="4"/>
                      <a:pt x="31" y="4"/>
                      <a:pt x="0" y="0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9313637-B683-D5AF-2415-0EBF49347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200" y="3948113"/>
              <a:ext cx="1103313" cy="323850"/>
            </a:xfrm>
            <a:custGeom>
              <a:avLst/>
              <a:gdLst>
                <a:gd name="T0" fmla="*/ 0 w 695"/>
                <a:gd name="T1" fmla="*/ 0 h 204"/>
                <a:gd name="T2" fmla="*/ 203 w 695"/>
                <a:gd name="T3" fmla="*/ 204 h 204"/>
                <a:gd name="T4" fmla="*/ 695 w 695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5" h="204">
                  <a:moveTo>
                    <a:pt x="0" y="0"/>
                  </a:moveTo>
                  <a:lnTo>
                    <a:pt x="203" y="204"/>
                  </a:lnTo>
                  <a:lnTo>
                    <a:pt x="695" y="204"/>
                  </a:ln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23E8F44D-E7AB-6E78-06DF-B41648629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3948113"/>
              <a:ext cx="1103313" cy="323850"/>
            </a:xfrm>
            <a:custGeom>
              <a:avLst/>
              <a:gdLst>
                <a:gd name="T0" fmla="*/ 695 w 695"/>
                <a:gd name="T1" fmla="*/ 0 h 204"/>
                <a:gd name="T2" fmla="*/ 491 w 695"/>
                <a:gd name="T3" fmla="*/ 204 h 204"/>
                <a:gd name="T4" fmla="*/ 0 w 695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5" h="204">
                  <a:moveTo>
                    <a:pt x="695" y="0"/>
                  </a:moveTo>
                  <a:lnTo>
                    <a:pt x="491" y="204"/>
                  </a:lnTo>
                  <a:lnTo>
                    <a:pt x="0" y="204"/>
                  </a:ln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6F5327DD-80CF-75AB-B5C2-53297DECC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200" y="1416050"/>
              <a:ext cx="1103313" cy="323850"/>
            </a:xfrm>
            <a:custGeom>
              <a:avLst/>
              <a:gdLst>
                <a:gd name="T0" fmla="*/ 0 w 695"/>
                <a:gd name="T1" fmla="*/ 204 h 204"/>
                <a:gd name="T2" fmla="*/ 203 w 695"/>
                <a:gd name="T3" fmla="*/ 0 h 204"/>
                <a:gd name="T4" fmla="*/ 695 w 695"/>
                <a:gd name="T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5" h="204">
                  <a:moveTo>
                    <a:pt x="0" y="204"/>
                  </a:moveTo>
                  <a:lnTo>
                    <a:pt x="203" y="0"/>
                  </a:lnTo>
                  <a:lnTo>
                    <a:pt x="695" y="0"/>
                  </a:ln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4271DA60-A44F-44CF-CE6D-121E48C78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1416050"/>
              <a:ext cx="1103313" cy="323850"/>
            </a:xfrm>
            <a:custGeom>
              <a:avLst/>
              <a:gdLst>
                <a:gd name="T0" fmla="*/ 695 w 695"/>
                <a:gd name="T1" fmla="*/ 204 h 204"/>
                <a:gd name="T2" fmla="*/ 491 w 695"/>
                <a:gd name="T3" fmla="*/ 0 h 204"/>
                <a:gd name="T4" fmla="*/ 0 w 695"/>
                <a:gd name="T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5" h="204">
                  <a:moveTo>
                    <a:pt x="695" y="204"/>
                  </a:moveTo>
                  <a:lnTo>
                    <a:pt x="491" y="0"/>
                  </a:lnTo>
                  <a:lnTo>
                    <a:pt x="0" y="0"/>
                  </a:ln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23FB1676-2781-50ED-C916-764D0925F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00" y="1679575"/>
              <a:ext cx="1316038" cy="1141413"/>
            </a:xfrm>
            <a:custGeom>
              <a:avLst/>
              <a:gdLst>
                <a:gd name="T0" fmla="*/ 344 w 346"/>
                <a:gd name="T1" fmla="*/ 140 h 300"/>
                <a:gd name="T2" fmla="*/ 334 w 346"/>
                <a:gd name="T3" fmla="*/ 129 h 300"/>
                <a:gd name="T4" fmla="*/ 322 w 346"/>
                <a:gd name="T5" fmla="*/ 136 h 300"/>
                <a:gd name="T6" fmla="*/ 300 w 346"/>
                <a:gd name="T7" fmla="*/ 129 h 300"/>
                <a:gd name="T8" fmla="*/ 300 w 346"/>
                <a:gd name="T9" fmla="*/ 0 h 300"/>
                <a:gd name="T10" fmla="*/ 0 w 346"/>
                <a:gd name="T11" fmla="*/ 300 h 300"/>
                <a:gd name="T12" fmla="*/ 129 w 346"/>
                <a:gd name="T13" fmla="*/ 300 h 300"/>
                <a:gd name="T14" fmla="*/ 130 w 346"/>
                <a:gd name="T15" fmla="*/ 299 h 300"/>
                <a:gd name="T16" fmla="*/ 130 w 346"/>
                <a:gd name="T17" fmla="*/ 298 h 300"/>
                <a:gd name="T18" fmla="*/ 119 w 346"/>
                <a:gd name="T19" fmla="*/ 275 h 300"/>
                <a:gd name="T20" fmla="*/ 137 w 346"/>
                <a:gd name="T21" fmla="*/ 256 h 300"/>
                <a:gd name="T22" fmla="*/ 150 w 346"/>
                <a:gd name="T23" fmla="*/ 254 h 300"/>
                <a:gd name="T24" fmla="*/ 163 w 346"/>
                <a:gd name="T25" fmla="*/ 256 h 300"/>
                <a:gd name="T26" fmla="*/ 181 w 346"/>
                <a:gd name="T27" fmla="*/ 275 h 300"/>
                <a:gd name="T28" fmla="*/ 170 w 346"/>
                <a:gd name="T29" fmla="*/ 298 h 300"/>
                <a:gd name="T30" fmla="*/ 169 w 346"/>
                <a:gd name="T31" fmla="*/ 299 h 300"/>
                <a:gd name="T32" fmla="*/ 170 w 346"/>
                <a:gd name="T33" fmla="*/ 300 h 300"/>
                <a:gd name="T34" fmla="*/ 300 w 346"/>
                <a:gd name="T35" fmla="*/ 300 h 300"/>
                <a:gd name="T36" fmla="*/ 300 w 346"/>
                <a:gd name="T37" fmla="*/ 170 h 300"/>
                <a:gd name="T38" fmla="*/ 322 w 346"/>
                <a:gd name="T39" fmla="*/ 163 h 300"/>
                <a:gd name="T40" fmla="*/ 334 w 346"/>
                <a:gd name="T41" fmla="*/ 170 h 300"/>
                <a:gd name="T42" fmla="*/ 344 w 346"/>
                <a:gd name="T43" fmla="*/ 159 h 300"/>
                <a:gd name="T44" fmla="*/ 346 w 346"/>
                <a:gd name="T45" fmla="*/ 150 h 300"/>
                <a:gd name="T46" fmla="*/ 344 w 346"/>
                <a:gd name="T47" fmla="*/ 14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6" h="300">
                  <a:moveTo>
                    <a:pt x="344" y="140"/>
                  </a:moveTo>
                  <a:cubicBezTo>
                    <a:pt x="343" y="135"/>
                    <a:pt x="339" y="130"/>
                    <a:pt x="334" y="129"/>
                  </a:cubicBezTo>
                  <a:cubicBezTo>
                    <a:pt x="329" y="129"/>
                    <a:pt x="324" y="132"/>
                    <a:pt x="322" y="136"/>
                  </a:cubicBezTo>
                  <a:cubicBezTo>
                    <a:pt x="315" y="146"/>
                    <a:pt x="300" y="141"/>
                    <a:pt x="300" y="129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135" y="3"/>
                    <a:pt x="3" y="135"/>
                    <a:pt x="0" y="300"/>
                  </a:cubicBezTo>
                  <a:cubicBezTo>
                    <a:pt x="129" y="300"/>
                    <a:pt x="129" y="300"/>
                    <a:pt x="129" y="300"/>
                  </a:cubicBezTo>
                  <a:cubicBezTo>
                    <a:pt x="130" y="300"/>
                    <a:pt x="130" y="300"/>
                    <a:pt x="130" y="299"/>
                  </a:cubicBezTo>
                  <a:cubicBezTo>
                    <a:pt x="131" y="298"/>
                    <a:pt x="130" y="298"/>
                    <a:pt x="130" y="298"/>
                  </a:cubicBezTo>
                  <a:cubicBezTo>
                    <a:pt x="122" y="291"/>
                    <a:pt x="117" y="283"/>
                    <a:pt x="119" y="275"/>
                  </a:cubicBezTo>
                  <a:cubicBezTo>
                    <a:pt x="120" y="266"/>
                    <a:pt x="127" y="259"/>
                    <a:pt x="137" y="256"/>
                  </a:cubicBezTo>
                  <a:cubicBezTo>
                    <a:pt x="141" y="254"/>
                    <a:pt x="145" y="254"/>
                    <a:pt x="150" y="254"/>
                  </a:cubicBezTo>
                  <a:cubicBezTo>
                    <a:pt x="154" y="254"/>
                    <a:pt x="159" y="254"/>
                    <a:pt x="163" y="256"/>
                  </a:cubicBezTo>
                  <a:cubicBezTo>
                    <a:pt x="173" y="259"/>
                    <a:pt x="179" y="266"/>
                    <a:pt x="181" y="275"/>
                  </a:cubicBezTo>
                  <a:cubicBezTo>
                    <a:pt x="182" y="283"/>
                    <a:pt x="178" y="291"/>
                    <a:pt x="170" y="298"/>
                  </a:cubicBezTo>
                  <a:cubicBezTo>
                    <a:pt x="169" y="298"/>
                    <a:pt x="169" y="298"/>
                    <a:pt x="169" y="299"/>
                  </a:cubicBezTo>
                  <a:cubicBezTo>
                    <a:pt x="170" y="300"/>
                    <a:pt x="170" y="300"/>
                    <a:pt x="17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170"/>
                    <a:pt x="300" y="170"/>
                    <a:pt x="300" y="170"/>
                  </a:cubicBezTo>
                  <a:cubicBezTo>
                    <a:pt x="300" y="159"/>
                    <a:pt x="315" y="154"/>
                    <a:pt x="322" y="163"/>
                  </a:cubicBezTo>
                  <a:cubicBezTo>
                    <a:pt x="324" y="167"/>
                    <a:pt x="329" y="171"/>
                    <a:pt x="334" y="170"/>
                  </a:cubicBezTo>
                  <a:cubicBezTo>
                    <a:pt x="339" y="169"/>
                    <a:pt x="343" y="164"/>
                    <a:pt x="344" y="159"/>
                  </a:cubicBezTo>
                  <a:cubicBezTo>
                    <a:pt x="345" y="156"/>
                    <a:pt x="346" y="153"/>
                    <a:pt x="346" y="150"/>
                  </a:cubicBezTo>
                  <a:cubicBezTo>
                    <a:pt x="346" y="146"/>
                    <a:pt x="345" y="143"/>
                    <a:pt x="344" y="14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ADB41686-E013-FFBC-BC92-E499088FB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00" y="2687638"/>
              <a:ext cx="1141413" cy="1317625"/>
            </a:xfrm>
            <a:custGeom>
              <a:avLst/>
              <a:gdLst>
                <a:gd name="T0" fmla="*/ 140 w 300"/>
                <a:gd name="T1" fmla="*/ 1 h 346"/>
                <a:gd name="T2" fmla="*/ 130 w 300"/>
                <a:gd name="T3" fmla="*/ 12 h 346"/>
                <a:gd name="T4" fmla="*/ 137 w 300"/>
                <a:gd name="T5" fmla="*/ 24 h 346"/>
                <a:gd name="T6" fmla="*/ 129 w 300"/>
                <a:gd name="T7" fmla="*/ 46 h 346"/>
                <a:gd name="T8" fmla="*/ 0 w 300"/>
                <a:gd name="T9" fmla="*/ 46 h 346"/>
                <a:gd name="T10" fmla="*/ 300 w 300"/>
                <a:gd name="T11" fmla="*/ 346 h 346"/>
                <a:gd name="T12" fmla="*/ 300 w 300"/>
                <a:gd name="T13" fmla="*/ 216 h 346"/>
                <a:gd name="T14" fmla="*/ 299 w 300"/>
                <a:gd name="T15" fmla="*/ 215 h 346"/>
                <a:gd name="T16" fmla="*/ 298 w 300"/>
                <a:gd name="T17" fmla="*/ 215 h 346"/>
                <a:gd name="T18" fmla="*/ 275 w 300"/>
                <a:gd name="T19" fmla="*/ 227 h 346"/>
                <a:gd name="T20" fmla="*/ 256 w 300"/>
                <a:gd name="T21" fmla="*/ 209 h 346"/>
                <a:gd name="T22" fmla="*/ 254 w 300"/>
                <a:gd name="T23" fmla="*/ 196 h 346"/>
                <a:gd name="T24" fmla="*/ 256 w 300"/>
                <a:gd name="T25" fmla="*/ 182 h 346"/>
                <a:gd name="T26" fmla="*/ 275 w 300"/>
                <a:gd name="T27" fmla="*/ 165 h 346"/>
                <a:gd name="T28" fmla="*/ 298 w 300"/>
                <a:gd name="T29" fmla="*/ 176 h 346"/>
                <a:gd name="T30" fmla="*/ 299 w 300"/>
                <a:gd name="T31" fmla="*/ 176 h 346"/>
                <a:gd name="T32" fmla="*/ 300 w 300"/>
                <a:gd name="T33" fmla="*/ 175 h 346"/>
                <a:gd name="T34" fmla="*/ 300 w 300"/>
                <a:gd name="T35" fmla="*/ 46 h 346"/>
                <a:gd name="T36" fmla="*/ 170 w 300"/>
                <a:gd name="T37" fmla="*/ 46 h 346"/>
                <a:gd name="T38" fmla="*/ 163 w 300"/>
                <a:gd name="T39" fmla="*/ 24 h 346"/>
                <a:gd name="T40" fmla="*/ 170 w 300"/>
                <a:gd name="T41" fmla="*/ 12 h 346"/>
                <a:gd name="T42" fmla="*/ 159 w 300"/>
                <a:gd name="T43" fmla="*/ 1 h 346"/>
                <a:gd name="T44" fmla="*/ 150 w 300"/>
                <a:gd name="T45" fmla="*/ 0 h 346"/>
                <a:gd name="T46" fmla="*/ 140 w 300"/>
                <a:gd name="T47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346">
                  <a:moveTo>
                    <a:pt x="140" y="1"/>
                  </a:moveTo>
                  <a:cubicBezTo>
                    <a:pt x="136" y="3"/>
                    <a:pt x="130" y="6"/>
                    <a:pt x="130" y="12"/>
                  </a:cubicBezTo>
                  <a:cubicBezTo>
                    <a:pt x="129" y="17"/>
                    <a:pt x="133" y="21"/>
                    <a:pt x="137" y="24"/>
                  </a:cubicBezTo>
                  <a:cubicBezTo>
                    <a:pt x="146" y="31"/>
                    <a:pt x="141" y="46"/>
                    <a:pt x="129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210"/>
                    <a:pt x="135" y="343"/>
                    <a:pt x="300" y="346"/>
                  </a:cubicBezTo>
                  <a:cubicBezTo>
                    <a:pt x="300" y="216"/>
                    <a:pt x="300" y="216"/>
                    <a:pt x="300" y="216"/>
                  </a:cubicBezTo>
                  <a:cubicBezTo>
                    <a:pt x="300" y="216"/>
                    <a:pt x="300" y="215"/>
                    <a:pt x="299" y="215"/>
                  </a:cubicBezTo>
                  <a:cubicBezTo>
                    <a:pt x="298" y="215"/>
                    <a:pt x="298" y="215"/>
                    <a:pt x="298" y="215"/>
                  </a:cubicBezTo>
                  <a:cubicBezTo>
                    <a:pt x="292" y="224"/>
                    <a:pt x="283" y="228"/>
                    <a:pt x="275" y="227"/>
                  </a:cubicBezTo>
                  <a:cubicBezTo>
                    <a:pt x="266" y="225"/>
                    <a:pt x="259" y="219"/>
                    <a:pt x="256" y="209"/>
                  </a:cubicBezTo>
                  <a:cubicBezTo>
                    <a:pt x="255" y="205"/>
                    <a:pt x="254" y="200"/>
                    <a:pt x="254" y="196"/>
                  </a:cubicBezTo>
                  <a:cubicBezTo>
                    <a:pt x="254" y="191"/>
                    <a:pt x="255" y="186"/>
                    <a:pt x="256" y="182"/>
                  </a:cubicBezTo>
                  <a:cubicBezTo>
                    <a:pt x="259" y="173"/>
                    <a:pt x="266" y="166"/>
                    <a:pt x="275" y="165"/>
                  </a:cubicBezTo>
                  <a:cubicBezTo>
                    <a:pt x="283" y="163"/>
                    <a:pt x="292" y="167"/>
                    <a:pt x="298" y="176"/>
                  </a:cubicBezTo>
                  <a:cubicBezTo>
                    <a:pt x="298" y="176"/>
                    <a:pt x="298" y="176"/>
                    <a:pt x="299" y="176"/>
                  </a:cubicBezTo>
                  <a:cubicBezTo>
                    <a:pt x="300" y="176"/>
                    <a:pt x="300" y="175"/>
                    <a:pt x="300" y="175"/>
                  </a:cubicBezTo>
                  <a:cubicBezTo>
                    <a:pt x="300" y="46"/>
                    <a:pt x="300" y="46"/>
                    <a:pt x="300" y="46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59" y="46"/>
                    <a:pt x="154" y="31"/>
                    <a:pt x="163" y="24"/>
                  </a:cubicBezTo>
                  <a:cubicBezTo>
                    <a:pt x="167" y="21"/>
                    <a:pt x="171" y="17"/>
                    <a:pt x="170" y="12"/>
                  </a:cubicBezTo>
                  <a:cubicBezTo>
                    <a:pt x="169" y="6"/>
                    <a:pt x="164" y="3"/>
                    <a:pt x="159" y="1"/>
                  </a:cubicBezTo>
                  <a:cubicBezTo>
                    <a:pt x="157" y="0"/>
                    <a:pt x="153" y="0"/>
                    <a:pt x="150" y="0"/>
                  </a:cubicBezTo>
                  <a:cubicBezTo>
                    <a:pt x="146" y="0"/>
                    <a:pt x="143" y="0"/>
                    <a:pt x="140" y="1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9F68F2E3-B079-110C-3793-B40ECCD28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2863850"/>
              <a:ext cx="1316038" cy="1141413"/>
            </a:xfrm>
            <a:custGeom>
              <a:avLst/>
              <a:gdLst>
                <a:gd name="T0" fmla="*/ 1 w 346"/>
                <a:gd name="T1" fmla="*/ 159 h 300"/>
                <a:gd name="T2" fmla="*/ 12 w 346"/>
                <a:gd name="T3" fmla="*/ 170 h 300"/>
                <a:gd name="T4" fmla="*/ 24 w 346"/>
                <a:gd name="T5" fmla="*/ 163 h 300"/>
                <a:gd name="T6" fmla="*/ 46 w 346"/>
                <a:gd name="T7" fmla="*/ 170 h 300"/>
                <a:gd name="T8" fmla="*/ 46 w 346"/>
                <a:gd name="T9" fmla="*/ 300 h 300"/>
                <a:gd name="T10" fmla="*/ 346 w 346"/>
                <a:gd name="T11" fmla="*/ 0 h 300"/>
                <a:gd name="T12" fmla="*/ 216 w 346"/>
                <a:gd name="T13" fmla="*/ 0 h 300"/>
                <a:gd name="T14" fmla="*/ 215 w 346"/>
                <a:gd name="T15" fmla="*/ 0 h 300"/>
                <a:gd name="T16" fmla="*/ 216 w 346"/>
                <a:gd name="T17" fmla="*/ 2 h 300"/>
                <a:gd name="T18" fmla="*/ 227 w 346"/>
                <a:gd name="T19" fmla="*/ 24 h 300"/>
                <a:gd name="T20" fmla="*/ 209 w 346"/>
                <a:gd name="T21" fmla="*/ 43 h 300"/>
                <a:gd name="T22" fmla="*/ 196 w 346"/>
                <a:gd name="T23" fmla="*/ 46 h 300"/>
                <a:gd name="T24" fmla="*/ 183 w 346"/>
                <a:gd name="T25" fmla="*/ 43 h 300"/>
                <a:gd name="T26" fmla="*/ 165 w 346"/>
                <a:gd name="T27" fmla="*/ 24 h 300"/>
                <a:gd name="T28" fmla="*/ 176 w 346"/>
                <a:gd name="T29" fmla="*/ 2 h 300"/>
                <a:gd name="T30" fmla="*/ 176 w 346"/>
                <a:gd name="T31" fmla="*/ 0 h 300"/>
                <a:gd name="T32" fmla="*/ 175 w 346"/>
                <a:gd name="T33" fmla="*/ 0 h 300"/>
                <a:gd name="T34" fmla="*/ 46 w 346"/>
                <a:gd name="T35" fmla="*/ 0 h 300"/>
                <a:gd name="T36" fmla="*/ 46 w 346"/>
                <a:gd name="T37" fmla="*/ 129 h 300"/>
                <a:gd name="T38" fmla="*/ 24 w 346"/>
                <a:gd name="T39" fmla="*/ 136 h 300"/>
                <a:gd name="T40" fmla="*/ 12 w 346"/>
                <a:gd name="T41" fmla="*/ 129 h 300"/>
                <a:gd name="T42" fmla="*/ 1 w 346"/>
                <a:gd name="T43" fmla="*/ 140 h 300"/>
                <a:gd name="T44" fmla="*/ 0 w 346"/>
                <a:gd name="T45" fmla="*/ 150 h 300"/>
                <a:gd name="T46" fmla="*/ 1 w 346"/>
                <a:gd name="T4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6" h="300">
                  <a:moveTo>
                    <a:pt x="1" y="159"/>
                  </a:moveTo>
                  <a:cubicBezTo>
                    <a:pt x="3" y="164"/>
                    <a:pt x="6" y="169"/>
                    <a:pt x="12" y="170"/>
                  </a:cubicBezTo>
                  <a:cubicBezTo>
                    <a:pt x="17" y="171"/>
                    <a:pt x="21" y="167"/>
                    <a:pt x="24" y="163"/>
                  </a:cubicBezTo>
                  <a:cubicBezTo>
                    <a:pt x="31" y="154"/>
                    <a:pt x="46" y="159"/>
                    <a:pt x="46" y="17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210" y="297"/>
                    <a:pt x="343" y="164"/>
                    <a:pt x="34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6" y="0"/>
                    <a:pt x="215" y="0"/>
                  </a:cubicBezTo>
                  <a:cubicBezTo>
                    <a:pt x="215" y="1"/>
                    <a:pt x="215" y="2"/>
                    <a:pt x="216" y="2"/>
                  </a:cubicBezTo>
                  <a:cubicBezTo>
                    <a:pt x="224" y="8"/>
                    <a:pt x="228" y="16"/>
                    <a:pt x="227" y="24"/>
                  </a:cubicBezTo>
                  <a:cubicBezTo>
                    <a:pt x="225" y="33"/>
                    <a:pt x="219" y="40"/>
                    <a:pt x="209" y="43"/>
                  </a:cubicBezTo>
                  <a:cubicBezTo>
                    <a:pt x="205" y="45"/>
                    <a:pt x="200" y="46"/>
                    <a:pt x="196" y="46"/>
                  </a:cubicBezTo>
                  <a:cubicBezTo>
                    <a:pt x="191" y="46"/>
                    <a:pt x="187" y="45"/>
                    <a:pt x="183" y="43"/>
                  </a:cubicBezTo>
                  <a:cubicBezTo>
                    <a:pt x="173" y="40"/>
                    <a:pt x="166" y="33"/>
                    <a:pt x="165" y="24"/>
                  </a:cubicBezTo>
                  <a:cubicBezTo>
                    <a:pt x="163" y="16"/>
                    <a:pt x="167" y="8"/>
                    <a:pt x="176" y="2"/>
                  </a:cubicBezTo>
                  <a:cubicBezTo>
                    <a:pt x="176" y="2"/>
                    <a:pt x="177" y="1"/>
                    <a:pt x="176" y="0"/>
                  </a:cubicBezTo>
                  <a:cubicBezTo>
                    <a:pt x="176" y="0"/>
                    <a:pt x="175" y="0"/>
                    <a:pt x="17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6" y="141"/>
                    <a:pt x="31" y="146"/>
                    <a:pt x="24" y="136"/>
                  </a:cubicBezTo>
                  <a:cubicBezTo>
                    <a:pt x="21" y="132"/>
                    <a:pt x="17" y="128"/>
                    <a:pt x="12" y="129"/>
                  </a:cubicBezTo>
                  <a:cubicBezTo>
                    <a:pt x="6" y="130"/>
                    <a:pt x="3" y="135"/>
                    <a:pt x="1" y="140"/>
                  </a:cubicBezTo>
                  <a:cubicBezTo>
                    <a:pt x="0" y="143"/>
                    <a:pt x="0" y="146"/>
                    <a:pt x="0" y="150"/>
                  </a:cubicBezTo>
                  <a:cubicBezTo>
                    <a:pt x="0" y="153"/>
                    <a:pt x="0" y="156"/>
                    <a:pt x="1" y="159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43E575F-90EC-A2A3-8D1B-5E3AA8EA4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288" y="1679575"/>
              <a:ext cx="1141413" cy="1317625"/>
            </a:xfrm>
            <a:custGeom>
              <a:avLst/>
              <a:gdLst>
                <a:gd name="T0" fmla="*/ 159 w 300"/>
                <a:gd name="T1" fmla="*/ 344 h 346"/>
                <a:gd name="T2" fmla="*/ 170 w 300"/>
                <a:gd name="T3" fmla="*/ 334 h 346"/>
                <a:gd name="T4" fmla="*/ 163 w 300"/>
                <a:gd name="T5" fmla="*/ 322 h 346"/>
                <a:gd name="T6" fmla="*/ 170 w 300"/>
                <a:gd name="T7" fmla="*/ 300 h 346"/>
                <a:gd name="T8" fmla="*/ 300 w 300"/>
                <a:gd name="T9" fmla="*/ 300 h 346"/>
                <a:gd name="T10" fmla="*/ 0 w 300"/>
                <a:gd name="T11" fmla="*/ 0 h 346"/>
                <a:gd name="T12" fmla="*/ 0 w 300"/>
                <a:gd name="T13" fmla="*/ 129 h 346"/>
                <a:gd name="T14" fmla="*/ 1 w 300"/>
                <a:gd name="T15" fmla="*/ 130 h 346"/>
                <a:gd name="T16" fmla="*/ 2 w 300"/>
                <a:gd name="T17" fmla="*/ 130 h 346"/>
                <a:gd name="T18" fmla="*/ 25 w 300"/>
                <a:gd name="T19" fmla="*/ 119 h 346"/>
                <a:gd name="T20" fmla="*/ 44 w 300"/>
                <a:gd name="T21" fmla="*/ 136 h 346"/>
                <a:gd name="T22" fmla="*/ 46 w 300"/>
                <a:gd name="T23" fmla="*/ 150 h 346"/>
                <a:gd name="T24" fmla="*/ 44 w 300"/>
                <a:gd name="T25" fmla="*/ 163 h 346"/>
                <a:gd name="T26" fmla="*/ 25 w 300"/>
                <a:gd name="T27" fmla="*/ 181 h 346"/>
                <a:gd name="T28" fmla="*/ 2 w 300"/>
                <a:gd name="T29" fmla="*/ 169 h 346"/>
                <a:gd name="T30" fmla="*/ 1 w 300"/>
                <a:gd name="T31" fmla="*/ 169 h 346"/>
                <a:gd name="T32" fmla="*/ 0 w 300"/>
                <a:gd name="T33" fmla="*/ 170 h 346"/>
                <a:gd name="T34" fmla="*/ 0 w 300"/>
                <a:gd name="T35" fmla="*/ 300 h 346"/>
                <a:gd name="T36" fmla="*/ 129 w 300"/>
                <a:gd name="T37" fmla="*/ 300 h 346"/>
                <a:gd name="T38" fmla="*/ 136 w 300"/>
                <a:gd name="T39" fmla="*/ 322 h 346"/>
                <a:gd name="T40" fmla="*/ 129 w 300"/>
                <a:gd name="T41" fmla="*/ 334 h 346"/>
                <a:gd name="T42" fmla="*/ 140 w 300"/>
                <a:gd name="T43" fmla="*/ 344 h 346"/>
                <a:gd name="T44" fmla="*/ 150 w 300"/>
                <a:gd name="T45" fmla="*/ 346 h 346"/>
                <a:gd name="T46" fmla="*/ 159 w 300"/>
                <a:gd name="T47" fmla="*/ 34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346">
                  <a:moveTo>
                    <a:pt x="159" y="344"/>
                  </a:moveTo>
                  <a:cubicBezTo>
                    <a:pt x="164" y="342"/>
                    <a:pt x="169" y="339"/>
                    <a:pt x="170" y="334"/>
                  </a:cubicBezTo>
                  <a:cubicBezTo>
                    <a:pt x="171" y="329"/>
                    <a:pt x="167" y="324"/>
                    <a:pt x="163" y="322"/>
                  </a:cubicBezTo>
                  <a:cubicBezTo>
                    <a:pt x="154" y="315"/>
                    <a:pt x="159" y="300"/>
                    <a:pt x="17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135"/>
                    <a:pt x="164" y="3"/>
                    <a:pt x="0" y="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30"/>
                    <a:pt x="1" y="130"/>
                  </a:cubicBezTo>
                  <a:cubicBezTo>
                    <a:pt x="1" y="130"/>
                    <a:pt x="2" y="130"/>
                    <a:pt x="2" y="130"/>
                  </a:cubicBezTo>
                  <a:cubicBezTo>
                    <a:pt x="8" y="121"/>
                    <a:pt x="16" y="117"/>
                    <a:pt x="25" y="119"/>
                  </a:cubicBezTo>
                  <a:cubicBezTo>
                    <a:pt x="33" y="120"/>
                    <a:pt x="40" y="127"/>
                    <a:pt x="44" y="136"/>
                  </a:cubicBezTo>
                  <a:cubicBezTo>
                    <a:pt x="45" y="140"/>
                    <a:pt x="46" y="145"/>
                    <a:pt x="46" y="150"/>
                  </a:cubicBezTo>
                  <a:cubicBezTo>
                    <a:pt x="46" y="154"/>
                    <a:pt x="45" y="159"/>
                    <a:pt x="44" y="163"/>
                  </a:cubicBezTo>
                  <a:cubicBezTo>
                    <a:pt x="40" y="173"/>
                    <a:pt x="33" y="179"/>
                    <a:pt x="25" y="181"/>
                  </a:cubicBezTo>
                  <a:cubicBezTo>
                    <a:pt x="16" y="182"/>
                    <a:pt x="8" y="178"/>
                    <a:pt x="2" y="169"/>
                  </a:cubicBezTo>
                  <a:cubicBezTo>
                    <a:pt x="2" y="169"/>
                    <a:pt x="1" y="169"/>
                    <a:pt x="1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129" y="300"/>
                    <a:pt x="129" y="300"/>
                    <a:pt x="129" y="300"/>
                  </a:cubicBezTo>
                  <a:cubicBezTo>
                    <a:pt x="141" y="300"/>
                    <a:pt x="146" y="315"/>
                    <a:pt x="136" y="322"/>
                  </a:cubicBezTo>
                  <a:cubicBezTo>
                    <a:pt x="133" y="324"/>
                    <a:pt x="129" y="329"/>
                    <a:pt x="129" y="334"/>
                  </a:cubicBezTo>
                  <a:cubicBezTo>
                    <a:pt x="130" y="339"/>
                    <a:pt x="135" y="342"/>
                    <a:pt x="140" y="344"/>
                  </a:cubicBezTo>
                  <a:cubicBezTo>
                    <a:pt x="143" y="345"/>
                    <a:pt x="146" y="346"/>
                    <a:pt x="150" y="346"/>
                  </a:cubicBezTo>
                  <a:cubicBezTo>
                    <a:pt x="153" y="346"/>
                    <a:pt x="156" y="345"/>
                    <a:pt x="159" y="34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CB206D1A-C3C9-6462-F8F1-99DF6E11A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1813" y="3119438"/>
              <a:ext cx="284754" cy="45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Montserrat SemiBold" panose="00000700000000000000" pitchFamily="50" charset="-52"/>
                  <a:ea typeface="Open Sans" panose="020B0606030504020204" pitchFamily="34" charset="0"/>
                  <a:cs typeface="Open Sans" panose="020B0606030504020204" pitchFamily="34" charset="0"/>
                </a:rPr>
                <a:t>A</a:t>
              </a:r>
              <a:endParaRPr kumimoji="0" lang="ru-RU" altLang="ru-RU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ontserrat SemiBold" panose="00000700000000000000" pitchFamily="50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9" name="Rectangle 15">
              <a:extLst>
                <a:ext uri="{FF2B5EF4-FFF2-40B4-BE49-F238E27FC236}">
                  <a16:creationId xmlns:a16="http://schemas.microsoft.com/office/drawing/2014/main" id="{63978D52-8CD8-7689-77C6-ECF3D313F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0033" y="2071424"/>
              <a:ext cx="288709" cy="45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Montserrat SemiBold" panose="00000700000000000000" pitchFamily="50" charset="-52"/>
                  <a:ea typeface="Open Sans" panose="020B0606030504020204" pitchFamily="34" charset="0"/>
                  <a:cs typeface="Open Sans" panose="020B0606030504020204" pitchFamily="34" charset="0"/>
                </a:rPr>
                <a:t>B</a:t>
              </a:r>
              <a:endParaRPr kumimoji="0" lang="ru-RU" altLang="ru-RU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ontserrat SemiBold" panose="00000700000000000000" pitchFamily="50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Rectangle 16">
              <a:extLst>
                <a:ext uri="{FF2B5EF4-FFF2-40B4-BE49-F238E27FC236}">
                  <a16:creationId xmlns:a16="http://schemas.microsoft.com/office/drawing/2014/main" id="{ACA23C0D-AA51-D477-AD59-9D13E919A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154" y="2097089"/>
              <a:ext cx="276844" cy="45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Montserrat SemiBold" panose="00000700000000000000" pitchFamily="50" charset="-52"/>
                  <a:ea typeface="Open Sans" panose="020B0606030504020204" pitchFamily="34" charset="0"/>
                  <a:cs typeface="Open Sans" panose="020B0606030504020204" pitchFamily="34" charset="0"/>
                </a:rPr>
                <a:t>C</a:t>
              </a:r>
              <a:endParaRPr kumimoji="0" lang="ru-RU" altLang="ru-RU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ontserrat SemiBold" panose="00000700000000000000" pitchFamily="50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Rectangle 17">
              <a:extLst>
                <a:ext uri="{FF2B5EF4-FFF2-40B4-BE49-F238E27FC236}">
                  <a16:creationId xmlns:a16="http://schemas.microsoft.com/office/drawing/2014/main" id="{DC22603E-BD31-764B-13F9-22C4D179E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4743" y="3144282"/>
              <a:ext cx="314416" cy="45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Montserrat SemiBold" panose="00000700000000000000" pitchFamily="50" charset="-52"/>
                  <a:ea typeface="Open Sans" panose="020B0606030504020204" pitchFamily="34" charset="0"/>
                  <a:cs typeface="Open Sans" panose="020B0606030504020204" pitchFamily="34" charset="0"/>
                </a:rPr>
                <a:t>D</a:t>
              </a:r>
              <a:endParaRPr kumimoji="0" lang="ru-RU" altLang="ru-RU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ontserrat SemiBold" panose="00000700000000000000" pitchFamily="50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6EEE155-743E-5D5A-C48F-CA463A85F4B7}"/>
                </a:ext>
              </a:extLst>
            </p:cNvPr>
            <p:cNvGrpSpPr/>
            <p:nvPr/>
          </p:nvGrpSpPr>
          <p:grpSpPr>
            <a:xfrm>
              <a:off x="3663587" y="4176078"/>
              <a:ext cx="198488" cy="194310"/>
              <a:chOff x="1723687" y="4913103"/>
              <a:chExt cx="236538" cy="231560"/>
            </a:xfrm>
          </p:grpSpPr>
          <p:sp>
            <p:nvSpPr>
              <p:cNvPr id="33" name="Oval 10">
                <a:extLst>
                  <a:ext uri="{FF2B5EF4-FFF2-40B4-BE49-F238E27FC236}">
                    <a16:creationId xmlns:a16="http://schemas.microsoft.com/office/drawing/2014/main" id="{02F6461E-1BD6-FA1A-7411-EED3F2675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3687" y="4913103"/>
                <a:ext cx="236538" cy="23156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" name="Oval 10">
                <a:extLst>
                  <a:ext uri="{FF2B5EF4-FFF2-40B4-BE49-F238E27FC236}">
                    <a16:creationId xmlns:a16="http://schemas.microsoft.com/office/drawing/2014/main" id="{E2B2B285-2A65-AE50-40A8-6FF97854C5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505" y="4971662"/>
                <a:ext cx="116903" cy="114442"/>
              </a:xfrm>
              <a:prstGeom prst="ellipse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4D06BD9-6DF4-0A06-2AE5-7E28BAB81982}"/>
                </a:ext>
              </a:extLst>
            </p:cNvPr>
            <p:cNvGrpSpPr/>
            <p:nvPr/>
          </p:nvGrpSpPr>
          <p:grpSpPr>
            <a:xfrm>
              <a:off x="3660444" y="1318895"/>
              <a:ext cx="198488" cy="194310"/>
              <a:chOff x="1723687" y="4913103"/>
              <a:chExt cx="236538" cy="231560"/>
            </a:xfrm>
          </p:grpSpPr>
          <p:sp>
            <p:nvSpPr>
              <p:cNvPr id="36" name="Oval 10">
                <a:extLst>
                  <a:ext uri="{FF2B5EF4-FFF2-40B4-BE49-F238E27FC236}">
                    <a16:creationId xmlns:a16="http://schemas.microsoft.com/office/drawing/2014/main" id="{3F7B8F01-CF58-6792-9213-E942399D0A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3687" y="4913103"/>
                <a:ext cx="236538" cy="23156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Oval 10">
                <a:extLst>
                  <a:ext uri="{FF2B5EF4-FFF2-40B4-BE49-F238E27FC236}">
                    <a16:creationId xmlns:a16="http://schemas.microsoft.com/office/drawing/2014/main" id="{F8752210-88F5-EF8E-611D-446880BEE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505" y="4971662"/>
                <a:ext cx="116903" cy="114442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72D0C83-BE63-C854-4273-FF976B378395}"/>
                </a:ext>
              </a:extLst>
            </p:cNvPr>
            <p:cNvGrpSpPr/>
            <p:nvPr/>
          </p:nvGrpSpPr>
          <p:grpSpPr>
            <a:xfrm>
              <a:off x="8327102" y="1318065"/>
              <a:ext cx="198488" cy="194310"/>
              <a:chOff x="1723687" y="4913103"/>
              <a:chExt cx="236538" cy="231560"/>
            </a:xfrm>
          </p:grpSpPr>
          <p:sp>
            <p:nvSpPr>
              <p:cNvPr id="39" name="Oval 10">
                <a:extLst>
                  <a:ext uri="{FF2B5EF4-FFF2-40B4-BE49-F238E27FC236}">
                    <a16:creationId xmlns:a16="http://schemas.microsoft.com/office/drawing/2014/main" id="{83625C55-E1AD-63DF-2F1C-2F7C6E413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3687" y="4913103"/>
                <a:ext cx="236538" cy="23156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Oval 10">
                <a:extLst>
                  <a:ext uri="{FF2B5EF4-FFF2-40B4-BE49-F238E27FC236}">
                    <a16:creationId xmlns:a16="http://schemas.microsoft.com/office/drawing/2014/main" id="{4EDCED21-8BD9-CD8F-8B74-1E932D15B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505" y="4971662"/>
                <a:ext cx="116903" cy="114442"/>
              </a:xfrm>
              <a:prstGeom prst="ellipse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106CAA2-6337-F224-1886-5BD8B1E83965}"/>
                </a:ext>
              </a:extLst>
            </p:cNvPr>
            <p:cNvGrpSpPr/>
            <p:nvPr/>
          </p:nvGrpSpPr>
          <p:grpSpPr>
            <a:xfrm>
              <a:off x="8327102" y="4176164"/>
              <a:ext cx="198488" cy="194310"/>
              <a:chOff x="1723687" y="4913103"/>
              <a:chExt cx="236538" cy="231560"/>
            </a:xfrm>
          </p:grpSpPr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id="{DFEB4B91-9D59-7296-AE6C-F24714970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3687" y="4913103"/>
                <a:ext cx="236538" cy="23156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Oval 10">
                <a:extLst>
                  <a:ext uri="{FF2B5EF4-FFF2-40B4-BE49-F238E27FC236}">
                    <a16:creationId xmlns:a16="http://schemas.microsoft.com/office/drawing/2014/main" id="{F8BFF1EC-92A3-7799-A79A-C15CE67E9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505" y="4971662"/>
                <a:ext cx="116903" cy="114442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A90197E-2396-087D-3D16-5504C8451365}"/>
              </a:ext>
            </a:extLst>
          </p:cNvPr>
          <p:cNvSpPr txBox="1"/>
          <p:nvPr/>
        </p:nvSpPr>
        <p:spPr>
          <a:xfrm>
            <a:off x="7325913" y="99219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A0CEC42-5B54-9AB1-0448-68071330F533}"/>
              </a:ext>
            </a:extLst>
          </p:cNvPr>
          <p:cNvSpPr txBox="1"/>
          <p:nvPr/>
        </p:nvSpPr>
        <p:spPr>
          <a:xfrm>
            <a:off x="784842" y="99219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EC73D2C-EEE4-73B8-B3AC-A147038DDD4E}"/>
              </a:ext>
            </a:extLst>
          </p:cNvPr>
          <p:cNvSpPr txBox="1"/>
          <p:nvPr/>
        </p:nvSpPr>
        <p:spPr>
          <a:xfrm>
            <a:off x="7396399" y="342284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098FC08-282A-E2B0-A1A0-53C6D468B937}"/>
              </a:ext>
            </a:extLst>
          </p:cNvPr>
          <p:cNvSpPr txBox="1"/>
          <p:nvPr/>
        </p:nvSpPr>
        <p:spPr>
          <a:xfrm>
            <a:off x="911341" y="323314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71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3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3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decel="3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decel="3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5" grpId="0"/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CAB89143-5CD7-2CA6-D5BE-01D3F3DB5D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7" r="15847"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9069E4-DC36-DBA0-2B10-447679DBAAF1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4B2994E-3690-62C0-A638-24B1C24EC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5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66CAD83F-3E98-7C5D-63A8-ECADBDF5EBF8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26395348-DE79-F10C-7187-48558C5956A7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ADBFC5B0-D28B-3B72-A59F-BB5580689BF2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0061E12D-BBBA-92B0-A331-CE96E195FC0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E792094F-AD47-943D-9F0C-9C7CA6C3C004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8129877-7B71-58C3-4957-0F484FA631CC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AF9D47C-8C05-EB20-8E51-730614EF5581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BA8DE92-C0E1-E04F-CAA8-AA96E5F167FF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9B8D04-034D-0573-BED6-7112F12922C3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670D16-3A52-99B9-B717-AAAC0A34948B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A04744E-4C6A-CD57-98F5-9BDD1ABF2292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AB47DEC-C206-C997-0335-BAE077F9298D}"/>
              </a:ext>
            </a:extLst>
          </p:cNvPr>
          <p:cNvGrpSpPr/>
          <p:nvPr/>
        </p:nvGrpSpPr>
        <p:grpSpPr>
          <a:xfrm>
            <a:off x="4417169" y="3681422"/>
            <a:ext cx="4868905" cy="1920626"/>
            <a:chOff x="5744089" y="1556008"/>
            <a:chExt cx="3484580" cy="220921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1DB2BCA-7495-4F45-BF45-631B69AFF327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209214"/>
              <a:chOff x="6645136" y="1281842"/>
              <a:chExt cx="3167743" cy="2008339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A38E9C8-2C8F-5647-058C-65D838E1A483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562EF06-F6D8-C368-B2CC-2AE5DAE9A81A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569764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F26395C-5DFE-0175-0CFD-B24D4C178077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416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3167DE2-A6EC-4BDA-E118-A3BA23F9EF2C}"/>
              </a:ext>
            </a:extLst>
          </p:cNvPr>
          <p:cNvGrpSpPr/>
          <p:nvPr/>
        </p:nvGrpSpPr>
        <p:grpSpPr>
          <a:xfrm>
            <a:off x="4417173" y="1372378"/>
            <a:ext cx="4868905" cy="1920626"/>
            <a:chOff x="5744089" y="1556008"/>
            <a:chExt cx="3484580" cy="2209214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DAF86B5-54C6-8B8B-F21A-F73E7117D05D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209214"/>
              <a:chOff x="6645136" y="1281842"/>
              <a:chExt cx="3167743" cy="2008339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BAD2598-DDC3-110A-CFA1-463E5978D418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6C91B23-4978-28C8-C122-86B10D549E5E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56976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00BD99-D8E2-DFC2-DE92-8AF843F1CDD0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416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C29A7BC0-890D-EB29-3C2E-36C0D2A02618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582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00FC0-0003-0632-49E8-D5237BA8EE9D}"/>
              </a:ext>
            </a:extLst>
          </p:cNvPr>
          <p:cNvSpPr txBox="1"/>
          <p:nvPr/>
        </p:nvSpPr>
        <p:spPr>
          <a:xfrm>
            <a:off x="0" y="458366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422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B059EBC-BB3D-6096-F8D9-83D3670879E3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5A39B2-FDF4-5D85-F15D-3ADF492D131E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05A829-BF25-B56D-CEB3-CB0F19C18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2A0823-C07F-BDB5-BFA4-F7837284223A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F8B7542-EEDF-4E3B-226A-F0893ADCAE17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FE44ADE-BA58-5046-0C43-742D103CA39B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351FF1-437F-1EAC-9973-2B0A52436C8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0218D3-1799-D5DD-BA16-E50FD74D65E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79194A-4B8A-0B5C-44E7-EAE04251765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889C91A5-D196-7B96-A063-9CB904BAB064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BEFEB8AA-E89F-807A-C3D3-2C7526BD8E61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6A9FAF34-7335-2BE8-D3E8-2B16403A7CF6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6E9471EE-3CD5-8313-EA34-EE63C6548D1A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E17DFCA6-7ED8-8B96-7FD7-E917242F182A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EAC83-7D2F-8280-0561-64010566BDEB}"/>
              </a:ext>
            </a:extLst>
          </p:cNvPr>
          <p:cNvSpPr txBox="1"/>
          <p:nvPr/>
        </p:nvSpPr>
        <p:spPr>
          <a:xfrm>
            <a:off x="785737" y="1344995"/>
            <a:ext cx="9083040" cy="410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57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C303E6D-0059-02D0-66CE-119DECF6D34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6" r="21956"/>
          <a:stretch>
            <a:fillRect/>
          </a:stretch>
        </p:blipFill>
        <p:spPr>
          <a:xfrm>
            <a:off x="-1198455" y="969543"/>
            <a:ext cx="4975164" cy="4976926"/>
          </a:xfr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F34CAE6-5E22-7C67-B5EB-3D4FDA26B18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472250B-31B5-FF99-F014-10213873F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B42DF9-88BA-2588-2BC7-2991D574A22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D8B46A9-D7D8-3B20-2679-3A371C3B52C6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D494176-93E4-6DD0-2673-E1F677AB9905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8ED028-45E3-9462-9F47-EEBBE0835E87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19E36C-712D-9315-5CAA-FCEC84967257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4F9C68-8113-BADD-7EBB-C6D977E13F3E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A90B15D5-4DF1-86FA-B82D-790A0E8B8DB0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CF0605D2-DF8D-FD88-2955-120F77399D79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A6047F6E-DBB2-C779-5307-861315B10FF0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2ACD8402-79A7-7FD8-477A-31907E384646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A8042691-C4D2-72B3-954A-AA03FA73ED24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792776-72E7-001C-98A1-74671A1F5B51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41F5259-8430-28F8-DD77-35877BBDDC8C}"/>
              </a:ext>
            </a:extLst>
          </p:cNvPr>
          <p:cNvSpPr txBox="1"/>
          <p:nvPr/>
        </p:nvSpPr>
        <p:spPr>
          <a:xfrm>
            <a:off x="7344603" y="1566352"/>
            <a:ext cx="285247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00BD75-703D-A129-44FE-2CF4D9977B76}"/>
              </a:ext>
            </a:extLst>
          </p:cNvPr>
          <p:cNvSpPr txBox="1"/>
          <p:nvPr/>
        </p:nvSpPr>
        <p:spPr>
          <a:xfrm>
            <a:off x="7344603" y="3437097"/>
            <a:ext cx="2852473" cy="151580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9D10AE-C180-FFD8-F2C0-4E41B69FA5C1}"/>
              </a:ext>
            </a:extLst>
          </p:cNvPr>
          <p:cNvSpPr txBox="1"/>
          <p:nvPr/>
        </p:nvSpPr>
        <p:spPr>
          <a:xfrm>
            <a:off x="4178381" y="1606552"/>
            <a:ext cx="2852473" cy="1515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 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BAF628-82B0-B8CB-DE34-7208F9AC25F1}"/>
              </a:ext>
            </a:extLst>
          </p:cNvPr>
          <p:cNvSpPr txBox="1"/>
          <p:nvPr/>
        </p:nvSpPr>
        <p:spPr>
          <a:xfrm>
            <a:off x="4178381" y="3477297"/>
            <a:ext cx="285247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 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66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1" grpId="0" animBg="1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B059EBC-BB3D-6096-F8D9-83D3670879E3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5A39B2-FDF4-5D85-F15D-3ADF492D131E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05A829-BF25-B56D-CEB3-CB0F19C18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2A0823-C07F-BDB5-BFA4-F7837284223A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F8B7542-EEDF-4E3B-226A-F0893ADCAE17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FE44ADE-BA58-5046-0C43-742D103CA39B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351FF1-437F-1EAC-9973-2B0A52436C8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0218D3-1799-D5DD-BA16-E50FD74D65E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79194A-4B8A-0B5C-44E7-EAE04251765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889C91A5-D196-7B96-A063-9CB904BAB064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BEFEB8AA-E89F-807A-C3D3-2C7526BD8E61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6A9FAF34-7335-2BE8-D3E8-2B16403A7CF6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6E9471EE-3CD5-8313-EA34-EE63C6548D1A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E17DFCA6-7ED8-8B96-7FD7-E917242F182A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345FD41-DC42-4810-5BC2-121B13A9B63B}"/>
              </a:ext>
            </a:extLst>
          </p:cNvPr>
          <p:cNvGrpSpPr/>
          <p:nvPr/>
        </p:nvGrpSpPr>
        <p:grpSpPr>
          <a:xfrm>
            <a:off x="3680345" y="3329596"/>
            <a:ext cx="3545327" cy="1053676"/>
            <a:chOff x="3680345" y="3329596"/>
            <a:chExt cx="3545327" cy="105367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293EEDE-F1C8-7C2C-1088-F9C1B130264E}"/>
                </a:ext>
              </a:extLst>
            </p:cNvPr>
            <p:cNvGrpSpPr/>
            <p:nvPr/>
          </p:nvGrpSpPr>
          <p:grpSpPr>
            <a:xfrm>
              <a:off x="3680345" y="3329596"/>
              <a:ext cx="3545327" cy="1053676"/>
              <a:chOff x="3854450" y="3541713"/>
              <a:chExt cx="4481513" cy="1331912"/>
            </a:xfrm>
          </p:grpSpPr>
          <p:sp>
            <p:nvSpPr>
              <p:cNvPr id="30" name="Freeform 98">
                <a:extLst>
                  <a:ext uri="{FF2B5EF4-FFF2-40B4-BE49-F238E27FC236}">
                    <a16:creationId xmlns:a16="http://schemas.microsoft.com/office/drawing/2014/main" id="{D883A2FF-FE04-0169-6002-4DA01F46F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450" y="3541713"/>
                <a:ext cx="4481513" cy="1103313"/>
              </a:xfrm>
              <a:custGeom>
                <a:avLst/>
                <a:gdLst>
                  <a:gd name="T0" fmla="*/ 2823 w 2823"/>
                  <a:gd name="T1" fmla="*/ 695 h 695"/>
                  <a:gd name="T2" fmla="*/ 2423 w 2823"/>
                  <a:gd name="T3" fmla="*/ 0 h 695"/>
                  <a:gd name="T4" fmla="*/ 400 w 2823"/>
                  <a:gd name="T5" fmla="*/ 0 h 695"/>
                  <a:gd name="T6" fmla="*/ 0 w 2823"/>
                  <a:gd name="T7" fmla="*/ 695 h 695"/>
                  <a:gd name="T8" fmla="*/ 2823 w 2823"/>
                  <a:gd name="T9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3" h="695">
                    <a:moveTo>
                      <a:pt x="2823" y="695"/>
                    </a:moveTo>
                    <a:lnTo>
                      <a:pt x="2423" y="0"/>
                    </a:lnTo>
                    <a:lnTo>
                      <a:pt x="400" y="0"/>
                    </a:lnTo>
                    <a:lnTo>
                      <a:pt x="0" y="695"/>
                    </a:lnTo>
                    <a:lnTo>
                      <a:pt x="2823" y="69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Freeform 99">
                <a:extLst>
                  <a:ext uri="{FF2B5EF4-FFF2-40B4-BE49-F238E27FC236}">
                    <a16:creationId xmlns:a16="http://schemas.microsoft.com/office/drawing/2014/main" id="{1F129262-4145-4AB6-7C71-66552FAAA6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450" y="4645025"/>
                <a:ext cx="273050" cy="228600"/>
              </a:xfrm>
              <a:custGeom>
                <a:avLst/>
                <a:gdLst>
                  <a:gd name="T0" fmla="*/ 0 w 172"/>
                  <a:gd name="T1" fmla="*/ 0 h 144"/>
                  <a:gd name="T2" fmla="*/ 88 w 172"/>
                  <a:gd name="T3" fmla="*/ 144 h 144"/>
                  <a:gd name="T4" fmla="*/ 172 w 172"/>
                  <a:gd name="T5" fmla="*/ 0 h 144"/>
                  <a:gd name="T6" fmla="*/ 0 w 172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44">
                    <a:moveTo>
                      <a:pt x="0" y="0"/>
                    </a:moveTo>
                    <a:lnTo>
                      <a:pt x="88" y="144"/>
                    </a:lnTo>
                    <a:lnTo>
                      <a:pt x="1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254000" dist="101600" dir="2400000" sx="94000" sy="94000" algn="ctr" rotWithShape="0">
                  <a:schemeClr val="accent3">
                    <a:lumMod val="50000"/>
                    <a:alpha val="38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Freeform 100">
                <a:extLst>
                  <a:ext uri="{FF2B5EF4-FFF2-40B4-BE49-F238E27FC236}">
                    <a16:creationId xmlns:a16="http://schemas.microsoft.com/office/drawing/2014/main" id="{930E08A3-A23B-5356-9C56-A811C360C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1325" y="4645025"/>
                <a:ext cx="274638" cy="228600"/>
              </a:xfrm>
              <a:custGeom>
                <a:avLst/>
                <a:gdLst>
                  <a:gd name="T0" fmla="*/ 173 w 173"/>
                  <a:gd name="T1" fmla="*/ 0 h 144"/>
                  <a:gd name="T2" fmla="*/ 84 w 173"/>
                  <a:gd name="T3" fmla="*/ 144 h 144"/>
                  <a:gd name="T4" fmla="*/ 0 w 173"/>
                  <a:gd name="T5" fmla="*/ 0 h 144"/>
                  <a:gd name="T6" fmla="*/ 173 w 17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44">
                    <a:moveTo>
                      <a:pt x="173" y="0"/>
                    </a:moveTo>
                    <a:lnTo>
                      <a:pt x="84" y="144"/>
                    </a:lnTo>
                    <a:lnTo>
                      <a:pt x="0" y="0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254000" dist="101600" dir="2400000" sx="94000" sy="94000" algn="ctr" rotWithShape="0">
                  <a:schemeClr val="accent3">
                    <a:lumMod val="50000"/>
                    <a:alpha val="38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7" name="Freeform 104">
              <a:extLst>
                <a:ext uri="{FF2B5EF4-FFF2-40B4-BE49-F238E27FC236}">
                  <a16:creationId xmlns:a16="http://schemas.microsoft.com/office/drawing/2014/main" id="{75B96990-7F51-A447-C16E-D4B5F41C98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555" y="3579516"/>
              <a:ext cx="425419" cy="365457"/>
            </a:xfrm>
            <a:custGeom>
              <a:avLst/>
              <a:gdLst>
                <a:gd name="T0" fmla="*/ 153 w 219"/>
                <a:gd name="T1" fmla="*/ 98 h 188"/>
                <a:gd name="T2" fmla="*/ 153 w 219"/>
                <a:gd name="T3" fmla="*/ 106 h 188"/>
                <a:gd name="T4" fmla="*/ 137 w 219"/>
                <a:gd name="T5" fmla="*/ 106 h 188"/>
                <a:gd name="T6" fmla="*/ 137 w 219"/>
                <a:gd name="T7" fmla="*/ 98 h 188"/>
                <a:gd name="T8" fmla="*/ 108 w 219"/>
                <a:gd name="T9" fmla="*/ 78 h 188"/>
                <a:gd name="T10" fmla="*/ 122 w 219"/>
                <a:gd name="T11" fmla="*/ 71 h 188"/>
                <a:gd name="T12" fmla="*/ 146 w 219"/>
                <a:gd name="T13" fmla="*/ 84 h 188"/>
                <a:gd name="T14" fmla="*/ 166 w 219"/>
                <a:gd name="T15" fmla="*/ 72 h 188"/>
                <a:gd name="T16" fmla="*/ 146 w 219"/>
                <a:gd name="T17" fmla="*/ 59 h 188"/>
                <a:gd name="T18" fmla="*/ 112 w 219"/>
                <a:gd name="T19" fmla="*/ 33 h 188"/>
                <a:gd name="T20" fmla="*/ 137 w 219"/>
                <a:gd name="T21" fmla="*/ 9 h 188"/>
                <a:gd name="T22" fmla="*/ 137 w 219"/>
                <a:gd name="T23" fmla="*/ 0 h 188"/>
                <a:gd name="T24" fmla="*/ 153 w 219"/>
                <a:gd name="T25" fmla="*/ 0 h 188"/>
                <a:gd name="T26" fmla="*/ 153 w 219"/>
                <a:gd name="T27" fmla="*/ 9 h 188"/>
                <a:gd name="T28" fmla="*/ 179 w 219"/>
                <a:gd name="T29" fmla="*/ 25 h 188"/>
                <a:gd name="T30" fmla="*/ 166 w 219"/>
                <a:gd name="T31" fmla="*/ 32 h 188"/>
                <a:gd name="T32" fmla="*/ 146 w 219"/>
                <a:gd name="T33" fmla="*/ 22 h 188"/>
                <a:gd name="T34" fmla="*/ 128 w 219"/>
                <a:gd name="T35" fmla="*/ 34 h 188"/>
                <a:gd name="T36" fmla="*/ 147 w 219"/>
                <a:gd name="T37" fmla="*/ 44 h 188"/>
                <a:gd name="T38" fmla="*/ 182 w 219"/>
                <a:gd name="T39" fmla="*/ 72 h 188"/>
                <a:gd name="T40" fmla="*/ 153 w 219"/>
                <a:gd name="T41" fmla="*/ 98 h 188"/>
                <a:gd name="T42" fmla="*/ 210 w 219"/>
                <a:gd name="T43" fmla="*/ 141 h 188"/>
                <a:gd name="T44" fmla="*/ 156 w 219"/>
                <a:gd name="T45" fmla="*/ 157 h 188"/>
                <a:gd name="T46" fmla="*/ 112 w 219"/>
                <a:gd name="T47" fmla="*/ 139 h 188"/>
                <a:gd name="T48" fmla="*/ 158 w 219"/>
                <a:gd name="T49" fmla="*/ 137 h 188"/>
                <a:gd name="T50" fmla="*/ 130 w 219"/>
                <a:gd name="T51" fmla="*/ 119 h 188"/>
                <a:gd name="T52" fmla="*/ 94 w 219"/>
                <a:gd name="T53" fmla="*/ 112 h 188"/>
                <a:gd name="T54" fmla="*/ 44 w 219"/>
                <a:gd name="T55" fmla="*/ 125 h 188"/>
                <a:gd name="T56" fmla="*/ 44 w 219"/>
                <a:gd name="T57" fmla="*/ 176 h 188"/>
                <a:gd name="T58" fmla="*/ 76 w 219"/>
                <a:gd name="T59" fmla="*/ 182 h 188"/>
                <a:gd name="T60" fmla="*/ 161 w 219"/>
                <a:gd name="T61" fmla="*/ 186 h 188"/>
                <a:gd name="T62" fmla="*/ 217 w 219"/>
                <a:gd name="T63" fmla="*/ 148 h 188"/>
                <a:gd name="T64" fmla="*/ 210 w 219"/>
                <a:gd name="T65" fmla="*/ 141 h 188"/>
                <a:gd name="T66" fmla="*/ 0 w 219"/>
                <a:gd name="T67" fmla="*/ 188 h 188"/>
                <a:gd name="T68" fmla="*/ 36 w 219"/>
                <a:gd name="T69" fmla="*/ 188 h 188"/>
                <a:gd name="T70" fmla="*/ 36 w 219"/>
                <a:gd name="T71" fmla="*/ 125 h 188"/>
                <a:gd name="T72" fmla="*/ 0 w 219"/>
                <a:gd name="T73" fmla="*/ 125 h 188"/>
                <a:gd name="T74" fmla="*/ 0 w 219"/>
                <a:gd name="T7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9" h="188">
                  <a:moveTo>
                    <a:pt x="153" y="98"/>
                  </a:moveTo>
                  <a:cubicBezTo>
                    <a:pt x="153" y="106"/>
                    <a:pt x="153" y="106"/>
                    <a:pt x="153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7" y="98"/>
                    <a:pt x="137" y="98"/>
                    <a:pt x="137" y="98"/>
                  </a:cubicBezTo>
                  <a:cubicBezTo>
                    <a:pt x="124" y="97"/>
                    <a:pt x="114" y="91"/>
                    <a:pt x="108" y="78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6" y="80"/>
                    <a:pt x="135" y="84"/>
                    <a:pt x="146" y="84"/>
                  </a:cubicBezTo>
                  <a:cubicBezTo>
                    <a:pt x="156" y="84"/>
                    <a:pt x="166" y="81"/>
                    <a:pt x="166" y="72"/>
                  </a:cubicBezTo>
                  <a:cubicBezTo>
                    <a:pt x="166" y="63"/>
                    <a:pt x="157" y="60"/>
                    <a:pt x="146" y="59"/>
                  </a:cubicBezTo>
                  <a:cubicBezTo>
                    <a:pt x="128" y="57"/>
                    <a:pt x="112" y="52"/>
                    <a:pt x="112" y="33"/>
                  </a:cubicBezTo>
                  <a:cubicBezTo>
                    <a:pt x="112" y="18"/>
                    <a:pt x="124" y="11"/>
                    <a:pt x="137" y="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63" y="10"/>
                    <a:pt x="174" y="14"/>
                    <a:pt x="179" y="25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3" y="27"/>
                    <a:pt x="155" y="22"/>
                    <a:pt x="146" y="22"/>
                  </a:cubicBezTo>
                  <a:cubicBezTo>
                    <a:pt x="134" y="22"/>
                    <a:pt x="128" y="27"/>
                    <a:pt x="128" y="34"/>
                  </a:cubicBezTo>
                  <a:cubicBezTo>
                    <a:pt x="128" y="41"/>
                    <a:pt x="137" y="43"/>
                    <a:pt x="147" y="44"/>
                  </a:cubicBezTo>
                  <a:cubicBezTo>
                    <a:pt x="165" y="46"/>
                    <a:pt x="182" y="51"/>
                    <a:pt x="182" y="72"/>
                  </a:cubicBezTo>
                  <a:cubicBezTo>
                    <a:pt x="182" y="88"/>
                    <a:pt x="169" y="97"/>
                    <a:pt x="153" y="98"/>
                  </a:cubicBezTo>
                  <a:close/>
                  <a:moveTo>
                    <a:pt x="210" y="141"/>
                  </a:moveTo>
                  <a:cubicBezTo>
                    <a:pt x="194" y="136"/>
                    <a:pt x="182" y="147"/>
                    <a:pt x="156" y="157"/>
                  </a:cubicBezTo>
                  <a:cubicBezTo>
                    <a:pt x="152" y="158"/>
                    <a:pt x="114" y="146"/>
                    <a:pt x="112" y="139"/>
                  </a:cubicBezTo>
                  <a:cubicBezTo>
                    <a:pt x="111" y="135"/>
                    <a:pt x="150" y="143"/>
                    <a:pt x="158" y="137"/>
                  </a:cubicBezTo>
                  <a:cubicBezTo>
                    <a:pt x="174" y="125"/>
                    <a:pt x="157" y="120"/>
                    <a:pt x="130" y="119"/>
                  </a:cubicBezTo>
                  <a:cubicBezTo>
                    <a:pt x="130" y="119"/>
                    <a:pt x="117" y="117"/>
                    <a:pt x="94" y="112"/>
                  </a:cubicBezTo>
                  <a:cubicBezTo>
                    <a:pt x="80" y="109"/>
                    <a:pt x="44" y="125"/>
                    <a:pt x="44" y="125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44" y="176"/>
                    <a:pt x="68" y="180"/>
                    <a:pt x="76" y="182"/>
                  </a:cubicBezTo>
                  <a:cubicBezTo>
                    <a:pt x="89" y="185"/>
                    <a:pt x="153" y="187"/>
                    <a:pt x="161" y="186"/>
                  </a:cubicBezTo>
                  <a:cubicBezTo>
                    <a:pt x="170" y="185"/>
                    <a:pt x="214" y="150"/>
                    <a:pt x="217" y="148"/>
                  </a:cubicBezTo>
                  <a:cubicBezTo>
                    <a:pt x="219" y="146"/>
                    <a:pt x="219" y="144"/>
                    <a:pt x="210" y="141"/>
                  </a:cubicBezTo>
                  <a:close/>
                  <a:moveTo>
                    <a:pt x="0" y="188"/>
                  </a:moveTo>
                  <a:cubicBezTo>
                    <a:pt x="36" y="188"/>
                    <a:pt x="36" y="188"/>
                    <a:pt x="36" y="188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0" y="125"/>
                    <a:pt x="0" y="125"/>
                    <a:pt x="0" y="125"/>
                  </a:cubicBezTo>
                  <a:lnTo>
                    <a:pt x="0" y="1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582DE79-E008-BE06-0638-21848C3626F6}"/>
              </a:ext>
            </a:extLst>
          </p:cNvPr>
          <p:cNvGrpSpPr/>
          <p:nvPr/>
        </p:nvGrpSpPr>
        <p:grpSpPr>
          <a:xfrm>
            <a:off x="3021013" y="4383272"/>
            <a:ext cx="4863992" cy="1145355"/>
            <a:chOff x="3021013" y="4383272"/>
            <a:chExt cx="4863992" cy="114535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D1E2EEF-744A-9221-5898-2F9167DFF23A}"/>
                </a:ext>
              </a:extLst>
            </p:cNvPr>
            <p:cNvGrpSpPr/>
            <p:nvPr/>
          </p:nvGrpSpPr>
          <p:grpSpPr>
            <a:xfrm>
              <a:off x="3021013" y="4383272"/>
              <a:ext cx="4863992" cy="1145355"/>
              <a:chOff x="3021013" y="4873625"/>
              <a:chExt cx="6148388" cy="1447800"/>
            </a:xfrm>
          </p:grpSpPr>
          <p:sp>
            <p:nvSpPr>
              <p:cNvPr id="34" name="Freeform 101">
                <a:extLst>
                  <a:ext uri="{FF2B5EF4-FFF2-40B4-BE49-F238E27FC236}">
                    <a16:creationId xmlns:a16="http://schemas.microsoft.com/office/drawing/2014/main" id="{F50249D3-C81D-49DC-EE59-D44D1E5B5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013" y="4873625"/>
                <a:ext cx="6148388" cy="1219200"/>
              </a:xfrm>
              <a:custGeom>
                <a:avLst/>
                <a:gdLst>
                  <a:gd name="T0" fmla="*/ 441 w 3873"/>
                  <a:gd name="T1" fmla="*/ 0 h 768"/>
                  <a:gd name="T2" fmla="*/ 0 w 3873"/>
                  <a:gd name="T3" fmla="*/ 768 h 768"/>
                  <a:gd name="T4" fmla="*/ 3873 w 3873"/>
                  <a:gd name="T5" fmla="*/ 768 h 768"/>
                  <a:gd name="T6" fmla="*/ 3432 w 3873"/>
                  <a:gd name="T7" fmla="*/ 0 h 768"/>
                  <a:gd name="T8" fmla="*/ 441 w 3873"/>
                  <a:gd name="T9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3" h="768">
                    <a:moveTo>
                      <a:pt x="441" y="0"/>
                    </a:moveTo>
                    <a:lnTo>
                      <a:pt x="0" y="768"/>
                    </a:lnTo>
                    <a:lnTo>
                      <a:pt x="3873" y="768"/>
                    </a:lnTo>
                    <a:lnTo>
                      <a:pt x="3432" y="0"/>
                    </a:lnTo>
                    <a:lnTo>
                      <a:pt x="441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Freeform 102">
                <a:extLst>
                  <a:ext uri="{FF2B5EF4-FFF2-40B4-BE49-F238E27FC236}">
                    <a16:creationId xmlns:a16="http://schemas.microsoft.com/office/drawing/2014/main" id="{2E22A802-9AFF-EAB2-F75B-725AA4DA4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013" y="6092825"/>
                <a:ext cx="269875" cy="228600"/>
              </a:xfrm>
              <a:custGeom>
                <a:avLst/>
                <a:gdLst>
                  <a:gd name="T0" fmla="*/ 0 w 170"/>
                  <a:gd name="T1" fmla="*/ 0 h 144"/>
                  <a:gd name="T2" fmla="*/ 88 w 170"/>
                  <a:gd name="T3" fmla="*/ 144 h 144"/>
                  <a:gd name="T4" fmla="*/ 170 w 170"/>
                  <a:gd name="T5" fmla="*/ 0 h 144"/>
                  <a:gd name="T6" fmla="*/ 0 w 170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44">
                    <a:moveTo>
                      <a:pt x="0" y="0"/>
                    </a:moveTo>
                    <a:lnTo>
                      <a:pt x="88" y="144"/>
                    </a:lnTo>
                    <a:lnTo>
                      <a:pt x="170" y="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6" name="Freeform 103">
                <a:extLst>
                  <a:ext uri="{FF2B5EF4-FFF2-40B4-BE49-F238E27FC236}">
                    <a16:creationId xmlns:a16="http://schemas.microsoft.com/office/drawing/2014/main" id="{51F518AC-CA4E-9B42-F871-4662CB736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9525" y="6092825"/>
                <a:ext cx="269875" cy="228600"/>
              </a:xfrm>
              <a:custGeom>
                <a:avLst/>
                <a:gdLst>
                  <a:gd name="T0" fmla="*/ 170 w 170"/>
                  <a:gd name="T1" fmla="*/ 0 h 144"/>
                  <a:gd name="T2" fmla="*/ 81 w 170"/>
                  <a:gd name="T3" fmla="*/ 144 h 144"/>
                  <a:gd name="T4" fmla="*/ 0 w 170"/>
                  <a:gd name="T5" fmla="*/ 0 h 144"/>
                  <a:gd name="T6" fmla="*/ 170 w 170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44">
                    <a:moveTo>
                      <a:pt x="170" y="0"/>
                    </a:moveTo>
                    <a:lnTo>
                      <a:pt x="81" y="144"/>
                    </a:lnTo>
                    <a:lnTo>
                      <a:pt x="0" y="0"/>
                    </a:lnTo>
                    <a:lnTo>
                      <a:pt x="17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8" name="Freeform 105">
              <a:extLst>
                <a:ext uri="{FF2B5EF4-FFF2-40B4-BE49-F238E27FC236}">
                  <a16:creationId xmlns:a16="http://schemas.microsoft.com/office/drawing/2014/main" id="{3838667C-0F1C-997C-2A45-DC90FD24A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8648" y="4752197"/>
              <a:ext cx="506116" cy="300756"/>
            </a:xfrm>
            <a:custGeom>
              <a:avLst/>
              <a:gdLst>
                <a:gd name="T0" fmla="*/ 61 w 290"/>
                <a:gd name="T1" fmla="*/ 110 h 172"/>
                <a:gd name="T2" fmla="*/ 62 w 290"/>
                <a:gd name="T3" fmla="*/ 99 h 172"/>
                <a:gd name="T4" fmla="*/ 93 w 290"/>
                <a:gd name="T5" fmla="*/ 75 h 172"/>
                <a:gd name="T6" fmla="*/ 101 w 290"/>
                <a:gd name="T7" fmla="*/ 84 h 172"/>
                <a:gd name="T8" fmla="*/ 72 w 290"/>
                <a:gd name="T9" fmla="*/ 111 h 172"/>
                <a:gd name="T10" fmla="*/ 87 w 290"/>
                <a:gd name="T11" fmla="*/ 132 h 172"/>
                <a:gd name="T12" fmla="*/ 121 w 290"/>
                <a:gd name="T13" fmla="*/ 94 h 172"/>
                <a:gd name="T14" fmla="*/ 110 w 290"/>
                <a:gd name="T15" fmla="*/ 93 h 172"/>
                <a:gd name="T16" fmla="*/ 76 w 290"/>
                <a:gd name="T17" fmla="*/ 131 h 172"/>
                <a:gd name="T18" fmla="*/ 87 w 290"/>
                <a:gd name="T19" fmla="*/ 132 h 172"/>
                <a:gd name="T20" fmla="*/ 130 w 290"/>
                <a:gd name="T21" fmla="*/ 131 h 172"/>
                <a:gd name="T22" fmla="*/ 125 w 290"/>
                <a:gd name="T23" fmla="*/ 117 h 172"/>
                <a:gd name="T24" fmla="*/ 96 w 290"/>
                <a:gd name="T25" fmla="*/ 138 h 172"/>
                <a:gd name="T26" fmla="*/ 101 w 290"/>
                <a:gd name="T27" fmla="*/ 152 h 172"/>
                <a:gd name="T28" fmla="*/ 123 w 290"/>
                <a:gd name="T29" fmla="*/ 170 h 172"/>
                <a:gd name="T30" fmla="*/ 138 w 290"/>
                <a:gd name="T31" fmla="*/ 147 h 172"/>
                <a:gd name="T32" fmla="*/ 127 w 290"/>
                <a:gd name="T33" fmla="*/ 146 h 172"/>
                <a:gd name="T34" fmla="*/ 112 w 290"/>
                <a:gd name="T35" fmla="*/ 169 h 172"/>
                <a:gd name="T36" fmla="*/ 123 w 290"/>
                <a:gd name="T37" fmla="*/ 170 h 172"/>
                <a:gd name="T38" fmla="*/ 290 w 290"/>
                <a:gd name="T39" fmla="*/ 52 h 172"/>
                <a:gd name="T40" fmla="*/ 231 w 290"/>
                <a:gd name="T41" fmla="*/ 25 h 172"/>
                <a:gd name="T42" fmla="*/ 257 w 290"/>
                <a:gd name="T43" fmla="*/ 70 h 172"/>
                <a:gd name="T44" fmla="*/ 233 w 290"/>
                <a:gd name="T45" fmla="*/ 81 h 172"/>
                <a:gd name="T46" fmla="*/ 222 w 290"/>
                <a:gd name="T47" fmla="*/ 29 h 172"/>
                <a:gd name="T48" fmla="*/ 140 w 290"/>
                <a:gd name="T49" fmla="*/ 17 h 172"/>
                <a:gd name="T50" fmla="*/ 136 w 290"/>
                <a:gd name="T51" fmla="*/ 18 h 172"/>
                <a:gd name="T52" fmla="*/ 87 w 290"/>
                <a:gd name="T53" fmla="*/ 45 h 172"/>
                <a:gd name="T54" fmla="*/ 94 w 290"/>
                <a:gd name="T55" fmla="*/ 55 h 172"/>
                <a:gd name="T56" fmla="*/ 143 w 290"/>
                <a:gd name="T57" fmla="*/ 31 h 172"/>
                <a:gd name="T58" fmla="*/ 146 w 290"/>
                <a:gd name="T59" fmla="*/ 32 h 172"/>
                <a:gd name="T60" fmla="*/ 228 w 290"/>
                <a:gd name="T61" fmla="*/ 88 h 172"/>
                <a:gd name="T62" fmla="*/ 156 w 290"/>
                <a:gd name="T63" fmla="*/ 159 h 172"/>
                <a:gd name="T64" fmla="*/ 144 w 290"/>
                <a:gd name="T65" fmla="*/ 165 h 172"/>
                <a:gd name="T66" fmla="*/ 149 w 290"/>
                <a:gd name="T67" fmla="*/ 170 h 172"/>
                <a:gd name="T68" fmla="*/ 177 w 290"/>
                <a:gd name="T69" fmla="*/ 157 h 172"/>
                <a:gd name="T70" fmla="*/ 180 w 290"/>
                <a:gd name="T71" fmla="*/ 146 h 172"/>
                <a:gd name="T72" fmla="*/ 171 w 290"/>
                <a:gd name="T73" fmla="*/ 122 h 172"/>
                <a:gd name="T74" fmla="*/ 192 w 290"/>
                <a:gd name="T75" fmla="*/ 143 h 172"/>
                <a:gd name="T76" fmla="*/ 202 w 290"/>
                <a:gd name="T77" fmla="*/ 146 h 172"/>
                <a:gd name="T78" fmla="*/ 204 w 290"/>
                <a:gd name="T79" fmla="*/ 134 h 172"/>
                <a:gd name="T80" fmla="*/ 193 w 290"/>
                <a:gd name="T81" fmla="*/ 106 h 172"/>
                <a:gd name="T82" fmla="*/ 214 w 290"/>
                <a:gd name="T83" fmla="*/ 128 h 172"/>
                <a:gd name="T84" fmla="*/ 224 w 290"/>
                <a:gd name="T85" fmla="*/ 131 h 172"/>
                <a:gd name="T86" fmla="*/ 209 w 290"/>
                <a:gd name="T87" fmla="*/ 101 h 172"/>
                <a:gd name="T88" fmla="*/ 102 w 290"/>
                <a:gd name="T89" fmla="*/ 63 h 172"/>
                <a:gd name="T90" fmla="*/ 80 w 290"/>
                <a:gd name="T91" fmla="*/ 57 h 172"/>
                <a:gd name="T92" fmla="*/ 86 w 290"/>
                <a:gd name="T93" fmla="*/ 31 h 172"/>
                <a:gd name="T94" fmla="*/ 70 w 290"/>
                <a:gd name="T95" fmla="*/ 31 h 172"/>
                <a:gd name="T96" fmla="*/ 56 w 290"/>
                <a:gd name="T97" fmla="*/ 91 h 172"/>
                <a:gd name="T98" fmla="*/ 93 w 290"/>
                <a:gd name="T99" fmla="*/ 65 h 172"/>
                <a:gd name="T100" fmla="*/ 111 w 290"/>
                <a:gd name="T101" fmla="*/ 82 h 172"/>
                <a:gd name="T102" fmla="*/ 129 w 290"/>
                <a:gd name="T103" fmla="*/ 87 h 172"/>
                <a:gd name="T104" fmla="*/ 139 w 290"/>
                <a:gd name="T105" fmla="*/ 113 h 172"/>
                <a:gd name="T106" fmla="*/ 146 w 290"/>
                <a:gd name="T107" fmla="*/ 140 h 172"/>
                <a:gd name="T108" fmla="*/ 165 w 290"/>
                <a:gd name="T109" fmla="*/ 152 h 172"/>
                <a:gd name="T110" fmla="*/ 173 w 290"/>
                <a:gd name="T111" fmla="*/ 158 h 172"/>
                <a:gd name="T112" fmla="*/ 25 w 290"/>
                <a:gd name="T113" fmla="*/ 63 h 172"/>
                <a:gd name="T114" fmla="*/ 37 w 290"/>
                <a:gd name="T115" fmla="*/ 0 h 172"/>
                <a:gd name="T116" fmla="*/ 25 w 290"/>
                <a:gd name="T117" fmla="*/ 6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172">
                  <a:moveTo>
                    <a:pt x="67" y="113"/>
                  </a:moveTo>
                  <a:cubicBezTo>
                    <a:pt x="65" y="113"/>
                    <a:pt x="63" y="112"/>
                    <a:pt x="61" y="110"/>
                  </a:cubicBezTo>
                  <a:cubicBezTo>
                    <a:pt x="60" y="108"/>
                    <a:pt x="59" y="106"/>
                    <a:pt x="59" y="104"/>
                  </a:cubicBezTo>
                  <a:cubicBezTo>
                    <a:pt x="59" y="102"/>
                    <a:pt x="60" y="100"/>
                    <a:pt x="62" y="99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0" y="76"/>
                    <a:pt x="91" y="75"/>
                    <a:pt x="93" y="75"/>
                  </a:cubicBezTo>
                  <a:cubicBezTo>
                    <a:pt x="96" y="75"/>
                    <a:pt x="98" y="76"/>
                    <a:pt x="99" y="78"/>
                  </a:cubicBezTo>
                  <a:cubicBezTo>
                    <a:pt x="101" y="80"/>
                    <a:pt x="101" y="82"/>
                    <a:pt x="101" y="84"/>
                  </a:cubicBezTo>
                  <a:cubicBezTo>
                    <a:pt x="101" y="86"/>
                    <a:pt x="100" y="88"/>
                    <a:pt x="98" y="89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1" y="112"/>
                    <a:pt x="69" y="113"/>
                    <a:pt x="67" y="113"/>
                  </a:cubicBezTo>
                  <a:close/>
                  <a:moveTo>
                    <a:pt x="87" y="132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4" y="102"/>
                    <a:pt x="124" y="97"/>
                    <a:pt x="121" y="94"/>
                  </a:cubicBezTo>
                  <a:cubicBezTo>
                    <a:pt x="120" y="92"/>
                    <a:pt x="118" y="91"/>
                    <a:pt x="115" y="91"/>
                  </a:cubicBezTo>
                  <a:cubicBezTo>
                    <a:pt x="114" y="91"/>
                    <a:pt x="112" y="91"/>
                    <a:pt x="110" y="93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3" y="123"/>
                    <a:pt x="73" y="128"/>
                    <a:pt x="76" y="131"/>
                  </a:cubicBezTo>
                  <a:cubicBezTo>
                    <a:pt x="77" y="133"/>
                    <a:pt x="79" y="134"/>
                    <a:pt x="82" y="134"/>
                  </a:cubicBezTo>
                  <a:cubicBezTo>
                    <a:pt x="84" y="134"/>
                    <a:pt x="85" y="134"/>
                    <a:pt x="87" y="132"/>
                  </a:cubicBezTo>
                  <a:close/>
                  <a:moveTo>
                    <a:pt x="106" y="151"/>
                  </a:moveTo>
                  <a:cubicBezTo>
                    <a:pt x="130" y="131"/>
                    <a:pt x="130" y="131"/>
                    <a:pt x="130" y="131"/>
                  </a:cubicBezTo>
                  <a:cubicBezTo>
                    <a:pt x="133" y="128"/>
                    <a:pt x="134" y="123"/>
                    <a:pt x="131" y="120"/>
                  </a:cubicBezTo>
                  <a:cubicBezTo>
                    <a:pt x="129" y="118"/>
                    <a:pt x="127" y="117"/>
                    <a:pt x="125" y="117"/>
                  </a:cubicBezTo>
                  <a:cubicBezTo>
                    <a:pt x="123" y="117"/>
                    <a:pt x="121" y="117"/>
                    <a:pt x="120" y="11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2" y="141"/>
                    <a:pt x="92" y="146"/>
                    <a:pt x="95" y="150"/>
                  </a:cubicBezTo>
                  <a:cubicBezTo>
                    <a:pt x="96" y="151"/>
                    <a:pt x="98" y="152"/>
                    <a:pt x="101" y="152"/>
                  </a:cubicBezTo>
                  <a:cubicBezTo>
                    <a:pt x="103" y="152"/>
                    <a:pt x="104" y="152"/>
                    <a:pt x="106" y="151"/>
                  </a:cubicBezTo>
                  <a:close/>
                  <a:moveTo>
                    <a:pt x="123" y="170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41" y="155"/>
                    <a:pt x="141" y="151"/>
                    <a:pt x="138" y="147"/>
                  </a:cubicBezTo>
                  <a:cubicBezTo>
                    <a:pt x="137" y="145"/>
                    <a:pt x="135" y="144"/>
                    <a:pt x="132" y="144"/>
                  </a:cubicBezTo>
                  <a:cubicBezTo>
                    <a:pt x="130" y="144"/>
                    <a:pt x="129" y="145"/>
                    <a:pt x="127" y="146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0" y="160"/>
                    <a:pt x="110" y="165"/>
                    <a:pt x="112" y="169"/>
                  </a:cubicBezTo>
                  <a:cubicBezTo>
                    <a:pt x="114" y="171"/>
                    <a:pt x="116" y="172"/>
                    <a:pt x="118" y="172"/>
                  </a:cubicBezTo>
                  <a:cubicBezTo>
                    <a:pt x="120" y="172"/>
                    <a:pt x="122" y="171"/>
                    <a:pt x="123" y="170"/>
                  </a:cubicBezTo>
                  <a:close/>
                  <a:moveTo>
                    <a:pt x="257" y="70"/>
                  </a:moveTo>
                  <a:cubicBezTo>
                    <a:pt x="290" y="52"/>
                    <a:pt x="290" y="52"/>
                    <a:pt x="290" y="52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53" y="13"/>
                    <a:pt x="237" y="22"/>
                    <a:pt x="231" y="25"/>
                  </a:cubicBezTo>
                  <a:cubicBezTo>
                    <a:pt x="235" y="31"/>
                    <a:pt x="242" y="43"/>
                    <a:pt x="256" y="68"/>
                  </a:cubicBezTo>
                  <a:lnTo>
                    <a:pt x="257" y="70"/>
                  </a:lnTo>
                  <a:close/>
                  <a:moveTo>
                    <a:pt x="228" y="88"/>
                  </a:moveTo>
                  <a:cubicBezTo>
                    <a:pt x="230" y="85"/>
                    <a:pt x="232" y="82"/>
                    <a:pt x="233" y="81"/>
                  </a:cubicBezTo>
                  <a:cubicBezTo>
                    <a:pt x="235" y="79"/>
                    <a:pt x="242" y="75"/>
                    <a:pt x="247" y="72"/>
                  </a:cubicBezTo>
                  <a:cubicBezTo>
                    <a:pt x="243" y="64"/>
                    <a:pt x="228" y="38"/>
                    <a:pt x="222" y="29"/>
                  </a:cubicBezTo>
                  <a:cubicBezTo>
                    <a:pt x="195" y="18"/>
                    <a:pt x="171" y="16"/>
                    <a:pt x="155" y="16"/>
                  </a:cubicBezTo>
                  <a:cubicBezTo>
                    <a:pt x="150" y="16"/>
                    <a:pt x="145" y="16"/>
                    <a:pt x="140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8" y="17"/>
                    <a:pt x="137" y="17"/>
                    <a:pt x="136" y="18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89" y="41"/>
                    <a:pt x="87" y="43"/>
                    <a:pt x="87" y="45"/>
                  </a:cubicBezTo>
                  <a:cubicBezTo>
                    <a:pt x="86" y="47"/>
                    <a:pt x="86" y="49"/>
                    <a:pt x="87" y="51"/>
                  </a:cubicBezTo>
                  <a:cubicBezTo>
                    <a:pt x="89" y="53"/>
                    <a:pt x="91" y="55"/>
                    <a:pt x="94" y="55"/>
                  </a:cubicBezTo>
                  <a:cubicBezTo>
                    <a:pt x="96" y="55"/>
                    <a:pt x="97" y="55"/>
                    <a:pt x="98" y="54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75" y="52"/>
                    <a:pt x="212" y="90"/>
                    <a:pt x="220" y="99"/>
                  </a:cubicBezTo>
                  <a:cubicBezTo>
                    <a:pt x="223" y="96"/>
                    <a:pt x="226" y="91"/>
                    <a:pt x="228" y="88"/>
                  </a:cubicBezTo>
                  <a:close/>
                  <a:moveTo>
                    <a:pt x="152" y="169"/>
                  </a:moveTo>
                  <a:cubicBezTo>
                    <a:pt x="156" y="167"/>
                    <a:pt x="158" y="163"/>
                    <a:pt x="156" y="159"/>
                  </a:cubicBezTo>
                  <a:cubicBezTo>
                    <a:pt x="150" y="153"/>
                    <a:pt x="150" y="153"/>
                    <a:pt x="150" y="153"/>
                  </a:cubicBezTo>
                  <a:cubicBezTo>
                    <a:pt x="149" y="158"/>
                    <a:pt x="147" y="162"/>
                    <a:pt x="144" y="165"/>
                  </a:cubicBezTo>
                  <a:cubicBezTo>
                    <a:pt x="143" y="165"/>
                    <a:pt x="143" y="165"/>
                    <a:pt x="143" y="165"/>
                  </a:cubicBezTo>
                  <a:cubicBezTo>
                    <a:pt x="146" y="168"/>
                    <a:pt x="148" y="170"/>
                    <a:pt x="149" y="170"/>
                  </a:cubicBezTo>
                  <a:cubicBezTo>
                    <a:pt x="150" y="170"/>
                    <a:pt x="151" y="169"/>
                    <a:pt x="152" y="169"/>
                  </a:cubicBezTo>
                  <a:close/>
                  <a:moveTo>
                    <a:pt x="177" y="157"/>
                  </a:moveTo>
                  <a:cubicBezTo>
                    <a:pt x="180" y="155"/>
                    <a:pt x="182" y="151"/>
                    <a:pt x="181" y="147"/>
                  </a:cubicBezTo>
                  <a:cubicBezTo>
                    <a:pt x="180" y="147"/>
                    <a:pt x="180" y="146"/>
                    <a:pt x="180" y="146"/>
                  </a:cubicBezTo>
                  <a:cubicBezTo>
                    <a:pt x="162" y="128"/>
                    <a:pt x="162" y="128"/>
                    <a:pt x="162" y="128"/>
                  </a:cubicBezTo>
                  <a:cubicBezTo>
                    <a:pt x="171" y="122"/>
                    <a:pt x="171" y="122"/>
                    <a:pt x="171" y="122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92" y="143"/>
                    <a:pt x="192" y="143"/>
                    <a:pt x="192" y="143"/>
                  </a:cubicBezTo>
                  <a:cubicBezTo>
                    <a:pt x="195" y="146"/>
                    <a:pt x="196" y="147"/>
                    <a:pt x="198" y="147"/>
                  </a:cubicBezTo>
                  <a:cubicBezTo>
                    <a:pt x="199" y="147"/>
                    <a:pt x="201" y="146"/>
                    <a:pt x="202" y="146"/>
                  </a:cubicBezTo>
                  <a:cubicBezTo>
                    <a:pt x="204" y="144"/>
                    <a:pt x="206" y="142"/>
                    <a:pt x="206" y="139"/>
                  </a:cubicBezTo>
                  <a:cubicBezTo>
                    <a:pt x="206" y="137"/>
                    <a:pt x="205" y="135"/>
                    <a:pt x="204" y="134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4" y="128"/>
                    <a:pt x="214" y="128"/>
                    <a:pt x="214" y="128"/>
                  </a:cubicBezTo>
                  <a:cubicBezTo>
                    <a:pt x="217" y="131"/>
                    <a:pt x="218" y="132"/>
                    <a:pt x="221" y="132"/>
                  </a:cubicBezTo>
                  <a:cubicBezTo>
                    <a:pt x="222" y="132"/>
                    <a:pt x="223" y="132"/>
                    <a:pt x="224" y="131"/>
                  </a:cubicBezTo>
                  <a:cubicBezTo>
                    <a:pt x="228" y="130"/>
                    <a:pt x="229" y="125"/>
                    <a:pt x="228" y="121"/>
                  </a:cubicBezTo>
                  <a:cubicBezTo>
                    <a:pt x="209" y="101"/>
                    <a:pt x="209" y="101"/>
                    <a:pt x="209" y="101"/>
                  </a:cubicBezTo>
                  <a:cubicBezTo>
                    <a:pt x="197" y="89"/>
                    <a:pt x="168" y="60"/>
                    <a:pt x="144" y="42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0" y="64"/>
                    <a:pt x="97" y="65"/>
                    <a:pt x="94" y="65"/>
                  </a:cubicBezTo>
                  <a:cubicBezTo>
                    <a:pt x="88" y="65"/>
                    <a:pt x="83" y="62"/>
                    <a:pt x="80" y="57"/>
                  </a:cubicBezTo>
                  <a:cubicBezTo>
                    <a:pt x="77" y="53"/>
                    <a:pt x="76" y="48"/>
                    <a:pt x="77" y="43"/>
                  </a:cubicBezTo>
                  <a:cubicBezTo>
                    <a:pt x="78" y="38"/>
                    <a:pt x="82" y="34"/>
                    <a:pt x="86" y="31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82" y="70"/>
                    <a:pt x="82" y="70"/>
                  </a:cubicBezTo>
                  <a:cubicBezTo>
                    <a:pt x="85" y="67"/>
                    <a:pt x="89" y="65"/>
                    <a:pt x="93" y="65"/>
                  </a:cubicBezTo>
                  <a:cubicBezTo>
                    <a:pt x="99" y="65"/>
                    <a:pt x="104" y="68"/>
                    <a:pt x="107" y="72"/>
                  </a:cubicBezTo>
                  <a:cubicBezTo>
                    <a:pt x="109" y="75"/>
                    <a:pt x="111" y="78"/>
                    <a:pt x="111" y="82"/>
                  </a:cubicBezTo>
                  <a:cubicBezTo>
                    <a:pt x="112" y="81"/>
                    <a:pt x="114" y="81"/>
                    <a:pt x="115" y="81"/>
                  </a:cubicBezTo>
                  <a:cubicBezTo>
                    <a:pt x="121" y="81"/>
                    <a:pt x="126" y="83"/>
                    <a:pt x="129" y="87"/>
                  </a:cubicBezTo>
                  <a:cubicBezTo>
                    <a:pt x="134" y="93"/>
                    <a:pt x="134" y="101"/>
                    <a:pt x="131" y="108"/>
                  </a:cubicBezTo>
                  <a:cubicBezTo>
                    <a:pt x="134" y="109"/>
                    <a:pt x="136" y="111"/>
                    <a:pt x="139" y="113"/>
                  </a:cubicBezTo>
                  <a:cubicBezTo>
                    <a:pt x="144" y="120"/>
                    <a:pt x="144" y="129"/>
                    <a:pt x="139" y="136"/>
                  </a:cubicBezTo>
                  <a:cubicBezTo>
                    <a:pt x="141" y="137"/>
                    <a:pt x="144" y="138"/>
                    <a:pt x="146" y="140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6" y="153"/>
                    <a:pt x="167" y="154"/>
                    <a:pt x="168" y="155"/>
                  </a:cubicBezTo>
                  <a:cubicBezTo>
                    <a:pt x="171" y="157"/>
                    <a:pt x="171" y="158"/>
                    <a:pt x="173" y="158"/>
                  </a:cubicBezTo>
                  <a:cubicBezTo>
                    <a:pt x="174" y="158"/>
                    <a:pt x="176" y="157"/>
                    <a:pt x="177" y="157"/>
                  </a:cubicBezTo>
                  <a:close/>
                  <a:moveTo>
                    <a:pt x="25" y="63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5" y="63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A0FC203-66D5-9E46-93DF-48ABD2B6386F}"/>
              </a:ext>
            </a:extLst>
          </p:cNvPr>
          <p:cNvGrpSpPr/>
          <p:nvPr/>
        </p:nvGrpSpPr>
        <p:grpSpPr>
          <a:xfrm>
            <a:off x="4288187" y="2274663"/>
            <a:ext cx="2329643" cy="1054932"/>
            <a:chOff x="4288187" y="2274663"/>
            <a:chExt cx="2329643" cy="105493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A1615C5-5AB2-C834-8C51-57D93135451E}"/>
                </a:ext>
              </a:extLst>
            </p:cNvPr>
            <p:cNvGrpSpPr/>
            <p:nvPr/>
          </p:nvGrpSpPr>
          <p:grpSpPr>
            <a:xfrm>
              <a:off x="4288187" y="2274663"/>
              <a:ext cx="2329643" cy="1054932"/>
              <a:chOff x="4622800" y="2208213"/>
              <a:chExt cx="2944813" cy="1333500"/>
            </a:xfrm>
            <a:solidFill>
              <a:schemeClr val="accent2"/>
            </a:solidFill>
          </p:grpSpPr>
          <p:sp>
            <p:nvSpPr>
              <p:cNvPr id="26" name="Freeform 95">
                <a:extLst>
                  <a:ext uri="{FF2B5EF4-FFF2-40B4-BE49-F238E27FC236}">
                    <a16:creationId xmlns:a16="http://schemas.microsoft.com/office/drawing/2014/main" id="{7E05FDFC-5EDC-7CCA-08D8-706EAE2C8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800" y="2208213"/>
                <a:ext cx="2944813" cy="1104900"/>
              </a:xfrm>
              <a:custGeom>
                <a:avLst/>
                <a:gdLst>
                  <a:gd name="T0" fmla="*/ 402 w 1855"/>
                  <a:gd name="T1" fmla="*/ 0 h 696"/>
                  <a:gd name="T2" fmla="*/ 0 w 1855"/>
                  <a:gd name="T3" fmla="*/ 696 h 696"/>
                  <a:gd name="T4" fmla="*/ 1855 w 1855"/>
                  <a:gd name="T5" fmla="*/ 696 h 696"/>
                  <a:gd name="T6" fmla="*/ 1452 w 1855"/>
                  <a:gd name="T7" fmla="*/ 0 h 696"/>
                  <a:gd name="T8" fmla="*/ 402 w 1855"/>
                  <a:gd name="T9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5" h="696">
                    <a:moveTo>
                      <a:pt x="402" y="0"/>
                    </a:moveTo>
                    <a:lnTo>
                      <a:pt x="0" y="696"/>
                    </a:lnTo>
                    <a:lnTo>
                      <a:pt x="1855" y="696"/>
                    </a:lnTo>
                    <a:lnTo>
                      <a:pt x="1452" y="0"/>
                    </a:lnTo>
                    <a:lnTo>
                      <a:pt x="402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Freeform 96">
                <a:extLst>
                  <a:ext uri="{FF2B5EF4-FFF2-40B4-BE49-F238E27FC236}">
                    <a16:creationId xmlns:a16="http://schemas.microsoft.com/office/drawing/2014/main" id="{1620BFB6-FC17-D33C-14F2-322FECB4A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800" y="3313113"/>
                <a:ext cx="273050" cy="228600"/>
              </a:xfrm>
              <a:custGeom>
                <a:avLst/>
                <a:gdLst>
                  <a:gd name="T0" fmla="*/ 0 w 172"/>
                  <a:gd name="T1" fmla="*/ 0 h 144"/>
                  <a:gd name="T2" fmla="*/ 88 w 172"/>
                  <a:gd name="T3" fmla="*/ 144 h 144"/>
                  <a:gd name="T4" fmla="*/ 172 w 172"/>
                  <a:gd name="T5" fmla="*/ 0 h 144"/>
                  <a:gd name="T6" fmla="*/ 0 w 172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44">
                    <a:moveTo>
                      <a:pt x="0" y="0"/>
                    </a:moveTo>
                    <a:lnTo>
                      <a:pt x="88" y="144"/>
                    </a:lnTo>
                    <a:lnTo>
                      <a:pt x="172" y="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Freeform 97">
                <a:extLst>
                  <a:ext uri="{FF2B5EF4-FFF2-40B4-BE49-F238E27FC236}">
                    <a16:creationId xmlns:a16="http://schemas.microsoft.com/office/drawing/2014/main" id="{940D189D-C7B5-363C-6A44-9664EA300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2975" y="3313113"/>
                <a:ext cx="274638" cy="228600"/>
              </a:xfrm>
              <a:custGeom>
                <a:avLst/>
                <a:gdLst>
                  <a:gd name="T0" fmla="*/ 173 w 173"/>
                  <a:gd name="T1" fmla="*/ 0 h 144"/>
                  <a:gd name="T2" fmla="*/ 84 w 173"/>
                  <a:gd name="T3" fmla="*/ 144 h 144"/>
                  <a:gd name="T4" fmla="*/ 0 w 173"/>
                  <a:gd name="T5" fmla="*/ 0 h 144"/>
                  <a:gd name="T6" fmla="*/ 173 w 17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44">
                    <a:moveTo>
                      <a:pt x="173" y="0"/>
                    </a:moveTo>
                    <a:lnTo>
                      <a:pt x="84" y="144"/>
                    </a:lnTo>
                    <a:lnTo>
                      <a:pt x="0" y="0"/>
                    </a:lnTo>
                    <a:lnTo>
                      <a:pt x="173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9" name="Freeform 106">
              <a:extLst>
                <a:ext uri="{FF2B5EF4-FFF2-40B4-BE49-F238E27FC236}">
                  <a16:creationId xmlns:a16="http://schemas.microsoft.com/office/drawing/2014/main" id="{D016B85C-ED15-0EDC-5EC7-C3F58E7863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786" y="2559747"/>
              <a:ext cx="421190" cy="356666"/>
            </a:xfrm>
            <a:custGeom>
              <a:avLst/>
              <a:gdLst>
                <a:gd name="T0" fmla="*/ 196 w 196"/>
                <a:gd name="T1" fmla="*/ 91 h 166"/>
                <a:gd name="T2" fmla="*/ 174 w 196"/>
                <a:gd name="T3" fmla="*/ 77 h 166"/>
                <a:gd name="T4" fmla="*/ 171 w 196"/>
                <a:gd name="T5" fmla="*/ 47 h 166"/>
                <a:gd name="T6" fmla="*/ 145 w 196"/>
                <a:gd name="T7" fmla="*/ 52 h 166"/>
                <a:gd name="T8" fmla="*/ 121 w 196"/>
                <a:gd name="T9" fmla="*/ 33 h 166"/>
                <a:gd name="T10" fmla="*/ 107 w 196"/>
                <a:gd name="T11" fmla="*/ 55 h 166"/>
                <a:gd name="T12" fmla="*/ 77 w 196"/>
                <a:gd name="T13" fmla="*/ 58 h 166"/>
                <a:gd name="T14" fmla="*/ 82 w 196"/>
                <a:gd name="T15" fmla="*/ 84 h 166"/>
                <a:gd name="T16" fmla="*/ 63 w 196"/>
                <a:gd name="T17" fmla="*/ 108 h 166"/>
                <a:gd name="T18" fmla="*/ 85 w 196"/>
                <a:gd name="T19" fmla="*/ 122 h 166"/>
                <a:gd name="T20" fmla="*/ 89 w 196"/>
                <a:gd name="T21" fmla="*/ 152 h 166"/>
                <a:gd name="T22" fmla="*/ 114 w 196"/>
                <a:gd name="T23" fmla="*/ 147 h 166"/>
                <a:gd name="T24" fmla="*/ 138 w 196"/>
                <a:gd name="T25" fmla="*/ 166 h 166"/>
                <a:gd name="T26" fmla="*/ 152 w 196"/>
                <a:gd name="T27" fmla="*/ 144 h 166"/>
                <a:gd name="T28" fmla="*/ 182 w 196"/>
                <a:gd name="T29" fmla="*/ 140 h 166"/>
                <a:gd name="T30" fmla="*/ 177 w 196"/>
                <a:gd name="T31" fmla="*/ 115 h 166"/>
                <a:gd name="T32" fmla="*/ 130 w 196"/>
                <a:gd name="T33" fmla="*/ 136 h 166"/>
                <a:gd name="T34" fmla="*/ 130 w 196"/>
                <a:gd name="T35" fmla="*/ 62 h 166"/>
                <a:gd name="T36" fmla="*/ 130 w 196"/>
                <a:gd name="T37" fmla="*/ 136 h 166"/>
                <a:gd name="T38" fmla="*/ 111 w 196"/>
                <a:gd name="T39" fmla="*/ 99 h 166"/>
                <a:gd name="T40" fmla="*/ 148 w 196"/>
                <a:gd name="T41" fmla="*/ 99 h 166"/>
                <a:gd name="T42" fmla="*/ 80 w 196"/>
                <a:gd name="T43" fmla="*/ 46 h 166"/>
                <a:gd name="T44" fmla="*/ 69 w 196"/>
                <a:gd name="T45" fmla="*/ 31 h 166"/>
                <a:gd name="T46" fmla="*/ 72 w 196"/>
                <a:gd name="T47" fmla="*/ 16 h 166"/>
                <a:gd name="T48" fmla="*/ 54 w 196"/>
                <a:gd name="T49" fmla="*/ 14 h 166"/>
                <a:gd name="T50" fmla="*/ 45 w 196"/>
                <a:gd name="T51" fmla="*/ 0 h 166"/>
                <a:gd name="T52" fmla="*/ 31 w 196"/>
                <a:gd name="T53" fmla="*/ 12 h 166"/>
                <a:gd name="T54" fmla="*/ 15 w 196"/>
                <a:gd name="T55" fmla="*/ 9 h 166"/>
                <a:gd name="T56" fmla="*/ 13 w 196"/>
                <a:gd name="T57" fmla="*/ 27 h 166"/>
                <a:gd name="T58" fmla="*/ 0 w 196"/>
                <a:gd name="T59" fmla="*/ 35 h 166"/>
                <a:gd name="T60" fmla="*/ 12 w 196"/>
                <a:gd name="T61" fmla="*/ 50 h 166"/>
                <a:gd name="T62" fmla="*/ 8 w 196"/>
                <a:gd name="T63" fmla="*/ 65 h 166"/>
                <a:gd name="T64" fmla="*/ 27 w 196"/>
                <a:gd name="T65" fmla="*/ 67 h 166"/>
                <a:gd name="T66" fmla="*/ 35 w 196"/>
                <a:gd name="T67" fmla="*/ 81 h 166"/>
                <a:gd name="T68" fmla="*/ 50 w 196"/>
                <a:gd name="T69" fmla="*/ 69 h 166"/>
                <a:gd name="T70" fmla="*/ 65 w 196"/>
                <a:gd name="T71" fmla="*/ 72 h 166"/>
                <a:gd name="T72" fmla="*/ 67 w 196"/>
                <a:gd name="T73" fmla="*/ 54 h 166"/>
                <a:gd name="T74" fmla="*/ 80 w 196"/>
                <a:gd name="T75" fmla="*/ 46 h 166"/>
                <a:gd name="T76" fmla="*/ 18 w 196"/>
                <a:gd name="T77" fmla="*/ 40 h 166"/>
                <a:gd name="T78" fmla="*/ 62 w 196"/>
                <a:gd name="T79" fmla="*/ 40 h 166"/>
                <a:gd name="T80" fmla="*/ 40 w 196"/>
                <a:gd name="T81" fmla="*/ 52 h 166"/>
                <a:gd name="T82" fmla="*/ 40 w 196"/>
                <a:gd name="T83" fmla="*/ 29 h 166"/>
                <a:gd name="T84" fmla="*/ 40 w 196"/>
                <a:gd name="T85" fmla="*/ 5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166">
                  <a:moveTo>
                    <a:pt x="196" y="108"/>
                  </a:moveTo>
                  <a:cubicBezTo>
                    <a:pt x="196" y="91"/>
                    <a:pt x="196" y="91"/>
                    <a:pt x="196" y="91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6" y="81"/>
                    <a:pt x="175" y="79"/>
                    <a:pt x="174" y="77"/>
                  </a:cubicBezTo>
                  <a:cubicBezTo>
                    <a:pt x="182" y="58"/>
                    <a:pt x="182" y="58"/>
                    <a:pt x="182" y="58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4"/>
                    <a:pt x="148" y="53"/>
                    <a:pt x="145" y="52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1" y="53"/>
                    <a:pt x="109" y="54"/>
                    <a:pt x="107" y="5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4" y="79"/>
                    <a:pt x="83" y="81"/>
                    <a:pt x="82" y="84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3" y="117"/>
                    <a:pt x="84" y="120"/>
                    <a:pt x="85" y="122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107" y="144"/>
                    <a:pt x="107" y="144"/>
                    <a:pt x="107" y="144"/>
                  </a:cubicBezTo>
                  <a:cubicBezTo>
                    <a:pt x="109" y="145"/>
                    <a:pt x="111" y="146"/>
                    <a:pt x="114" y="147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8" y="146"/>
                    <a:pt x="150" y="145"/>
                    <a:pt x="152" y="144"/>
                  </a:cubicBezTo>
                  <a:cubicBezTo>
                    <a:pt x="171" y="152"/>
                    <a:pt x="171" y="152"/>
                    <a:pt x="171" y="152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74" y="122"/>
                    <a:pt x="174" y="122"/>
                    <a:pt x="174" y="122"/>
                  </a:cubicBezTo>
                  <a:cubicBezTo>
                    <a:pt x="175" y="120"/>
                    <a:pt x="176" y="117"/>
                    <a:pt x="177" y="115"/>
                  </a:cubicBezTo>
                  <a:lnTo>
                    <a:pt x="196" y="108"/>
                  </a:lnTo>
                  <a:close/>
                  <a:moveTo>
                    <a:pt x="130" y="136"/>
                  </a:moveTo>
                  <a:cubicBezTo>
                    <a:pt x="109" y="136"/>
                    <a:pt x="93" y="120"/>
                    <a:pt x="93" y="99"/>
                  </a:cubicBezTo>
                  <a:cubicBezTo>
                    <a:pt x="93" y="79"/>
                    <a:pt x="109" y="62"/>
                    <a:pt x="130" y="62"/>
                  </a:cubicBezTo>
                  <a:cubicBezTo>
                    <a:pt x="150" y="62"/>
                    <a:pt x="167" y="79"/>
                    <a:pt x="167" y="99"/>
                  </a:cubicBezTo>
                  <a:cubicBezTo>
                    <a:pt x="167" y="120"/>
                    <a:pt x="150" y="136"/>
                    <a:pt x="130" y="136"/>
                  </a:cubicBezTo>
                  <a:close/>
                  <a:moveTo>
                    <a:pt x="130" y="118"/>
                  </a:moveTo>
                  <a:cubicBezTo>
                    <a:pt x="119" y="118"/>
                    <a:pt x="111" y="110"/>
                    <a:pt x="111" y="99"/>
                  </a:cubicBezTo>
                  <a:cubicBezTo>
                    <a:pt x="111" y="89"/>
                    <a:pt x="119" y="81"/>
                    <a:pt x="130" y="81"/>
                  </a:cubicBezTo>
                  <a:cubicBezTo>
                    <a:pt x="140" y="81"/>
                    <a:pt x="148" y="89"/>
                    <a:pt x="148" y="99"/>
                  </a:cubicBezTo>
                  <a:cubicBezTo>
                    <a:pt x="148" y="110"/>
                    <a:pt x="140" y="118"/>
                    <a:pt x="130" y="118"/>
                  </a:cubicBezTo>
                  <a:close/>
                  <a:moveTo>
                    <a:pt x="80" y="46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0"/>
                    <a:pt x="68" y="28"/>
                    <a:pt x="67" y="2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13"/>
                    <a:pt x="51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8" y="13"/>
                    <a:pt x="27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2" y="30"/>
                    <a:pt x="12" y="3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1"/>
                    <a:pt x="13" y="53"/>
                    <a:pt x="13" y="5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9" y="69"/>
                    <a:pt x="31" y="69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1" y="69"/>
                    <a:pt x="52" y="68"/>
                    <a:pt x="54" y="67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3"/>
                    <a:pt x="68" y="51"/>
                    <a:pt x="69" y="50"/>
                  </a:cubicBezTo>
                  <a:lnTo>
                    <a:pt x="80" y="46"/>
                  </a:lnTo>
                  <a:close/>
                  <a:moveTo>
                    <a:pt x="40" y="63"/>
                  </a:moveTo>
                  <a:cubicBezTo>
                    <a:pt x="28" y="63"/>
                    <a:pt x="18" y="53"/>
                    <a:pt x="18" y="40"/>
                  </a:cubicBezTo>
                  <a:cubicBezTo>
                    <a:pt x="18" y="28"/>
                    <a:pt x="28" y="18"/>
                    <a:pt x="40" y="18"/>
                  </a:cubicBezTo>
                  <a:cubicBezTo>
                    <a:pt x="52" y="18"/>
                    <a:pt x="62" y="28"/>
                    <a:pt x="62" y="40"/>
                  </a:cubicBezTo>
                  <a:cubicBezTo>
                    <a:pt x="62" y="53"/>
                    <a:pt x="52" y="63"/>
                    <a:pt x="40" y="63"/>
                  </a:cubicBezTo>
                  <a:close/>
                  <a:moveTo>
                    <a:pt x="40" y="52"/>
                  </a:moveTo>
                  <a:cubicBezTo>
                    <a:pt x="34" y="52"/>
                    <a:pt x="29" y="47"/>
                    <a:pt x="29" y="40"/>
                  </a:cubicBezTo>
                  <a:cubicBezTo>
                    <a:pt x="29" y="34"/>
                    <a:pt x="34" y="29"/>
                    <a:pt x="40" y="29"/>
                  </a:cubicBezTo>
                  <a:cubicBezTo>
                    <a:pt x="46" y="29"/>
                    <a:pt x="52" y="34"/>
                    <a:pt x="52" y="40"/>
                  </a:cubicBezTo>
                  <a:cubicBezTo>
                    <a:pt x="52" y="47"/>
                    <a:pt x="46" y="52"/>
                    <a:pt x="40" y="5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0E2857-30A8-308A-984F-1865DFA363E1}"/>
              </a:ext>
            </a:extLst>
          </p:cNvPr>
          <p:cNvGrpSpPr/>
          <p:nvPr/>
        </p:nvGrpSpPr>
        <p:grpSpPr>
          <a:xfrm>
            <a:off x="4896029" y="1129308"/>
            <a:ext cx="1113959" cy="1145355"/>
            <a:chOff x="4896029" y="1129308"/>
            <a:chExt cx="1113959" cy="114535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224D17B-E941-933A-3944-427C7A2EC03B}"/>
                </a:ext>
              </a:extLst>
            </p:cNvPr>
            <p:cNvGrpSpPr/>
            <p:nvPr/>
          </p:nvGrpSpPr>
          <p:grpSpPr>
            <a:xfrm>
              <a:off x="4896029" y="1129308"/>
              <a:ext cx="1113959" cy="1145355"/>
              <a:chOff x="5391150" y="760413"/>
              <a:chExt cx="1408113" cy="1447800"/>
            </a:xfrm>
          </p:grpSpPr>
          <p:sp>
            <p:nvSpPr>
              <p:cNvPr id="22" name="Freeform 92">
                <a:extLst>
                  <a:ext uri="{FF2B5EF4-FFF2-40B4-BE49-F238E27FC236}">
                    <a16:creationId xmlns:a16="http://schemas.microsoft.com/office/drawing/2014/main" id="{D4B1E358-FC62-A27D-D9FB-CA8BD8255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150" y="760413"/>
                <a:ext cx="1408113" cy="1219200"/>
              </a:xfrm>
              <a:custGeom>
                <a:avLst/>
                <a:gdLst>
                  <a:gd name="T0" fmla="*/ 887 w 887"/>
                  <a:gd name="T1" fmla="*/ 768 h 768"/>
                  <a:gd name="T2" fmla="*/ 443 w 887"/>
                  <a:gd name="T3" fmla="*/ 0 h 768"/>
                  <a:gd name="T4" fmla="*/ 0 w 887"/>
                  <a:gd name="T5" fmla="*/ 768 h 768"/>
                  <a:gd name="T6" fmla="*/ 887 w 887"/>
                  <a:gd name="T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7" h="768">
                    <a:moveTo>
                      <a:pt x="887" y="768"/>
                    </a:moveTo>
                    <a:lnTo>
                      <a:pt x="443" y="0"/>
                    </a:lnTo>
                    <a:lnTo>
                      <a:pt x="0" y="768"/>
                    </a:lnTo>
                    <a:lnTo>
                      <a:pt x="887" y="76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Freeform 93">
                <a:extLst>
                  <a:ext uri="{FF2B5EF4-FFF2-40B4-BE49-F238E27FC236}">
                    <a16:creationId xmlns:a16="http://schemas.microsoft.com/office/drawing/2014/main" id="{58057EE1-3B98-3EA0-B59E-82B85BA18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150" y="1979613"/>
                <a:ext cx="273050" cy="228600"/>
              </a:xfrm>
              <a:custGeom>
                <a:avLst/>
                <a:gdLst>
                  <a:gd name="T0" fmla="*/ 0 w 172"/>
                  <a:gd name="T1" fmla="*/ 0 h 144"/>
                  <a:gd name="T2" fmla="*/ 89 w 172"/>
                  <a:gd name="T3" fmla="*/ 144 h 144"/>
                  <a:gd name="T4" fmla="*/ 172 w 172"/>
                  <a:gd name="T5" fmla="*/ 0 h 144"/>
                  <a:gd name="T6" fmla="*/ 0 w 172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44">
                    <a:moveTo>
                      <a:pt x="0" y="0"/>
                    </a:moveTo>
                    <a:lnTo>
                      <a:pt x="89" y="144"/>
                    </a:lnTo>
                    <a:lnTo>
                      <a:pt x="172" y="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Freeform 94">
                <a:extLst>
                  <a:ext uri="{FF2B5EF4-FFF2-40B4-BE49-F238E27FC236}">
                    <a16:creationId xmlns:a16="http://schemas.microsoft.com/office/drawing/2014/main" id="{99C415F2-D333-21E5-7B17-EE9E9C221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4625" y="1979613"/>
                <a:ext cx="274638" cy="228600"/>
              </a:xfrm>
              <a:custGeom>
                <a:avLst/>
                <a:gdLst>
                  <a:gd name="T0" fmla="*/ 173 w 173"/>
                  <a:gd name="T1" fmla="*/ 0 h 144"/>
                  <a:gd name="T2" fmla="*/ 84 w 173"/>
                  <a:gd name="T3" fmla="*/ 144 h 144"/>
                  <a:gd name="T4" fmla="*/ 0 w 173"/>
                  <a:gd name="T5" fmla="*/ 0 h 144"/>
                  <a:gd name="T6" fmla="*/ 173 w 17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44">
                    <a:moveTo>
                      <a:pt x="173" y="0"/>
                    </a:moveTo>
                    <a:lnTo>
                      <a:pt x="84" y="144"/>
                    </a:lnTo>
                    <a:lnTo>
                      <a:pt x="0" y="0"/>
                    </a:lnTo>
                    <a:lnTo>
                      <a:pt x="173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40" name="Freeform 107">
              <a:extLst>
                <a:ext uri="{FF2B5EF4-FFF2-40B4-BE49-F238E27FC236}">
                  <a16:creationId xmlns:a16="http://schemas.microsoft.com/office/drawing/2014/main" id="{AF38154A-9104-CFD9-67DE-5E46E78B8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097" y="1550775"/>
              <a:ext cx="258709" cy="343868"/>
            </a:xfrm>
            <a:custGeom>
              <a:avLst/>
              <a:gdLst>
                <a:gd name="T0" fmla="*/ 50 w 100"/>
                <a:gd name="T1" fmla="*/ 30 h 133"/>
                <a:gd name="T2" fmla="*/ 30 w 100"/>
                <a:gd name="T3" fmla="*/ 22 h 133"/>
                <a:gd name="T4" fmla="*/ 50 w 100"/>
                <a:gd name="T5" fmla="*/ 0 h 133"/>
                <a:gd name="T6" fmla="*/ 70 w 100"/>
                <a:gd name="T7" fmla="*/ 22 h 133"/>
                <a:gd name="T8" fmla="*/ 50 w 100"/>
                <a:gd name="T9" fmla="*/ 30 h 133"/>
                <a:gd name="T10" fmla="*/ 72 w 100"/>
                <a:gd name="T11" fmla="*/ 100 h 133"/>
                <a:gd name="T12" fmla="*/ 28 w 100"/>
                <a:gd name="T13" fmla="*/ 100 h 133"/>
                <a:gd name="T14" fmla="*/ 32 w 100"/>
                <a:gd name="T15" fmla="*/ 110 h 133"/>
                <a:gd name="T16" fmla="*/ 68 w 100"/>
                <a:gd name="T17" fmla="*/ 110 h 133"/>
                <a:gd name="T18" fmla="*/ 72 w 100"/>
                <a:gd name="T19" fmla="*/ 100 h 133"/>
                <a:gd name="T20" fmla="*/ 37 w 100"/>
                <a:gd name="T21" fmla="*/ 114 h 133"/>
                <a:gd name="T22" fmla="*/ 37 w 100"/>
                <a:gd name="T23" fmla="*/ 115 h 133"/>
                <a:gd name="T24" fmla="*/ 50 w 100"/>
                <a:gd name="T25" fmla="*/ 133 h 133"/>
                <a:gd name="T26" fmla="*/ 62 w 100"/>
                <a:gd name="T27" fmla="*/ 115 h 133"/>
                <a:gd name="T28" fmla="*/ 62 w 100"/>
                <a:gd name="T29" fmla="*/ 114 h 133"/>
                <a:gd name="T30" fmla="*/ 37 w 100"/>
                <a:gd name="T31" fmla="*/ 114 h 133"/>
                <a:gd name="T32" fmla="*/ 50 w 100"/>
                <a:gd name="T33" fmla="*/ 52 h 133"/>
                <a:gd name="T34" fmla="*/ 42 w 100"/>
                <a:gd name="T35" fmla="*/ 60 h 133"/>
                <a:gd name="T36" fmla="*/ 50 w 100"/>
                <a:gd name="T37" fmla="*/ 68 h 133"/>
                <a:gd name="T38" fmla="*/ 58 w 100"/>
                <a:gd name="T39" fmla="*/ 60 h 133"/>
                <a:gd name="T40" fmla="*/ 50 w 100"/>
                <a:gd name="T41" fmla="*/ 52 h 133"/>
                <a:gd name="T42" fmla="*/ 80 w 100"/>
                <a:gd name="T43" fmla="*/ 52 h 133"/>
                <a:gd name="T44" fmla="*/ 74 w 100"/>
                <a:gd name="T45" fmla="*/ 95 h 133"/>
                <a:gd name="T46" fmla="*/ 26 w 100"/>
                <a:gd name="T47" fmla="*/ 95 h 133"/>
                <a:gd name="T48" fmla="*/ 20 w 100"/>
                <a:gd name="T49" fmla="*/ 52 h 133"/>
                <a:gd name="T50" fmla="*/ 27 w 100"/>
                <a:gd name="T51" fmla="*/ 27 h 133"/>
                <a:gd name="T52" fmla="*/ 50 w 100"/>
                <a:gd name="T53" fmla="*/ 35 h 133"/>
                <a:gd name="T54" fmla="*/ 73 w 100"/>
                <a:gd name="T55" fmla="*/ 27 h 133"/>
                <a:gd name="T56" fmla="*/ 80 w 100"/>
                <a:gd name="T57" fmla="*/ 52 h 133"/>
                <a:gd name="T58" fmla="*/ 64 w 100"/>
                <a:gd name="T59" fmla="*/ 60 h 133"/>
                <a:gd name="T60" fmla="*/ 50 w 100"/>
                <a:gd name="T61" fmla="*/ 46 h 133"/>
                <a:gd name="T62" fmla="*/ 36 w 100"/>
                <a:gd name="T63" fmla="*/ 60 h 133"/>
                <a:gd name="T64" fmla="*/ 50 w 100"/>
                <a:gd name="T65" fmla="*/ 75 h 133"/>
                <a:gd name="T66" fmla="*/ 64 w 100"/>
                <a:gd name="T67" fmla="*/ 60 h 133"/>
                <a:gd name="T68" fmla="*/ 16 w 100"/>
                <a:gd name="T69" fmla="*/ 73 h 133"/>
                <a:gd name="T70" fmla="*/ 0 w 100"/>
                <a:gd name="T71" fmla="*/ 107 h 133"/>
                <a:gd name="T72" fmla="*/ 21 w 100"/>
                <a:gd name="T73" fmla="*/ 96 h 133"/>
                <a:gd name="T74" fmla="*/ 16 w 100"/>
                <a:gd name="T75" fmla="*/ 73 h 133"/>
                <a:gd name="T76" fmla="*/ 79 w 100"/>
                <a:gd name="T77" fmla="*/ 96 h 133"/>
                <a:gd name="T78" fmla="*/ 100 w 100"/>
                <a:gd name="T79" fmla="*/ 107 h 133"/>
                <a:gd name="T80" fmla="*/ 84 w 100"/>
                <a:gd name="T81" fmla="*/ 73 h 133"/>
                <a:gd name="T82" fmla="*/ 79 w 100"/>
                <a:gd name="T83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" h="133">
                  <a:moveTo>
                    <a:pt x="50" y="30"/>
                  </a:moveTo>
                  <a:cubicBezTo>
                    <a:pt x="42" y="30"/>
                    <a:pt x="35" y="27"/>
                    <a:pt x="30" y="22"/>
                  </a:cubicBezTo>
                  <a:cubicBezTo>
                    <a:pt x="39" y="9"/>
                    <a:pt x="50" y="0"/>
                    <a:pt x="50" y="0"/>
                  </a:cubicBezTo>
                  <a:cubicBezTo>
                    <a:pt x="50" y="0"/>
                    <a:pt x="61" y="9"/>
                    <a:pt x="70" y="22"/>
                  </a:cubicBezTo>
                  <a:cubicBezTo>
                    <a:pt x="65" y="27"/>
                    <a:pt x="58" y="30"/>
                    <a:pt x="50" y="30"/>
                  </a:cubicBezTo>
                  <a:close/>
                  <a:moveTo>
                    <a:pt x="72" y="100"/>
                  </a:moveTo>
                  <a:cubicBezTo>
                    <a:pt x="28" y="100"/>
                    <a:pt x="28" y="100"/>
                    <a:pt x="28" y="10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68" y="110"/>
                    <a:pt x="68" y="110"/>
                    <a:pt x="68" y="110"/>
                  </a:cubicBezTo>
                  <a:lnTo>
                    <a:pt x="72" y="100"/>
                  </a:lnTo>
                  <a:close/>
                  <a:moveTo>
                    <a:pt x="37" y="114"/>
                  </a:moveTo>
                  <a:cubicBezTo>
                    <a:pt x="37" y="115"/>
                    <a:pt x="37" y="115"/>
                    <a:pt x="37" y="115"/>
                  </a:cubicBezTo>
                  <a:cubicBezTo>
                    <a:pt x="37" y="125"/>
                    <a:pt x="50" y="133"/>
                    <a:pt x="50" y="133"/>
                  </a:cubicBezTo>
                  <a:cubicBezTo>
                    <a:pt x="50" y="133"/>
                    <a:pt x="62" y="125"/>
                    <a:pt x="62" y="115"/>
                  </a:cubicBezTo>
                  <a:cubicBezTo>
                    <a:pt x="62" y="115"/>
                    <a:pt x="62" y="115"/>
                    <a:pt x="62" y="114"/>
                  </a:cubicBezTo>
                  <a:lnTo>
                    <a:pt x="37" y="114"/>
                  </a:lnTo>
                  <a:close/>
                  <a:moveTo>
                    <a:pt x="50" y="52"/>
                  </a:moveTo>
                  <a:cubicBezTo>
                    <a:pt x="46" y="52"/>
                    <a:pt x="42" y="56"/>
                    <a:pt x="42" y="60"/>
                  </a:cubicBezTo>
                  <a:cubicBezTo>
                    <a:pt x="42" y="65"/>
                    <a:pt x="46" y="68"/>
                    <a:pt x="50" y="68"/>
                  </a:cubicBezTo>
                  <a:cubicBezTo>
                    <a:pt x="54" y="68"/>
                    <a:pt x="58" y="65"/>
                    <a:pt x="58" y="60"/>
                  </a:cubicBezTo>
                  <a:cubicBezTo>
                    <a:pt x="58" y="56"/>
                    <a:pt x="54" y="52"/>
                    <a:pt x="50" y="52"/>
                  </a:cubicBezTo>
                  <a:close/>
                  <a:moveTo>
                    <a:pt x="80" y="52"/>
                  </a:moveTo>
                  <a:cubicBezTo>
                    <a:pt x="80" y="64"/>
                    <a:pt x="78" y="86"/>
                    <a:pt x="74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2" y="86"/>
                    <a:pt x="20" y="64"/>
                    <a:pt x="20" y="52"/>
                  </a:cubicBezTo>
                  <a:cubicBezTo>
                    <a:pt x="20" y="43"/>
                    <a:pt x="23" y="34"/>
                    <a:pt x="27" y="27"/>
                  </a:cubicBezTo>
                  <a:cubicBezTo>
                    <a:pt x="33" y="32"/>
                    <a:pt x="41" y="35"/>
                    <a:pt x="50" y="35"/>
                  </a:cubicBezTo>
                  <a:cubicBezTo>
                    <a:pt x="59" y="35"/>
                    <a:pt x="67" y="32"/>
                    <a:pt x="73" y="27"/>
                  </a:cubicBezTo>
                  <a:cubicBezTo>
                    <a:pt x="77" y="34"/>
                    <a:pt x="80" y="43"/>
                    <a:pt x="80" y="52"/>
                  </a:cubicBezTo>
                  <a:close/>
                  <a:moveTo>
                    <a:pt x="64" y="60"/>
                  </a:moveTo>
                  <a:cubicBezTo>
                    <a:pt x="64" y="52"/>
                    <a:pt x="58" y="46"/>
                    <a:pt x="50" y="46"/>
                  </a:cubicBezTo>
                  <a:cubicBezTo>
                    <a:pt x="42" y="46"/>
                    <a:pt x="36" y="52"/>
                    <a:pt x="36" y="60"/>
                  </a:cubicBezTo>
                  <a:cubicBezTo>
                    <a:pt x="36" y="68"/>
                    <a:pt x="42" y="75"/>
                    <a:pt x="50" y="75"/>
                  </a:cubicBezTo>
                  <a:cubicBezTo>
                    <a:pt x="58" y="75"/>
                    <a:pt x="64" y="68"/>
                    <a:pt x="64" y="60"/>
                  </a:cubicBezTo>
                  <a:close/>
                  <a:moveTo>
                    <a:pt x="16" y="73"/>
                  </a:moveTo>
                  <a:cubicBezTo>
                    <a:pt x="9" y="78"/>
                    <a:pt x="2" y="94"/>
                    <a:pt x="0" y="107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9" y="89"/>
                    <a:pt x="17" y="81"/>
                    <a:pt x="16" y="73"/>
                  </a:cubicBezTo>
                  <a:close/>
                  <a:moveTo>
                    <a:pt x="79" y="96"/>
                  </a:moveTo>
                  <a:cubicBezTo>
                    <a:pt x="100" y="107"/>
                    <a:pt x="100" y="107"/>
                    <a:pt x="100" y="107"/>
                  </a:cubicBezTo>
                  <a:cubicBezTo>
                    <a:pt x="98" y="94"/>
                    <a:pt x="91" y="78"/>
                    <a:pt x="84" y="73"/>
                  </a:cubicBezTo>
                  <a:cubicBezTo>
                    <a:pt x="83" y="81"/>
                    <a:pt x="81" y="89"/>
                    <a:pt x="79" y="9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C998A8A-5486-120F-E140-AD71B933EB93}"/>
              </a:ext>
            </a:extLst>
          </p:cNvPr>
          <p:cNvSpPr txBox="1"/>
          <p:nvPr/>
        </p:nvSpPr>
        <p:spPr>
          <a:xfrm>
            <a:off x="6452056" y="1060378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66AA98-40E3-FFEE-7712-9CD8BA7A51D4}"/>
              </a:ext>
            </a:extLst>
          </p:cNvPr>
          <p:cNvSpPr txBox="1"/>
          <p:nvPr/>
        </p:nvSpPr>
        <p:spPr>
          <a:xfrm>
            <a:off x="1558940" y="1914970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817C53-AB28-C0ED-3DCD-AA8C330A7D32}"/>
              </a:ext>
            </a:extLst>
          </p:cNvPr>
          <p:cNvSpPr txBox="1"/>
          <p:nvPr/>
        </p:nvSpPr>
        <p:spPr>
          <a:xfrm>
            <a:off x="370927" y="4196112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B7A697-A359-8B63-DE74-B11CAF8BB4D5}"/>
              </a:ext>
            </a:extLst>
          </p:cNvPr>
          <p:cNvSpPr txBox="1"/>
          <p:nvPr/>
        </p:nvSpPr>
        <p:spPr>
          <a:xfrm>
            <a:off x="7328763" y="3001276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56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B059EBC-BB3D-6096-F8D9-83D3670879E3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5A39B2-FDF4-5D85-F15D-3ADF492D131E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05A829-BF25-B56D-CEB3-CB0F19C18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2A0823-C07F-BDB5-BFA4-F7837284223A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F8B7542-EEDF-4E3B-226A-F0893ADCAE17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FE44ADE-BA58-5046-0C43-742D103CA39B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351FF1-437F-1EAC-9973-2B0A52436C8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0218D3-1799-D5DD-BA16-E50FD74D65E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79194A-4B8A-0B5C-44E7-EAE04251765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889C91A5-D196-7B96-A063-9CB904BAB064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BEFEB8AA-E89F-807A-C3D3-2C7526BD8E61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6A9FAF34-7335-2BE8-D3E8-2B16403A7CF6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6E9471EE-3CD5-8313-EA34-EE63C6548D1A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E17DFCA6-7ED8-8B96-7FD7-E917242F182A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171C17-937E-FFB5-6D06-0BFF33430278}"/>
              </a:ext>
            </a:extLst>
          </p:cNvPr>
          <p:cNvGrpSpPr/>
          <p:nvPr/>
        </p:nvGrpSpPr>
        <p:grpSpPr>
          <a:xfrm>
            <a:off x="756051" y="3185900"/>
            <a:ext cx="2087563" cy="1063625"/>
            <a:chOff x="1644650" y="3376613"/>
            <a:chExt cx="2087563" cy="1063625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6B0103D-EB8A-67B1-98C0-26F74F094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575" y="3411538"/>
              <a:ext cx="2006600" cy="1028700"/>
            </a:xfrm>
            <a:custGeom>
              <a:avLst/>
              <a:gdLst>
                <a:gd name="T0" fmla="*/ 524 w 527"/>
                <a:gd name="T1" fmla="*/ 42 h 270"/>
                <a:gd name="T2" fmla="*/ 527 w 527"/>
                <a:gd name="T3" fmla="*/ 48 h 270"/>
                <a:gd name="T4" fmla="*/ 279 w 527"/>
                <a:gd name="T5" fmla="*/ 265 h 270"/>
                <a:gd name="T6" fmla="*/ 254 w 527"/>
                <a:gd name="T7" fmla="*/ 270 h 270"/>
                <a:gd name="T8" fmla="*/ 249 w 527"/>
                <a:gd name="T9" fmla="*/ 265 h 270"/>
                <a:gd name="T10" fmla="*/ 299 w 527"/>
                <a:gd name="T11" fmla="*/ 263 h 270"/>
                <a:gd name="T12" fmla="*/ 235 w 527"/>
                <a:gd name="T13" fmla="*/ 268 h 270"/>
                <a:gd name="T14" fmla="*/ 234 w 527"/>
                <a:gd name="T15" fmla="*/ 268 h 270"/>
                <a:gd name="T16" fmla="*/ 319 w 527"/>
                <a:gd name="T17" fmla="*/ 260 h 270"/>
                <a:gd name="T18" fmla="*/ 220 w 527"/>
                <a:gd name="T19" fmla="*/ 261 h 270"/>
                <a:gd name="T20" fmla="*/ 215 w 527"/>
                <a:gd name="T21" fmla="*/ 265 h 270"/>
                <a:gd name="T22" fmla="*/ 338 w 527"/>
                <a:gd name="T23" fmla="*/ 255 h 270"/>
                <a:gd name="T24" fmla="*/ 196 w 527"/>
                <a:gd name="T25" fmla="*/ 261 h 270"/>
                <a:gd name="T26" fmla="*/ 194 w 527"/>
                <a:gd name="T27" fmla="*/ 261 h 270"/>
                <a:gd name="T28" fmla="*/ 354 w 527"/>
                <a:gd name="T29" fmla="*/ 255 h 270"/>
                <a:gd name="T30" fmla="*/ 177 w 527"/>
                <a:gd name="T31" fmla="*/ 255 h 270"/>
                <a:gd name="T32" fmla="*/ 172 w 527"/>
                <a:gd name="T33" fmla="*/ 248 h 270"/>
                <a:gd name="T34" fmla="*/ 373 w 527"/>
                <a:gd name="T35" fmla="*/ 248 h 270"/>
                <a:gd name="T36" fmla="*/ 371 w 527"/>
                <a:gd name="T37" fmla="*/ 248 h 270"/>
                <a:gd name="T38" fmla="*/ 154 w 527"/>
                <a:gd name="T39" fmla="*/ 240 h 270"/>
                <a:gd name="T40" fmla="*/ 391 w 527"/>
                <a:gd name="T41" fmla="*/ 239 h 270"/>
                <a:gd name="T42" fmla="*/ 384 w 527"/>
                <a:gd name="T43" fmla="*/ 237 h 270"/>
                <a:gd name="T44" fmla="*/ 143 w 527"/>
                <a:gd name="T45" fmla="*/ 229 h 270"/>
                <a:gd name="T46" fmla="*/ 408 w 527"/>
                <a:gd name="T47" fmla="*/ 228 h 270"/>
                <a:gd name="T48" fmla="*/ 406 w 527"/>
                <a:gd name="T49" fmla="*/ 229 h 270"/>
                <a:gd name="T50" fmla="*/ 119 w 527"/>
                <a:gd name="T51" fmla="*/ 221 h 270"/>
                <a:gd name="T52" fmla="*/ 425 w 527"/>
                <a:gd name="T53" fmla="*/ 217 h 270"/>
                <a:gd name="T54" fmla="*/ 107 w 527"/>
                <a:gd name="T55" fmla="*/ 217 h 270"/>
                <a:gd name="T56" fmla="*/ 103 w 527"/>
                <a:gd name="T57" fmla="*/ 209 h 270"/>
                <a:gd name="T58" fmla="*/ 441 w 527"/>
                <a:gd name="T59" fmla="*/ 197 h 270"/>
                <a:gd name="T60" fmla="*/ 92 w 527"/>
                <a:gd name="T61" fmla="*/ 204 h 270"/>
                <a:gd name="T62" fmla="*/ 88 w 527"/>
                <a:gd name="T63" fmla="*/ 203 h 270"/>
                <a:gd name="T64" fmla="*/ 455 w 527"/>
                <a:gd name="T65" fmla="*/ 190 h 270"/>
                <a:gd name="T66" fmla="*/ 77 w 527"/>
                <a:gd name="T67" fmla="*/ 190 h 270"/>
                <a:gd name="T68" fmla="*/ 74 w 527"/>
                <a:gd name="T69" fmla="*/ 182 h 270"/>
                <a:gd name="T70" fmla="*/ 468 w 527"/>
                <a:gd name="T71" fmla="*/ 168 h 270"/>
                <a:gd name="T72" fmla="*/ 64 w 527"/>
                <a:gd name="T73" fmla="*/ 175 h 270"/>
                <a:gd name="T74" fmla="*/ 60 w 527"/>
                <a:gd name="T75" fmla="*/ 174 h 270"/>
                <a:gd name="T76" fmla="*/ 481 w 527"/>
                <a:gd name="T77" fmla="*/ 159 h 270"/>
                <a:gd name="T78" fmla="*/ 52 w 527"/>
                <a:gd name="T79" fmla="*/ 160 h 270"/>
                <a:gd name="T80" fmla="*/ 49 w 527"/>
                <a:gd name="T81" fmla="*/ 151 h 270"/>
                <a:gd name="T82" fmla="*/ 492 w 527"/>
                <a:gd name="T83" fmla="*/ 142 h 270"/>
                <a:gd name="T84" fmla="*/ 488 w 527"/>
                <a:gd name="T85" fmla="*/ 144 h 270"/>
                <a:gd name="T86" fmla="*/ 39 w 527"/>
                <a:gd name="T87" fmla="*/ 134 h 270"/>
                <a:gd name="T88" fmla="*/ 502 w 527"/>
                <a:gd name="T89" fmla="*/ 124 h 270"/>
                <a:gd name="T90" fmla="*/ 32 w 527"/>
                <a:gd name="T91" fmla="*/ 126 h 270"/>
                <a:gd name="T92" fmla="*/ 30 w 527"/>
                <a:gd name="T93" fmla="*/ 116 h 270"/>
                <a:gd name="T94" fmla="*/ 508 w 527"/>
                <a:gd name="T95" fmla="*/ 99 h 270"/>
                <a:gd name="T96" fmla="*/ 24 w 527"/>
                <a:gd name="T97" fmla="*/ 107 h 270"/>
                <a:gd name="T98" fmla="*/ 19 w 527"/>
                <a:gd name="T99" fmla="*/ 104 h 270"/>
                <a:gd name="T100" fmla="*/ 518 w 527"/>
                <a:gd name="T101" fmla="*/ 87 h 270"/>
                <a:gd name="T102" fmla="*/ 17 w 527"/>
                <a:gd name="T103" fmla="*/ 89 h 270"/>
                <a:gd name="T104" fmla="*/ 15 w 527"/>
                <a:gd name="T105" fmla="*/ 79 h 270"/>
                <a:gd name="T106" fmla="*/ 523 w 527"/>
                <a:gd name="T107" fmla="*/ 67 h 270"/>
                <a:gd name="T108" fmla="*/ 513 w 527"/>
                <a:gd name="T109" fmla="*/ 65 h 270"/>
                <a:gd name="T110" fmla="*/ 17 w 527"/>
                <a:gd name="T111" fmla="*/ 63 h 270"/>
                <a:gd name="T112" fmla="*/ 12 w 527"/>
                <a:gd name="T113" fmla="*/ 70 h 270"/>
                <a:gd name="T114" fmla="*/ 7 w 527"/>
                <a:gd name="T115" fmla="*/ 40 h 270"/>
                <a:gd name="T116" fmla="*/ 6 w 527"/>
                <a:gd name="T117" fmla="*/ 30 h 270"/>
                <a:gd name="T118" fmla="*/ 7 w 527"/>
                <a:gd name="T119" fmla="*/ 10 h 270"/>
                <a:gd name="T120" fmla="*/ 8 w 527"/>
                <a:gd name="T121" fmla="*/ 1 h 270"/>
                <a:gd name="T122" fmla="*/ 1 w 527"/>
                <a:gd name="T123" fmla="*/ 1 h 270"/>
                <a:gd name="T124" fmla="*/ 3 w 527"/>
                <a:gd name="T125" fmla="*/ 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7" h="270">
                  <a:moveTo>
                    <a:pt x="522" y="51"/>
                  </a:moveTo>
                  <a:cubicBezTo>
                    <a:pt x="521" y="51"/>
                    <a:pt x="520" y="51"/>
                    <a:pt x="519" y="50"/>
                  </a:cubicBezTo>
                  <a:cubicBezTo>
                    <a:pt x="518" y="49"/>
                    <a:pt x="518" y="49"/>
                    <a:pt x="518" y="48"/>
                  </a:cubicBezTo>
                  <a:cubicBezTo>
                    <a:pt x="517" y="48"/>
                    <a:pt x="517" y="47"/>
                    <a:pt x="517" y="46"/>
                  </a:cubicBezTo>
                  <a:cubicBezTo>
                    <a:pt x="517" y="45"/>
                    <a:pt x="518" y="44"/>
                    <a:pt x="519" y="43"/>
                  </a:cubicBezTo>
                  <a:cubicBezTo>
                    <a:pt x="520" y="42"/>
                    <a:pt x="521" y="41"/>
                    <a:pt x="523" y="42"/>
                  </a:cubicBezTo>
                  <a:cubicBezTo>
                    <a:pt x="523" y="42"/>
                    <a:pt x="524" y="42"/>
                    <a:pt x="524" y="42"/>
                  </a:cubicBezTo>
                  <a:cubicBezTo>
                    <a:pt x="524" y="42"/>
                    <a:pt x="525" y="42"/>
                    <a:pt x="525" y="42"/>
                  </a:cubicBezTo>
                  <a:cubicBezTo>
                    <a:pt x="525" y="42"/>
                    <a:pt x="525" y="43"/>
                    <a:pt x="526" y="43"/>
                  </a:cubicBezTo>
                  <a:cubicBezTo>
                    <a:pt x="526" y="43"/>
                    <a:pt x="526" y="43"/>
                    <a:pt x="526" y="44"/>
                  </a:cubicBezTo>
                  <a:cubicBezTo>
                    <a:pt x="526" y="44"/>
                    <a:pt x="527" y="44"/>
                    <a:pt x="527" y="44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6"/>
                    <a:pt x="527" y="46"/>
                    <a:pt x="527" y="46"/>
                  </a:cubicBezTo>
                  <a:cubicBezTo>
                    <a:pt x="527" y="47"/>
                    <a:pt x="527" y="48"/>
                    <a:pt x="527" y="48"/>
                  </a:cubicBezTo>
                  <a:cubicBezTo>
                    <a:pt x="526" y="49"/>
                    <a:pt x="526" y="49"/>
                    <a:pt x="526" y="50"/>
                  </a:cubicBezTo>
                  <a:cubicBezTo>
                    <a:pt x="525" y="50"/>
                    <a:pt x="525" y="51"/>
                    <a:pt x="524" y="51"/>
                  </a:cubicBezTo>
                  <a:cubicBezTo>
                    <a:pt x="523" y="51"/>
                    <a:pt x="523" y="51"/>
                    <a:pt x="522" y="51"/>
                  </a:cubicBezTo>
                  <a:close/>
                  <a:moveTo>
                    <a:pt x="275" y="270"/>
                  </a:moveTo>
                  <a:cubicBezTo>
                    <a:pt x="275" y="270"/>
                    <a:pt x="275" y="270"/>
                    <a:pt x="275" y="270"/>
                  </a:cubicBezTo>
                  <a:cubicBezTo>
                    <a:pt x="277" y="270"/>
                    <a:pt x="279" y="268"/>
                    <a:pt x="279" y="265"/>
                  </a:cubicBezTo>
                  <a:cubicBezTo>
                    <a:pt x="279" y="265"/>
                    <a:pt x="279" y="265"/>
                    <a:pt x="279" y="265"/>
                  </a:cubicBezTo>
                  <a:cubicBezTo>
                    <a:pt x="279" y="262"/>
                    <a:pt x="277" y="260"/>
                    <a:pt x="274" y="260"/>
                  </a:cubicBezTo>
                  <a:cubicBezTo>
                    <a:pt x="274" y="260"/>
                    <a:pt x="274" y="260"/>
                    <a:pt x="274" y="260"/>
                  </a:cubicBezTo>
                  <a:cubicBezTo>
                    <a:pt x="271" y="260"/>
                    <a:pt x="269" y="263"/>
                    <a:pt x="269" y="265"/>
                  </a:cubicBezTo>
                  <a:cubicBezTo>
                    <a:pt x="269" y="265"/>
                    <a:pt x="269" y="265"/>
                    <a:pt x="269" y="265"/>
                  </a:cubicBezTo>
                  <a:cubicBezTo>
                    <a:pt x="269" y="268"/>
                    <a:pt x="272" y="270"/>
                    <a:pt x="275" y="270"/>
                  </a:cubicBezTo>
                  <a:cubicBezTo>
                    <a:pt x="275" y="270"/>
                    <a:pt x="275" y="270"/>
                    <a:pt x="275" y="270"/>
                  </a:cubicBezTo>
                  <a:close/>
                  <a:moveTo>
                    <a:pt x="254" y="270"/>
                  </a:moveTo>
                  <a:cubicBezTo>
                    <a:pt x="254" y="270"/>
                    <a:pt x="254" y="270"/>
                    <a:pt x="254" y="270"/>
                  </a:cubicBezTo>
                  <a:cubicBezTo>
                    <a:pt x="257" y="270"/>
                    <a:pt x="259" y="268"/>
                    <a:pt x="259" y="265"/>
                  </a:cubicBezTo>
                  <a:cubicBezTo>
                    <a:pt x="259" y="265"/>
                    <a:pt x="259" y="265"/>
                    <a:pt x="259" y="265"/>
                  </a:cubicBezTo>
                  <a:cubicBezTo>
                    <a:pt x="260" y="262"/>
                    <a:pt x="257" y="260"/>
                    <a:pt x="255" y="260"/>
                  </a:cubicBezTo>
                  <a:cubicBezTo>
                    <a:pt x="255" y="260"/>
                    <a:pt x="255" y="260"/>
                    <a:pt x="255" y="260"/>
                  </a:cubicBezTo>
                  <a:cubicBezTo>
                    <a:pt x="252" y="260"/>
                    <a:pt x="250" y="262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8"/>
                    <a:pt x="252" y="270"/>
                    <a:pt x="254" y="270"/>
                  </a:cubicBezTo>
                  <a:cubicBezTo>
                    <a:pt x="254" y="270"/>
                    <a:pt x="254" y="270"/>
                    <a:pt x="254" y="270"/>
                  </a:cubicBezTo>
                  <a:close/>
                  <a:moveTo>
                    <a:pt x="294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69"/>
                    <a:pt x="295" y="269"/>
                    <a:pt x="295" y="26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7" y="268"/>
                    <a:pt x="299" y="266"/>
                    <a:pt x="299" y="263"/>
                  </a:cubicBezTo>
                  <a:cubicBezTo>
                    <a:pt x="299" y="263"/>
                    <a:pt x="299" y="263"/>
                    <a:pt x="299" y="263"/>
                  </a:cubicBezTo>
                  <a:cubicBezTo>
                    <a:pt x="299" y="260"/>
                    <a:pt x="296" y="258"/>
                    <a:pt x="294" y="259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291" y="259"/>
                    <a:pt x="289" y="261"/>
                    <a:pt x="289" y="264"/>
                  </a:cubicBezTo>
                  <a:cubicBezTo>
                    <a:pt x="290" y="267"/>
                    <a:pt x="292" y="269"/>
                    <a:pt x="294" y="269"/>
                  </a:cubicBezTo>
                  <a:close/>
                  <a:moveTo>
                    <a:pt x="235" y="268"/>
                  </a:moveTo>
                  <a:cubicBezTo>
                    <a:pt x="235" y="268"/>
                    <a:pt x="235" y="268"/>
                    <a:pt x="235" y="268"/>
                  </a:cubicBezTo>
                  <a:cubicBezTo>
                    <a:pt x="237" y="268"/>
                    <a:pt x="239" y="267"/>
                    <a:pt x="240" y="264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1"/>
                    <a:pt x="238" y="259"/>
                    <a:pt x="235" y="259"/>
                  </a:cubicBezTo>
                  <a:cubicBezTo>
                    <a:pt x="235" y="259"/>
                    <a:pt x="235" y="259"/>
                    <a:pt x="235" y="259"/>
                  </a:cubicBezTo>
                  <a:cubicBezTo>
                    <a:pt x="232" y="258"/>
                    <a:pt x="230" y="260"/>
                    <a:pt x="230" y="263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29" y="266"/>
                    <a:pt x="231" y="268"/>
                    <a:pt x="234" y="268"/>
                  </a:cubicBezTo>
                  <a:cubicBezTo>
                    <a:pt x="234" y="268"/>
                    <a:pt x="234" y="268"/>
                    <a:pt x="235" y="268"/>
                  </a:cubicBezTo>
                  <a:close/>
                  <a:moveTo>
                    <a:pt x="314" y="266"/>
                  </a:moveTo>
                  <a:cubicBezTo>
                    <a:pt x="314" y="266"/>
                    <a:pt x="314" y="266"/>
                    <a:pt x="314" y="266"/>
                  </a:cubicBezTo>
                  <a:cubicBezTo>
                    <a:pt x="314" y="266"/>
                    <a:pt x="314" y="266"/>
                    <a:pt x="315" y="266"/>
                  </a:cubicBezTo>
                  <a:cubicBezTo>
                    <a:pt x="315" y="266"/>
                    <a:pt x="315" y="266"/>
                    <a:pt x="315" y="266"/>
                  </a:cubicBezTo>
                  <a:cubicBezTo>
                    <a:pt x="317" y="265"/>
                    <a:pt x="319" y="262"/>
                    <a:pt x="319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18" y="257"/>
                    <a:pt x="316" y="255"/>
                    <a:pt x="313" y="256"/>
                  </a:cubicBezTo>
                  <a:cubicBezTo>
                    <a:pt x="313" y="256"/>
                    <a:pt x="313" y="256"/>
                    <a:pt x="313" y="256"/>
                  </a:cubicBezTo>
                  <a:cubicBezTo>
                    <a:pt x="310" y="256"/>
                    <a:pt x="308" y="259"/>
                    <a:pt x="309" y="262"/>
                  </a:cubicBezTo>
                  <a:cubicBezTo>
                    <a:pt x="309" y="264"/>
                    <a:pt x="311" y="266"/>
                    <a:pt x="314" y="266"/>
                  </a:cubicBezTo>
                  <a:close/>
                  <a:moveTo>
                    <a:pt x="215" y="265"/>
                  </a:moveTo>
                  <a:cubicBezTo>
                    <a:pt x="215" y="265"/>
                    <a:pt x="215" y="265"/>
                    <a:pt x="215" y="265"/>
                  </a:cubicBezTo>
                  <a:cubicBezTo>
                    <a:pt x="217" y="265"/>
                    <a:pt x="219" y="264"/>
                    <a:pt x="220" y="261"/>
                  </a:cubicBezTo>
                  <a:cubicBezTo>
                    <a:pt x="220" y="261"/>
                    <a:pt x="220" y="261"/>
                    <a:pt x="220" y="261"/>
                  </a:cubicBezTo>
                  <a:cubicBezTo>
                    <a:pt x="220" y="259"/>
                    <a:pt x="219" y="256"/>
                    <a:pt x="216" y="256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13" y="255"/>
                    <a:pt x="211" y="257"/>
                    <a:pt x="210" y="259"/>
                  </a:cubicBezTo>
                  <a:cubicBezTo>
                    <a:pt x="210" y="259"/>
                    <a:pt x="210" y="259"/>
                    <a:pt x="210" y="259"/>
                  </a:cubicBezTo>
                  <a:cubicBezTo>
                    <a:pt x="210" y="262"/>
                    <a:pt x="211" y="265"/>
                    <a:pt x="214" y="265"/>
                  </a:cubicBezTo>
                  <a:cubicBezTo>
                    <a:pt x="214" y="265"/>
                    <a:pt x="215" y="265"/>
                    <a:pt x="215" y="265"/>
                  </a:cubicBezTo>
                  <a:close/>
                  <a:moveTo>
                    <a:pt x="333" y="261"/>
                  </a:moveTo>
                  <a:cubicBezTo>
                    <a:pt x="333" y="261"/>
                    <a:pt x="333" y="261"/>
                    <a:pt x="333" y="261"/>
                  </a:cubicBezTo>
                  <a:cubicBezTo>
                    <a:pt x="334" y="261"/>
                    <a:pt x="334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5" y="261"/>
                    <a:pt x="335" y="261"/>
                    <a:pt x="335" y="261"/>
                  </a:cubicBezTo>
                  <a:cubicBezTo>
                    <a:pt x="337" y="260"/>
                    <a:pt x="339" y="258"/>
                    <a:pt x="338" y="255"/>
                  </a:cubicBezTo>
                  <a:cubicBezTo>
                    <a:pt x="338" y="255"/>
                    <a:pt x="338" y="255"/>
                    <a:pt x="338" y="255"/>
                  </a:cubicBezTo>
                  <a:cubicBezTo>
                    <a:pt x="337" y="252"/>
                    <a:pt x="335" y="251"/>
                    <a:pt x="332" y="251"/>
                  </a:cubicBezTo>
                  <a:cubicBezTo>
                    <a:pt x="332" y="251"/>
                    <a:pt x="332" y="251"/>
                    <a:pt x="332" y="251"/>
                  </a:cubicBezTo>
                  <a:cubicBezTo>
                    <a:pt x="329" y="252"/>
                    <a:pt x="328" y="255"/>
                    <a:pt x="328" y="258"/>
                  </a:cubicBezTo>
                  <a:cubicBezTo>
                    <a:pt x="329" y="260"/>
                    <a:pt x="331" y="261"/>
                    <a:pt x="333" y="261"/>
                  </a:cubicBezTo>
                  <a:close/>
                  <a:moveTo>
                    <a:pt x="196" y="261"/>
                  </a:moveTo>
                  <a:cubicBezTo>
                    <a:pt x="196" y="261"/>
                    <a:pt x="196" y="261"/>
                    <a:pt x="196" y="261"/>
                  </a:cubicBezTo>
                  <a:cubicBezTo>
                    <a:pt x="198" y="261"/>
                    <a:pt x="200" y="259"/>
                    <a:pt x="200" y="257"/>
                  </a:cubicBezTo>
                  <a:cubicBezTo>
                    <a:pt x="200" y="257"/>
                    <a:pt x="200" y="257"/>
                    <a:pt x="200" y="257"/>
                  </a:cubicBezTo>
                  <a:cubicBezTo>
                    <a:pt x="201" y="255"/>
                    <a:pt x="200" y="252"/>
                    <a:pt x="197" y="251"/>
                  </a:cubicBezTo>
                  <a:cubicBezTo>
                    <a:pt x="197" y="251"/>
                    <a:pt x="197" y="251"/>
                    <a:pt x="197" y="251"/>
                  </a:cubicBezTo>
                  <a:cubicBezTo>
                    <a:pt x="194" y="250"/>
                    <a:pt x="192" y="252"/>
                    <a:pt x="191" y="255"/>
                  </a:cubicBezTo>
                  <a:cubicBezTo>
                    <a:pt x="191" y="255"/>
                    <a:pt x="191" y="255"/>
                    <a:pt x="191" y="255"/>
                  </a:cubicBezTo>
                  <a:cubicBezTo>
                    <a:pt x="190" y="257"/>
                    <a:pt x="192" y="260"/>
                    <a:pt x="194" y="261"/>
                  </a:cubicBezTo>
                  <a:cubicBezTo>
                    <a:pt x="195" y="261"/>
                    <a:pt x="195" y="261"/>
                    <a:pt x="196" y="261"/>
                  </a:cubicBezTo>
                  <a:close/>
                  <a:moveTo>
                    <a:pt x="352" y="255"/>
                  </a:moveTo>
                  <a:cubicBezTo>
                    <a:pt x="352" y="255"/>
                    <a:pt x="352" y="255"/>
                    <a:pt x="352" y="255"/>
                  </a:cubicBezTo>
                  <a:cubicBezTo>
                    <a:pt x="353" y="255"/>
                    <a:pt x="353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6" y="254"/>
                    <a:pt x="358" y="251"/>
                    <a:pt x="357" y="249"/>
                  </a:cubicBezTo>
                  <a:cubicBezTo>
                    <a:pt x="357" y="249"/>
                    <a:pt x="357" y="249"/>
                    <a:pt x="357" y="249"/>
                  </a:cubicBezTo>
                  <a:cubicBezTo>
                    <a:pt x="356" y="246"/>
                    <a:pt x="353" y="245"/>
                    <a:pt x="351" y="246"/>
                  </a:cubicBezTo>
                  <a:cubicBezTo>
                    <a:pt x="351" y="246"/>
                    <a:pt x="351" y="246"/>
                    <a:pt x="351" y="246"/>
                  </a:cubicBezTo>
                  <a:cubicBezTo>
                    <a:pt x="348" y="247"/>
                    <a:pt x="347" y="249"/>
                    <a:pt x="347" y="252"/>
                  </a:cubicBezTo>
                  <a:cubicBezTo>
                    <a:pt x="348" y="254"/>
                    <a:pt x="350" y="255"/>
                    <a:pt x="352" y="255"/>
                  </a:cubicBezTo>
                  <a:close/>
                  <a:moveTo>
                    <a:pt x="177" y="255"/>
                  </a:moveTo>
                  <a:cubicBezTo>
                    <a:pt x="177" y="255"/>
                    <a:pt x="177" y="255"/>
                    <a:pt x="177" y="255"/>
                  </a:cubicBezTo>
                  <a:cubicBezTo>
                    <a:pt x="179" y="255"/>
                    <a:pt x="181" y="254"/>
                    <a:pt x="181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2" y="249"/>
                    <a:pt x="181" y="246"/>
                    <a:pt x="178" y="245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6" y="244"/>
                    <a:pt x="173" y="246"/>
                    <a:pt x="172" y="248"/>
                  </a:cubicBezTo>
                  <a:cubicBezTo>
                    <a:pt x="172" y="248"/>
                    <a:pt x="172" y="248"/>
                    <a:pt x="172" y="248"/>
                  </a:cubicBezTo>
                  <a:cubicBezTo>
                    <a:pt x="171" y="251"/>
                    <a:pt x="172" y="254"/>
                    <a:pt x="175" y="255"/>
                  </a:cubicBezTo>
                  <a:cubicBezTo>
                    <a:pt x="175" y="255"/>
                    <a:pt x="175" y="255"/>
                    <a:pt x="175" y="255"/>
                  </a:cubicBezTo>
                  <a:cubicBezTo>
                    <a:pt x="175" y="255"/>
                    <a:pt x="175" y="255"/>
                    <a:pt x="175" y="255"/>
                  </a:cubicBezTo>
                  <a:cubicBezTo>
                    <a:pt x="176" y="255"/>
                    <a:pt x="176" y="255"/>
                    <a:pt x="177" y="255"/>
                  </a:cubicBezTo>
                  <a:close/>
                  <a:moveTo>
                    <a:pt x="371" y="248"/>
                  </a:moveTo>
                  <a:cubicBezTo>
                    <a:pt x="371" y="248"/>
                    <a:pt x="371" y="248"/>
                    <a:pt x="371" y="248"/>
                  </a:cubicBezTo>
                  <a:cubicBezTo>
                    <a:pt x="371" y="248"/>
                    <a:pt x="372" y="248"/>
                    <a:pt x="373" y="248"/>
                  </a:cubicBezTo>
                  <a:cubicBezTo>
                    <a:pt x="373" y="248"/>
                    <a:pt x="373" y="248"/>
                    <a:pt x="373" y="248"/>
                  </a:cubicBezTo>
                  <a:cubicBezTo>
                    <a:pt x="375" y="246"/>
                    <a:pt x="376" y="243"/>
                    <a:pt x="375" y="241"/>
                  </a:cubicBezTo>
                  <a:cubicBezTo>
                    <a:pt x="375" y="241"/>
                    <a:pt x="375" y="241"/>
                    <a:pt x="375" y="241"/>
                  </a:cubicBezTo>
                  <a:cubicBezTo>
                    <a:pt x="374" y="238"/>
                    <a:pt x="371" y="237"/>
                    <a:pt x="369" y="238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6" y="240"/>
                    <a:pt x="365" y="242"/>
                    <a:pt x="366" y="245"/>
                  </a:cubicBezTo>
                  <a:cubicBezTo>
                    <a:pt x="367" y="247"/>
                    <a:pt x="369" y="248"/>
                    <a:pt x="371" y="248"/>
                  </a:cubicBezTo>
                  <a:close/>
                  <a:moveTo>
                    <a:pt x="158" y="247"/>
                  </a:moveTo>
                  <a:cubicBezTo>
                    <a:pt x="158" y="247"/>
                    <a:pt x="158" y="247"/>
                    <a:pt x="158" y="247"/>
                  </a:cubicBezTo>
                  <a:cubicBezTo>
                    <a:pt x="160" y="247"/>
                    <a:pt x="162" y="246"/>
                    <a:pt x="163" y="244"/>
                  </a:cubicBezTo>
                  <a:cubicBezTo>
                    <a:pt x="163" y="244"/>
                    <a:pt x="163" y="244"/>
                    <a:pt x="163" y="244"/>
                  </a:cubicBezTo>
                  <a:cubicBezTo>
                    <a:pt x="164" y="242"/>
                    <a:pt x="163" y="239"/>
                    <a:pt x="160" y="238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8" y="237"/>
                    <a:pt x="155" y="238"/>
                    <a:pt x="154" y="240"/>
                  </a:cubicBezTo>
                  <a:cubicBezTo>
                    <a:pt x="154" y="240"/>
                    <a:pt x="154" y="240"/>
                    <a:pt x="154" y="240"/>
                  </a:cubicBezTo>
                  <a:cubicBezTo>
                    <a:pt x="153" y="243"/>
                    <a:pt x="154" y="246"/>
                    <a:pt x="156" y="247"/>
                  </a:cubicBezTo>
                  <a:cubicBezTo>
                    <a:pt x="157" y="247"/>
                    <a:pt x="158" y="247"/>
                    <a:pt x="158" y="247"/>
                  </a:cubicBezTo>
                  <a:close/>
                  <a:moveTo>
                    <a:pt x="389" y="239"/>
                  </a:moveTo>
                  <a:cubicBezTo>
                    <a:pt x="389" y="239"/>
                    <a:pt x="389" y="239"/>
                    <a:pt x="389" y="239"/>
                  </a:cubicBezTo>
                  <a:cubicBezTo>
                    <a:pt x="389" y="239"/>
                    <a:pt x="390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3" y="237"/>
                    <a:pt x="394" y="234"/>
                    <a:pt x="393" y="232"/>
                  </a:cubicBezTo>
                  <a:cubicBezTo>
                    <a:pt x="393" y="232"/>
                    <a:pt x="393" y="232"/>
                    <a:pt x="393" y="232"/>
                  </a:cubicBezTo>
                  <a:cubicBezTo>
                    <a:pt x="392" y="229"/>
                    <a:pt x="389" y="228"/>
                    <a:pt x="386" y="230"/>
                  </a:cubicBezTo>
                  <a:cubicBezTo>
                    <a:pt x="386" y="230"/>
                    <a:pt x="386" y="230"/>
                    <a:pt x="386" y="230"/>
                  </a:cubicBezTo>
                  <a:cubicBezTo>
                    <a:pt x="384" y="231"/>
                    <a:pt x="383" y="234"/>
                    <a:pt x="384" y="237"/>
                  </a:cubicBezTo>
                  <a:cubicBezTo>
                    <a:pt x="385" y="238"/>
                    <a:pt x="387" y="239"/>
                    <a:pt x="389" y="239"/>
                  </a:cubicBezTo>
                  <a:close/>
                  <a:moveTo>
                    <a:pt x="140" y="239"/>
                  </a:moveTo>
                  <a:cubicBezTo>
                    <a:pt x="140" y="239"/>
                    <a:pt x="140" y="239"/>
                    <a:pt x="140" y="239"/>
                  </a:cubicBezTo>
                  <a:cubicBezTo>
                    <a:pt x="142" y="239"/>
                    <a:pt x="144" y="238"/>
                    <a:pt x="145" y="236"/>
                  </a:cubicBezTo>
                  <a:cubicBezTo>
                    <a:pt x="145" y="236"/>
                    <a:pt x="145" y="236"/>
                    <a:pt x="145" y="236"/>
                  </a:cubicBezTo>
                  <a:cubicBezTo>
                    <a:pt x="146" y="233"/>
                    <a:pt x="145" y="230"/>
                    <a:pt x="143" y="229"/>
                  </a:cubicBezTo>
                  <a:cubicBezTo>
                    <a:pt x="143" y="229"/>
                    <a:pt x="143" y="229"/>
                    <a:pt x="143" y="229"/>
                  </a:cubicBezTo>
                  <a:cubicBezTo>
                    <a:pt x="140" y="228"/>
                    <a:pt x="137" y="229"/>
                    <a:pt x="136" y="231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35" y="234"/>
                    <a:pt x="136" y="237"/>
                    <a:pt x="138" y="238"/>
                  </a:cubicBezTo>
                  <a:cubicBezTo>
                    <a:pt x="139" y="238"/>
                    <a:pt x="140" y="239"/>
                    <a:pt x="140" y="239"/>
                  </a:cubicBezTo>
                  <a:close/>
                  <a:moveTo>
                    <a:pt x="406" y="229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407" y="229"/>
                    <a:pt x="408" y="229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11" y="227"/>
                    <a:pt x="411" y="224"/>
                    <a:pt x="410" y="221"/>
                  </a:cubicBezTo>
                  <a:cubicBezTo>
                    <a:pt x="410" y="221"/>
                    <a:pt x="410" y="221"/>
                    <a:pt x="410" y="221"/>
                  </a:cubicBezTo>
                  <a:cubicBezTo>
                    <a:pt x="408" y="219"/>
                    <a:pt x="405" y="218"/>
                    <a:pt x="403" y="220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1" y="221"/>
                    <a:pt x="400" y="224"/>
                    <a:pt x="401" y="227"/>
                  </a:cubicBezTo>
                  <a:cubicBezTo>
                    <a:pt x="402" y="228"/>
                    <a:pt x="404" y="229"/>
                    <a:pt x="406" y="229"/>
                  </a:cubicBezTo>
                  <a:close/>
                  <a:moveTo>
                    <a:pt x="123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5" y="228"/>
                    <a:pt x="127" y="227"/>
                    <a:pt x="128" y="22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29" y="224"/>
                    <a:pt x="128" y="221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4" y="218"/>
                    <a:pt x="121" y="218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8" y="223"/>
                    <a:pt x="118" y="226"/>
                    <a:pt x="121" y="227"/>
                  </a:cubicBezTo>
                  <a:cubicBezTo>
                    <a:pt x="121" y="228"/>
                    <a:pt x="122" y="228"/>
                    <a:pt x="123" y="228"/>
                  </a:cubicBezTo>
                  <a:close/>
                  <a:moveTo>
                    <a:pt x="422" y="218"/>
                  </a:moveTo>
                  <a:cubicBezTo>
                    <a:pt x="422" y="218"/>
                    <a:pt x="422" y="218"/>
                    <a:pt x="422" y="218"/>
                  </a:cubicBezTo>
                  <a:cubicBezTo>
                    <a:pt x="423" y="218"/>
                    <a:pt x="424" y="217"/>
                    <a:pt x="425" y="217"/>
                  </a:cubicBezTo>
                  <a:cubicBezTo>
                    <a:pt x="425" y="217"/>
                    <a:pt x="425" y="217"/>
                    <a:pt x="425" y="217"/>
                  </a:cubicBezTo>
                  <a:cubicBezTo>
                    <a:pt x="427" y="215"/>
                    <a:pt x="428" y="212"/>
                    <a:pt x="426" y="210"/>
                  </a:cubicBezTo>
                  <a:cubicBezTo>
                    <a:pt x="426" y="210"/>
                    <a:pt x="426" y="210"/>
                    <a:pt x="426" y="210"/>
                  </a:cubicBezTo>
                  <a:cubicBezTo>
                    <a:pt x="424" y="208"/>
                    <a:pt x="421" y="207"/>
                    <a:pt x="419" y="209"/>
                  </a:cubicBezTo>
                  <a:cubicBezTo>
                    <a:pt x="419" y="209"/>
                    <a:pt x="419" y="209"/>
                    <a:pt x="419" y="209"/>
                  </a:cubicBezTo>
                  <a:cubicBezTo>
                    <a:pt x="417" y="210"/>
                    <a:pt x="416" y="214"/>
                    <a:pt x="418" y="216"/>
                  </a:cubicBezTo>
                  <a:cubicBezTo>
                    <a:pt x="419" y="217"/>
                    <a:pt x="420" y="218"/>
                    <a:pt x="422" y="218"/>
                  </a:cubicBezTo>
                  <a:close/>
                  <a:moveTo>
                    <a:pt x="107" y="217"/>
                  </a:moveTo>
                  <a:cubicBezTo>
                    <a:pt x="107" y="217"/>
                    <a:pt x="107" y="217"/>
                    <a:pt x="107" y="217"/>
                  </a:cubicBezTo>
                  <a:cubicBezTo>
                    <a:pt x="109" y="217"/>
                    <a:pt x="110" y="216"/>
                    <a:pt x="111" y="215"/>
                  </a:cubicBezTo>
                  <a:cubicBezTo>
                    <a:pt x="111" y="215"/>
                    <a:pt x="111" y="215"/>
                    <a:pt x="111" y="215"/>
                  </a:cubicBezTo>
                  <a:cubicBezTo>
                    <a:pt x="113" y="213"/>
                    <a:pt x="112" y="210"/>
                    <a:pt x="110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08" y="206"/>
                    <a:pt x="105" y="207"/>
                    <a:pt x="103" y="209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01" y="211"/>
                    <a:pt x="102" y="214"/>
                    <a:pt x="104" y="216"/>
                  </a:cubicBezTo>
                  <a:cubicBezTo>
                    <a:pt x="105" y="216"/>
                    <a:pt x="106" y="217"/>
                    <a:pt x="107" y="217"/>
                  </a:cubicBezTo>
                  <a:close/>
                  <a:moveTo>
                    <a:pt x="437" y="205"/>
                  </a:moveTo>
                  <a:cubicBezTo>
                    <a:pt x="437" y="205"/>
                    <a:pt x="437" y="205"/>
                    <a:pt x="437" y="205"/>
                  </a:cubicBezTo>
                  <a:cubicBezTo>
                    <a:pt x="439" y="205"/>
                    <a:pt x="440" y="205"/>
                    <a:pt x="441" y="204"/>
                  </a:cubicBezTo>
                  <a:cubicBezTo>
                    <a:pt x="441" y="204"/>
                    <a:pt x="441" y="204"/>
                    <a:pt x="441" y="204"/>
                  </a:cubicBezTo>
                  <a:cubicBezTo>
                    <a:pt x="443" y="202"/>
                    <a:pt x="443" y="199"/>
                    <a:pt x="441" y="197"/>
                  </a:cubicBezTo>
                  <a:cubicBezTo>
                    <a:pt x="441" y="197"/>
                    <a:pt x="441" y="197"/>
                    <a:pt x="441" y="197"/>
                  </a:cubicBezTo>
                  <a:cubicBezTo>
                    <a:pt x="439" y="195"/>
                    <a:pt x="436" y="195"/>
                    <a:pt x="434" y="196"/>
                  </a:cubicBezTo>
                  <a:cubicBezTo>
                    <a:pt x="434" y="196"/>
                    <a:pt x="434" y="196"/>
                    <a:pt x="434" y="196"/>
                  </a:cubicBezTo>
                  <a:cubicBezTo>
                    <a:pt x="432" y="198"/>
                    <a:pt x="432" y="201"/>
                    <a:pt x="434" y="203"/>
                  </a:cubicBezTo>
                  <a:cubicBezTo>
                    <a:pt x="435" y="205"/>
                    <a:pt x="436" y="205"/>
                    <a:pt x="437" y="205"/>
                  </a:cubicBezTo>
                  <a:close/>
                  <a:moveTo>
                    <a:pt x="92" y="204"/>
                  </a:moveTo>
                  <a:cubicBezTo>
                    <a:pt x="92" y="204"/>
                    <a:pt x="92" y="204"/>
                    <a:pt x="92" y="204"/>
                  </a:cubicBezTo>
                  <a:cubicBezTo>
                    <a:pt x="93" y="204"/>
                    <a:pt x="95" y="204"/>
                    <a:pt x="96" y="202"/>
                  </a:cubicBezTo>
                  <a:cubicBezTo>
                    <a:pt x="96" y="202"/>
                    <a:pt x="96" y="202"/>
                    <a:pt x="96" y="202"/>
                  </a:cubicBezTo>
                  <a:cubicBezTo>
                    <a:pt x="97" y="200"/>
                    <a:pt x="97" y="197"/>
                    <a:pt x="95" y="195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93" y="194"/>
                    <a:pt x="90" y="194"/>
                    <a:pt x="88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6" y="198"/>
                    <a:pt x="86" y="201"/>
                    <a:pt x="88" y="203"/>
                  </a:cubicBezTo>
                  <a:cubicBezTo>
                    <a:pt x="89" y="204"/>
                    <a:pt x="91" y="204"/>
                    <a:pt x="92" y="204"/>
                  </a:cubicBezTo>
                  <a:close/>
                  <a:moveTo>
                    <a:pt x="452" y="191"/>
                  </a:moveTo>
                  <a:cubicBezTo>
                    <a:pt x="452" y="191"/>
                    <a:pt x="452" y="191"/>
                    <a:pt x="452" y="191"/>
                  </a:cubicBezTo>
                  <a:cubicBezTo>
                    <a:pt x="453" y="191"/>
                    <a:pt x="454" y="191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5" y="190"/>
                    <a:pt x="455" y="190"/>
                    <a:pt x="455" y="190"/>
                  </a:cubicBezTo>
                  <a:cubicBezTo>
                    <a:pt x="457" y="188"/>
                    <a:pt x="457" y="185"/>
                    <a:pt x="455" y="183"/>
                  </a:cubicBezTo>
                  <a:cubicBezTo>
                    <a:pt x="455" y="183"/>
                    <a:pt x="455" y="183"/>
                    <a:pt x="455" y="183"/>
                  </a:cubicBezTo>
                  <a:cubicBezTo>
                    <a:pt x="453" y="181"/>
                    <a:pt x="450" y="181"/>
                    <a:pt x="448" y="183"/>
                  </a:cubicBezTo>
                  <a:cubicBezTo>
                    <a:pt x="448" y="183"/>
                    <a:pt x="448" y="183"/>
                    <a:pt x="448" y="183"/>
                  </a:cubicBezTo>
                  <a:cubicBezTo>
                    <a:pt x="446" y="185"/>
                    <a:pt x="446" y="188"/>
                    <a:pt x="448" y="190"/>
                  </a:cubicBezTo>
                  <a:cubicBezTo>
                    <a:pt x="449" y="191"/>
                    <a:pt x="451" y="191"/>
                    <a:pt x="452" y="191"/>
                  </a:cubicBezTo>
                  <a:close/>
                  <a:moveTo>
                    <a:pt x="77" y="190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9" y="190"/>
                    <a:pt x="80" y="190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83" y="187"/>
                    <a:pt x="83" y="184"/>
                    <a:pt x="81" y="182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79" y="180"/>
                    <a:pt x="76" y="180"/>
                    <a:pt x="74" y="182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2" y="184"/>
                    <a:pt x="72" y="187"/>
                    <a:pt x="74" y="189"/>
                  </a:cubicBezTo>
                  <a:cubicBezTo>
                    <a:pt x="75" y="190"/>
                    <a:pt x="76" y="190"/>
                    <a:pt x="77" y="190"/>
                  </a:cubicBezTo>
                  <a:close/>
                  <a:moveTo>
                    <a:pt x="465" y="177"/>
                  </a:moveTo>
                  <a:cubicBezTo>
                    <a:pt x="465" y="177"/>
                    <a:pt x="465" y="177"/>
                    <a:pt x="465" y="177"/>
                  </a:cubicBezTo>
                  <a:cubicBezTo>
                    <a:pt x="467" y="177"/>
                    <a:pt x="468" y="176"/>
                    <a:pt x="469" y="175"/>
                  </a:cubicBezTo>
                  <a:cubicBezTo>
                    <a:pt x="469" y="175"/>
                    <a:pt x="469" y="175"/>
                    <a:pt x="469" y="175"/>
                  </a:cubicBezTo>
                  <a:cubicBezTo>
                    <a:pt x="471" y="173"/>
                    <a:pt x="470" y="170"/>
                    <a:pt x="468" y="168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6" y="166"/>
                    <a:pt x="463" y="166"/>
                    <a:pt x="461" y="168"/>
                  </a:cubicBezTo>
                  <a:cubicBezTo>
                    <a:pt x="461" y="168"/>
                    <a:pt x="461" y="168"/>
                    <a:pt x="461" y="168"/>
                  </a:cubicBezTo>
                  <a:cubicBezTo>
                    <a:pt x="459" y="171"/>
                    <a:pt x="460" y="174"/>
                    <a:pt x="462" y="175"/>
                  </a:cubicBezTo>
                  <a:cubicBezTo>
                    <a:pt x="463" y="176"/>
                    <a:pt x="464" y="177"/>
                    <a:pt x="465" y="177"/>
                  </a:cubicBezTo>
                  <a:close/>
                  <a:moveTo>
                    <a:pt x="64" y="175"/>
                  </a:moveTo>
                  <a:cubicBezTo>
                    <a:pt x="64" y="175"/>
                    <a:pt x="64" y="175"/>
                    <a:pt x="64" y="175"/>
                  </a:cubicBezTo>
                  <a:cubicBezTo>
                    <a:pt x="65" y="175"/>
                    <a:pt x="66" y="175"/>
                    <a:pt x="67" y="174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70" y="173"/>
                    <a:pt x="70" y="169"/>
                    <a:pt x="68" y="167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6" y="165"/>
                    <a:pt x="63" y="165"/>
                    <a:pt x="61" y="167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59" y="168"/>
                    <a:pt x="59" y="172"/>
                    <a:pt x="60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61" y="175"/>
                    <a:pt x="63" y="175"/>
                    <a:pt x="64" y="175"/>
                  </a:cubicBezTo>
                  <a:close/>
                  <a:moveTo>
                    <a:pt x="477" y="161"/>
                  </a:moveTo>
                  <a:cubicBezTo>
                    <a:pt x="477" y="161"/>
                    <a:pt x="477" y="161"/>
                    <a:pt x="477" y="161"/>
                  </a:cubicBezTo>
                  <a:cubicBezTo>
                    <a:pt x="479" y="161"/>
                    <a:pt x="480" y="160"/>
                    <a:pt x="481" y="159"/>
                  </a:cubicBezTo>
                  <a:cubicBezTo>
                    <a:pt x="481" y="159"/>
                    <a:pt x="481" y="159"/>
                    <a:pt x="481" y="159"/>
                  </a:cubicBezTo>
                  <a:cubicBezTo>
                    <a:pt x="483" y="157"/>
                    <a:pt x="482" y="153"/>
                    <a:pt x="480" y="152"/>
                  </a:cubicBezTo>
                  <a:cubicBezTo>
                    <a:pt x="480" y="152"/>
                    <a:pt x="480" y="152"/>
                    <a:pt x="480" y="152"/>
                  </a:cubicBezTo>
                  <a:cubicBezTo>
                    <a:pt x="478" y="150"/>
                    <a:pt x="475" y="151"/>
                    <a:pt x="473" y="153"/>
                  </a:cubicBezTo>
                  <a:cubicBezTo>
                    <a:pt x="473" y="153"/>
                    <a:pt x="473" y="153"/>
                    <a:pt x="473" y="153"/>
                  </a:cubicBezTo>
                  <a:cubicBezTo>
                    <a:pt x="472" y="155"/>
                    <a:pt x="472" y="158"/>
                    <a:pt x="474" y="160"/>
                  </a:cubicBezTo>
                  <a:cubicBezTo>
                    <a:pt x="475" y="161"/>
                    <a:pt x="476" y="161"/>
                    <a:pt x="477" y="161"/>
                  </a:cubicBezTo>
                  <a:close/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3" y="160"/>
                    <a:pt x="54" y="159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7"/>
                    <a:pt x="58" y="154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5" y="150"/>
                    <a:pt x="52" y="149"/>
                    <a:pt x="49" y="151"/>
                  </a:cubicBezTo>
                  <a:cubicBezTo>
                    <a:pt x="49" y="151"/>
                    <a:pt x="49" y="151"/>
                    <a:pt x="49" y="151"/>
                  </a:cubicBezTo>
                  <a:cubicBezTo>
                    <a:pt x="47" y="152"/>
                    <a:pt x="46" y="155"/>
                    <a:pt x="48" y="158"/>
                  </a:cubicBezTo>
                  <a:cubicBezTo>
                    <a:pt x="49" y="159"/>
                    <a:pt x="51" y="160"/>
                    <a:pt x="52" y="160"/>
                  </a:cubicBezTo>
                  <a:close/>
                  <a:moveTo>
                    <a:pt x="488" y="144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90" y="144"/>
                    <a:pt x="491" y="143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2" y="142"/>
                    <a:pt x="492" y="142"/>
                    <a:pt x="492" y="142"/>
                  </a:cubicBezTo>
                  <a:cubicBezTo>
                    <a:pt x="494" y="139"/>
                    <a:pt x="493" y="136"/>
                    <a:pt x="491" y="135"/>
                  </a:cubicBezTo>
                  <a:cubicBezTo>
                    <a:pt x="491" y="135"/>
                    <a:pt x="491" y="135"/>
                    <a:pt x="491" y="135"/>
                  </a:cubicBezTo>
                  <a:cubicBezTo>
                    <a:pt x="488" y="134"/>
                    <a:pt x="485" y="134"/>
                    <a:pt x="484" y="137"/>
                  </a:cubicBezTo>
                  <a:cubicBezTo>
                    <a:pt x="484" y="137"/>
                    <a:pt x="484" y="137"/>
                    <a:pt x="484" y="137"/>
                  </a:cubicBezTo>
                  <a:cubicBezTo>
                    <a:pt x="482" y="139"/>
                    <a:pt x="483" y="142"/>
                    <a:pt x="486" y="144"/>
                  </a:cubicBezTo>
                  <a:cubicBezTo>
                    <a:pt x="486" y="144"/>
                    <a:pt x="487" y="144"/>
                    <a:pt x="488" y="144"/>
                  </a:cubicBezTo>
                  <a:close/>
                  <a:moveTo>
                    <a:pt x="41" y="143"/>
                  </a:moveTo>
                  <a:cubicBezTo>
                    <a:pt x="41" y="143"/>
                    <a:pt x="41" y="143"/>
                    <a:pt x="41" y="143"/>
                  </a:cubicBezTo>
                  <a:cubicBezTo>
                    <a:pt x="42" y="143"/>
                    <a:pt x="43" y="143"/>
                    <a:pt x="44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6" y="141"/>
                    <a:pt x="47" y="138"/>
                    <a:pt x="46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4" y="133"/>
                    <a:pt x="41" y="132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6" y="135"/>
                    <a:pt x="36" y="138"/>
                    <a:pt x="37" y="141"/>
                  </a:cubicBezTo>
                  <a:cubicBezTo>
                    <a:pt x="38" y="142"/>
                    <a:pt x="40" y="143"/>
                    <a:pt x="41" y="143"/>
                  </a:cubicBezTo>
                  <a:close/>
                  <a:moveTo>
                    <a:pt x="498" y="127"/>
                  </a:moveTo>
                  <a:cubicBezTo>
                    <a:pt x="498" y="127"/>
                    <a:pt x="498" y="127"/>
                    <a:pt x="498" y="127"/>
                  </a:cubicBezTo>
                  <a:cubicBezTo>
                    <a:pt x="500" y="127"/>
                    <a:pt x="501" y="126"/>
                    <a:pt x="502" y="124"/>
                  </a:cubicBezTo>
                  <a:cubicBezTo>
                    <a:pt x="502" y="124"/>
                    <a:pt x="502" y="124"/>
                    <a:pt x="502" y="124"/>
                  </a:cubicBezTo>
                  <a:cubicBezTo>
                    <a:pt x="503" y="122"/>
                    <a:pt x="502" y="119"/>
                    <a:pt x="500" y="117"/>
                  </a:cubicBezTo>
                  <a:cubicBezTo>
                    <a:pt x="500" y="117"/>
                    <a:pt x="500" y="117"/>
                    <a:pt x="500" y="117"/>
                  </a:cubicBezTo>
                  <a:cubicBezTo>
                    <a:pt x="498" y="116"/>
                    <a:pt x="495" y="117"/>
                    <a:pt x="493" y="120"/>
                  </a:cubicBezTo>
                  <a:cubicBezTo>
                    <a:pt x="493" y="120"/>
                    <a:pt x="493" y="120"/>
                    <a:pt x="493" y="120"/>
                  </a:cubicBezTo>
                  <a:cubicBezTo>
                    <a:pt x="492" y="122"/>
                    <a:pt x="493" y="125"/>
                    <a:pt x="496" y="126"/>
                  </a:cubicBezTo>
                  <a:cubicBezTo>
                    <a:pt x="496" y="127"/>
                    <a:pt x="497" y="127"/>
                    <a:pt x="498" y="127"/>
                  </a:cubicBezTo>
                  <a:close/>
                  <a:moveTo>
                    <a:pt x="32" y="126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5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7" y="124"/>
                    <a:pt x="38" y="121"/>
                    <a:pt x="36" y="118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35" y="116"/>
                    <a:pt x="32" y="115"/>
                    <a:pt x="30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27" y="117"/>
                    <a:pt x="26" y="120"/>
                    <a:pt x="27" y="123"/>
                  </a:cubicBezTo>
                  <a:cubicBezTo>
                    <a:pt x="28" y="125"/>
                    <a:pt x="30" y="126"/>
                    <a:pt x="32" y="126"/>
                  </a:cubicBezTo>
                  <a:close/>
                  <a:moveTo>
                    <a:pt x="506" y="109"/>
                  </a:moveTo>
                  <a:cubicBezTo>
                    <a:pt x="506" y="109"/>
                    <a:pt x="506" y="109"/>
                    <a:pt x="506" y="109"/>
                  </a:cubicBezTo>
                  <a:cubicBezTo>
                    <a:pt x="508" y="109"/>
                    <a:pt x="510" y="108"/>
                    <a:pt x="511" y="106"/>
                  </a:cubicBezTo>
                  <a:cubicBezTo>
                    <a:pt x="511" y="106"/>
                    <a:pt x="511" y="106"/>
                    <a:pt x="511" y="106"/>
                  </a:cubicBezTo>
                  <a:cubicBezTo>
                    <a:pt x="512" y="103"/>
                    <a:pt x="510" y="100"/>
                    <a:pt x="508" y="99"/>
                  </a:cubicBezTo>
                  <a:cubicBezTo>
                    <a:pt x="508" y="99"/>
                    <a:pt x="508" y="99"/>
                    <a:pt x="508" y="99"/>
                  </a:cubicBezTo>
                  <a:cubicBezTo>
                    <a:pt x="505" y="98"/>
                    <a:pt x="502" y="99"/>
                    <a:pt x="501" y="102"/>
                  </a:cubicBezTo>
                  <a:cubicBezTo>
                    <a:pt x="501" y="102"/>
                    <a:pt x="501" y="102"/>
                    <a:pt x="501" y="102"/>
                  </a:cubicBezTo>
                  <a:cubicBezTo>
                    <a:pt x="500" y="104"/>
                    <a:pt x="502" y="107"/>
                    <a:pt x="504" y="108"/>
                  </a:cubicBezTo>
                  <a:cubicBezTo>
                    <a:pt x="505" y="109"/>
                    <a:pt x="505" y="109"/>
                    <a:pt x="506" y="109"/>
                  </a:cubicBezTo>
                  <a:close/>
                  <a:moveTo>
                    <a:pt x="24" y="107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8" y="106"/>
                    <a:pt x="29" y="103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7" y="98"/>
                    <a:pt x="24" y="97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9"/>
                    <a:pt x="18" y="102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0" y="106"/>
                    <a:pt x="22" y="107"/>
                    <a:pt x="24" y="107"/>
                  </a:cubicBezTo>
                  <a:close/>
                  <a:moveTo>
                    <a:pt x="513" y="90"/>
                  </a:moveTo>
                  <a:cubicBezTo>
                    <a:pt x="513" y="90"/>
                    <a:pt x="513" y="90"/>
                    <a:pt x="513" y="90"/>
                  </a:cubicBezTo>
                  <a:cubicBezTo>
                    <a:pt x="515" y="90"/>
                    <a:pt x="517" y="89"/>
                    <a:pt x="518" y="87"/>
                  </a:cubicBezTo>
                  <a:cubicBezTo>
                    <a:pt x="518" y="87"/>
                    <a:pt x="518" y="87"/>
                    <a:pt x="518" y="87"/>
                  </a:cubicBezTo>
                  <a:cubicBezTo>
                    <a:pt x="518" y="84"/>
                    <a:pt x="517" y="81"/>
                    <a:pt x="514" y="80"/>
                  </a:cubicBezTo>
                  <a:cubicBezTo>
                    <a:pt x="514" y="80"/>
                    <a:pt x="514" y="80"/>
                    <a:pt x="514" y="80"/>
                  </a:cubicBezTo>
                  <a:cubicBezTo>
                    <a:pt x="512" y="79"/>
                    <a:pt x="509" y="81"/>
                    <a:pt x="508" y="84"/>
                  </a:cubicBezTo>
                  <a:cubicBezTo>
                    <a:pt x="508" y="84"/>
                    <a:pt x="508" y="84"/>
                    <a:pt x="508" y="84"/>
                  </a:cubicBezTo>
                  <a:cubicBezTo>
                    <a:pt x="507" y="86"/>
                    <a:pt x="509" y="89"/>
                    <a:pt x="511" y="90"/>
                  </a:cubicBezTo>
                  <a:cubicBezTo>
                    <a:pt x="512" y="90"/>
                    <a:pt x="512" y="90"/>
                    <a:pt x="513" y="9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8" y="89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21" y="88"/>
                    <a:pt x="23" y="85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0"/>
                    <a:pt x="18" y="78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3" y="80"/>
                    <a:pt x="11" y="83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7"/>
                    <a:pt x="15" y="89"/>
                    <a:pt x="17" y="89"/>
                  </a:cubicBezTo>
                  <a:close/>
                  <a:moveTo>
                    <a:pt x="518" y="71"/>
                  </a:moveTo>
                  <a:cubicBezTo>
                    <a:pt x="518" y="71"/>
                    <a:pt x="518" y="71"/>
                    <a:pt x="518" y="71"/>
                  </a:cubicBezTo>
                  <a:cubicBezTo>
                    <a:pt x="520" y="71"/>
                    <a:pt x="523" y="69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24" y="64"/>
                    <a:pt x="522" y="62"/>
                    <a:pt x="519" y="61"/>
                  </a:cubicBezTo>
                  <a:cubicBezTo>
                    <a:pt x="519" y="61"/>
                    <a:pt x="519" y="61"/>
                    <a:pt x="519" y="61"/>
                  </a:cubicBezTo>
                  <a:cubicBezTo>
                    <a:pt x="517" y="60"/>
                    <a:pt x="514" y="62"/>
                    <a:pt x="513" y="65"/>
                  </a:cubicBezTo>
                  <a:cubicBezTo>
                    <a:pt x="513" y="65"/>
                    <a:pt x="513" y="65"/>
                    <a:pt x="513" y="65"/>
                  </a:cubicBezTo>
                  <a:cubicBezTo>
                    <a:pt x="513" y="67"/>
                    <a:pt x="514" y="70"/>
                    <a:pt x="517" y="71"/>
                  </a:cubicBezTo>
                  <a:cubicBezTo>
                    <a:pt x="517" y="71"/>
                    <a:pt x="518" y="71"/>
                    <a:pt x="518" y="71"/>
                  </a:cubicBezTo>
                  <a:close/>
                  <a:moveTo>
                    <a:pt x="12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69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6" y="69"/>
                    <a:pt x="17" y="66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1"/>
                    <a:pt x="13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8" y="60"/>
                    <a:pt x="6" y="63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8"/>
                    <a:pt x="9" y="70"/>
                    <a:pt x="12" y="70"/>
                  </a:cubicBezTo>
                  <a:close/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1" y="50"/>
                    <a:pt x="13" y="47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2"/>
                    <a:pt x="10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4" y="40"/>
                    <a:pt x="3" y="43"/>
                    <a:pt x="3" y="46"/>
                  </a:cubicBezTo>
                  <a:cubicBezTo>
                    <a:pt x="3" y="48"/>
                    <a:pt x="5" y="50"/>
                    <a:pt x="8" y="5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" y="30"/>
                    <a:pt x="11" y="28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8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23"/>
                    <a:pt x="1" y="26"/>
                  </a:cubicBezTo>
                  <a:cubicBezTo>
                    <a:pt x="1" y="28"/>
                    <a:pt x="3" y="30"/>
                    <a:pt x="6" y="30"/>
                  </a:cubicBezTo>
                  <a:close/>
                  <a:moveTo>
                    <a:pt x="7" y="10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606A2369-BF7D-BD91-4024-8C4F16271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9025" y="3376613"/>
              <a:ext cx="103188" cy="107950"/>
            </a:xfrm>
            <a:prstGeom prst="ellipse">
              <a:avLst/>
            </a:prstGeom>
            <a:solidFill>
              <a:schemeClr val="bg2"/>
            </a:solidFill>
            <a:ln w="301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EEBCDBE8-0299-70AD-318A-633031DC4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4650" y="3376613"/>
              <a:ext cx="107950" cy="107950"/>
            </a:xfrm>
            <a:prstGeom prst="ellipse">
              <a:avLst/>
            </a:prstGeom>
            <a:solidFill>
              <a:schemeClr val="bg2"/>
            </a:solidFill>
            <a:ln w="301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10" name="Line 11">
            <a:extLst>
              <a:ext uri="{FF2B5EF4-FFF2-40B4-BE49-F238E27FC236}">
                <a16:creationId xmlns:a16="http://schemas.microsoft.com/office/drawing/2014/main" id="{5D4A3706-C23C-B10E-DED6-E0A9CA3903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614" y="3239875"/>
            <a:ext cx="266700" cy="0"/>
          </a:xfrm>
          <a:prstGeom prst="line">
            <a:avLst/>
          </a:prstGeom>
          <a:noFill/>
          <a:ln w="30163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1" name="Oval 17">
            <a:extLst>
              <a:ext uri="{FF2B5EF4-FFF2-40B4-BE49-F238E27FC236}">
                <a16:creationId xmlns:a16="http://schemas.microsoft.com/office/drawing/2014/main" id="{8E01CBFA-226A-6060-5565-623FEF8E3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014" y="3185900"/>
            <a:ext cx="106363" cy="10795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2" name="Line 23">
            <a:extLst>
              <a:ext uri="{FF2B5EF4-FFF2-40B4-BE49-F238E27FC236}">
                <a16:creationId xmlns:a16="http://schemas.microsoft.com/office/drawing/2014/main" id="{821C3E1E-1DF9-14BA-AE48-8D5874118540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7376" y="3239875"/>
            <a:ext cx="263525" cy="0"/>
          </a:xfrm>
          <a:prstGeom prst="line">
            <a:avLst/>
          </a:prstGeom>
          <a:noFill/>
          <a:ln w="30163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528625C-5025-703B-47BF-23404F1B5A03}"/>
              </a:ext>
            </a:extLst>
          </p:cNvPr>
          <p:cNvGrpSpPr/>
          <p:nvPr/>
        </p:nvGrpSpPr>
        <p:grpSpPr>
          <a:xfrm>
            <a:off x="7810901" y="2230225"/>
            <a:ext cx="2087563" cy="1063625"/>
            <a:chOff x="8699500" y="2420938"/>
            <a:chExt cx="2087563" cy="1063625"/>
          </a:xfrm>
        </p:grpSpPr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B48663DF-A2ED-6706-7B72-AD0F51C5A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2420938"/>
              <a:ext cx="2006600" cy="1028700"/>
            </a:xfrm>
            <a:custGeom>
              <a:avLst/>
              <a:gdLst>
                <a:gd name="T0" fmla="*/ 0 w 527"/>
                <a:gd name="T1" fmla="*/ 226 h 270"/>
                <a:gd name="T2" fmla="*/ 2 w 527"/>
                <a:gd name="T3" fmla="*/ 219 h 270"/>
                <a:gd name="T4" fmla="*/ 10 w 527"/>
                <a:gd name="T5" fmla="*/ 224 h 270"/>
                <a:gd name="T6" fmla="*/ 521 w 527"/>
                <a:gd name="T7" fmla="*/ 250 h 270"/>
                <a:gd name="T8" fmla="*/ 516 w 527"/>
                <a:gd name="T9" fmla="*/ 245 h 270"/>
                <a:gd name="T10" fmla="*/ 524 w 527"/>
                <a:gd name="T11" fmla="*/ 224 h 270"/>
                <a:gd name="T12" fmla="*/ 515 w 527"/>
                <a:gd name="T13" fmla="*/ 210 h 270"/>
                <a:gd name="T14" fmla="*/ 520 w 527"/>
                <a:gd name="T15" fmla="*/ 204 h 270"/>
                <a:gd name="T16" fmla="*/ 14 w 527"/>
                <a:gd name="T17" fmla="*/ 205 h 270"/>
                <a:gd name="T18" fmla="*/ 9 w 527"/>
                <a:gd name="T19" fmla="*/ 209 h 270"/>
                <a:gd name="T20" fmla="*/ 509 w 527"/>
                <a:gd name="T21" fmla="*/ 182 h 270"/>
                <a:gd name="T22" fmla="*/ 19 w 527"/>
                <a:gd name="T23" fmla="*/ 186 h 270"/>
                <a:gd name="T24" fmla="*/ 13 w 527"/>
                <a:gd name="T25" fmla="*/ 190 h 270"/>
                <a:gd name="T26" fmla="*/ 508 w 527"/>
                <a:gd name="T27" fmla="*/ 166 h 270"/>
                <a:gd name="T28" fmla="*/ 26 w 527"/>
                <a:gd name="T29" fmla="*/ 168 h 270"/>
                <a:gd name="T30" fmla="*/ 21 w 527"/>
                <a:gd name="T31" fmla="*/ 171 h 270"/>
                <a:gd name="T32" fmla="*/ 493 w 527"/>
                <a:gd name="T33" fmla="*/ 145 h 270"/>
                <a:gd name="T34" fmla="*/ 34 w 527"/>
                <a:gd name="T35" fmla="*/ 150 h 270"/>
                <a:gd name="T36" fmla="*/ 486 w 527"/>
                <a:gd name="T37" fmla="*/ 137 h 270"/>
                <a:gd name="T38" fmla="*/ 483 w 527"/>
                <a:gd name="T39" fmla="*/ 128 h 270"/>
                <a:gd name="T40" fmla="*/ 41 w 527"/>
                <a:gd name="T41" fmla="*/ 126 h 270"/>
                <a:gd name="T42" fmla="*/ 475 w 527"/>
                <a:gd name="T43" fmla="*/ 120 h 270"/>
                <a:gd name="T44" fmla="*/ 471 w 527"/>
                <a:gd name="T45" fmla="*/ 118 h 270"/>
                <a:gd name="T46" fmla="*/ 53 w 527"/>
                <a:gd name="T47" fmla="*/ 110 h 270"/>
                <a:gd name="T48" fmla="*/ 463 w 527"/>
                <a:gd name="T49" fmla="*/ 105 h 270"/>
                <a:gd name="T50" fmla="*/ 460 w 527"/>
                <a:gd name="T51" fmla="*/ 96 h 270"/>
                <a:gd name="T52" fmla="*/ 66 w 527"/>
                <a:gd name="T53" fmla="*/ 102 h 270"/>
                <a:gd name="T54" fmla="*/ 450 w 527"/>
                <a:gd name="T55" fmla="*/ 90 h 270"/>
                <a:gd name="T56" fmla="*/ 446 w 527"/>
                <a:gd name="T57" fmla="*/ 81 h 270"/>
                <a:gd name="T58" fmla="*/ 79 w 527"/>
                <a:gd name="T59" fmla="*/ 80 h 270"/>
                <a:gd name="T60" fmla="*/ 435 w 527"/>
                <a:gd name="T61" fmla="*/ 76 h 270"/>
                <a:gd name="T62" fmla="*/ 432 w 527"/>
                <a:gd name="T63" fmla="*/ 75 h 270"/>
                <a:gd name="T64" fmla="*/ 93 w 527"/>
                <a:gd name="T65" fmla="*/ 67 h 270"/>
                <a:gd name="T66" fmla="*/ 424 w 527"/>
                <a:gd name="T67" fmla="*/ 61 h 270"/>
                <a:gd name="T68" fmla="*/ 420 w 527"/>
                <a:gd name="T69" fmla="*/ 63 h 270"/>
                <a:gd name="T70" fmla="*/ 102 w 527"/>
                <a:gd name="T71" fmla="*/ 53 h 270"/>
                <a:gd name="T72" fmla="*/ 408 w 527"/>
                <a:gd name="T73" fmla="*/ 49 h 270"/>
                <a:gd name="T74" fmla="*/ 121 w 527"/>
                <a:gd name="T75" fmla="*/ 51 h 270"/>
                <a:gd name="T76" fmla="*/ 119 w 527"/>
                <a:gd name="T77" fmla="*/ 42 h 270"/>
                <a:gd name="T78" fmla="*/ 389 w 527"/>
                <a:gd name="T79" fmla="*/ 32 h 270"/>
                <a:gd name="T80" fmla="*/ 387 w 527"/>
                <a:gd name="T81" fmla="*/ 42 h 270"/>
                <a:gd name="T82" fmla="*/ 136 w 527"/>
                <a:gd name="T83" fmla="*/ 31 h 270"/>
                <a:gd name="T84" fmla="*/ 373 w 527"/>
                <a:gd name="T85" fmla="*/ 30 h 270"/>
                <a:gd name="T86" fmla="*/ 156 w 527"/>
                <a:gd name="T87" fmla="*/ 32 h 270"/>
                <a:gd name="T88" fmla="*/ 154 w 527"/>
                <a:gd name="T89" fmla="*/ 22 h 270"/>
                <a:gd name="T90" fmla="*/ 352 w 527"/>
                <a:gd name="T91" fmla="*/ 15 h 270"/>
                <a:gd name="T92" fmla="*/ 350 w 527"/>
                <a:gd name="T93" fmla="*/ 25 h 270"/>
                <a:gd name="T94" fmla="*/ 173 w 527"/>
                <a:gd name="T95" fmla="*/ 15 h 270"/>
                <a:gd name="T96" fmla="*/ 336 w 527"/>
                <a:gd name="T97" fmla="*/ 15 h 270"/>
                <a:gd name="T98" fmla="*/ 330 w 527"/>
                <a:gd name="T99" fmla="*/ 19 h 270"/>
                <a:gd name="T100" fmla="*/ 199 w 527"/>
                <a:gd name="T101" fmla="*/ 12 h 270"/>
                <a:gd name="T102" fmla="*/ 312 w 527"/>
                <a:gd name="T103" fmla="*/ 15 h 270"/>
                <a:gd name="T104" fmla="*/ 307 w 527"/>
                <a:gd name="T105" fmla="*/ 9 h 270"/>
                <a:gd name="T106" fmla="*/ 214 w 527"/>
                <a:gd name="T107" fmla="*/ 14 h 270"/>
                <a:gd name="T108" fmla="*/ 213 w 527"/>
                <a:gd name="T109" fmla="*/ 14 h 270"/>
                <a:gd name="T110" fmla="*/ 293 w 527"/>
                <a:gd name="T111" fmla="*/ 2 h 270"/>
                <a:gd name="T112" fmla="*/ 233 w 527"/>
                <a:gd name="T113" fmla="*/ 11 h 270"/>
                <a:gd name="T114" fmla="*/ 228 w 527"/>
                <a:gd name="T115" fmla="*/ 7 h 270"/>
                <a:gd name="T116" fmla="*/ 273 w 527"/>
                <a:gd name="T117" fmla="*/ 0 h 270"/>
                <a:gd name="T118" fmla="*/ 253 w 527"/>
                <a:gd name="T119" fmla="*/ 10 h 270"/>
                <a:gd name="T120" fmla="*/ 253 w 527"/>
                <a:gd name="T121" fmla="*/ 0 h 270"/>
                <a:gd name="T122" fmla="*/ 526 w 527"/>
                <a:gd name="T123" fmla="*/ 262 h 270"/>
                <a:gd name="T124" fmla="*/ 519 w 527"/>
                <a:gd name="T125" fmla="*/ 26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7" h="270">
                  <a:moveTo>
                    <a:pt x="5" y="229"/>
                  </a:moveTo>
                  <a:cubicBezTo>
                    <a:pt x="5" y="229"/>
                    <a:pt x="4" y="229"/>
                    <a:pt x="4" y="229"/>
                  </a:cubicBezTo>
                  <a:cubicBezTo>
                    <a:pt x="4" y="228"/>
                    <a:pt x="3" y="228"/>
                    <a:pt x="3" y="228"/>
                  </a:cubicBezTo>
                  <a:cubicBezTo>
                    <a:pt x="3" y="228"/>
                    <a:pt x="2" y="228"/>
                    <a:pt x="2" y="228"/>
                  </a:cubicBezTo>
                  <a:cubicBezTo>
                    <a:pt x="2" y="228"/>
                    <a:pt x="2" y="227"/>
                    <a:pt x="1" y="227"/>
                  </a:cubicBezTo>
                  <a:cubicBezTo>
                    <a:pt x="1" y="227"/>
                    <a:pt x="1" y="227"/>
                    <a:pt x="1" y="226"/>
                  </a:cubicBezTo>
                  <a:cubicBezTo>
                    <a:pt x="1" y="226"/>
                    <a:pt x="0" y="226"/>
                    <a:pt x="0" y="226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1"/>
                    <a:pt x="1" y="221"/>
                    <a:pt x="1" y="221"/>
                  </a:cubicBezTo>
                  <a:cubicBezTo>
                    <a:pt x="1" y="221"/>
                    <a:pt x="1" y="220"/>
                    <a:pt x="1" y="220"/>
                  </a:cubicBezTo>
                  <a:cubicBezTo>
                    <a:pt x="2" y="220"/>
                    <a:pt x="2" y="220"/>
                    <a:pt x="2" y="219"/>
                  </a:cubicBezTo>
                  <a:cubicBezTo>
                    <a:pt x="2" y="219"/>
                    <a:pt x="3" y="219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6" y="218"/>
                    <a:pt x="7" y="219"/>
                    <a:pt x="8" y="220"/>
                  </a:cubicBezTo>
                  <a:cubicBezTo>
                    <a:pt x="9" y="220"/>
                    <a:pt x="9" y="221"/>
                    <a:pt x="9" y="221"/>
                  </a:cubicBezTo>
                  <a:cubicBezTo>
                    <a:pt x="9" y="221"/>
                    <a:pt x="9" y="221"/>
                    <a:pt x="10" y="222"/>
                  </a:cubicBezTo>
                  <a:cubicBezTo>
                    <a:pt x="10" y="222"/>
                    <a:pt x="10" y="222"/>
                    <a:pt x="10" y="223"/>
                  </a:cubicBezTo>
                  <a:cubicBezTo>
                    <a:pt x="10" y="223"/>
                    <a:pt x="10" y="223"/>
                    <a:pt x="10" y="224"/>
                  </a:cubicBezTo>
                  <a:cubicBezTo>
                    <a:pt x="10" y="224"/>
                    <a:pt x="10" y="224"/>
                    <a:pt x="10" y="225"/>
                  </a:cubicBezTo>
                  <a:cubicBezTo>
                    <a:pt x="10" y="225"/>
                    <a:pt x="10" y="225"/>
                    <a:pt x="10" y="226"/>
                  </a:cubicBezTo>
                  <a:cubicBezTo>
                    <a:pt x="9" y="226"/>
                    <a:pt x="9" y="226"/>
                    <a:pt x="9" y="226"/>
                  </a:cubicBezTo>
                  <a:cubicBezTo>
                    <a:pt x="9" y="227"/>
                    <a:pt x="9" y="227"/>
                    <a:pt x="8" y="227"/>
                  </a:cubicBezTo>
                  <a:cubicBezTo>
                    <a:pt x="8" y="228"/>
                    <a:pt x="6" y="229"/>
                    <a:pt x="5" y="229"/>
                  </a:cubicBezTo>
                  <a:close/>
                  <a:moveTo>
                    <a:pt x="521" y="250"/>
                  </a:moveTo>
                  <a:cubicBezTo>
                    <a:pt x="521" y="250"/>
                    <a:pt x="521" y="250"/>
                    <a:pt x="521" y="250"/>
                  </a:cubicBezTo>
                  <a:cubicBezTo>
                    <a:pt x="522" y="250"/>
                    <a:pt x="522" y="250"/>
                    <a:pt x="522" y="250"/>
                  </a:cubicBezTo>
                  <a:cubicBezTo>
                    <a:pt x="522" y="250"/>
                    <a:pt x="522" y="250"/>
                    <a:pt x="522" y="250"/>
                  </a:cubicBezTo>
                  <a:cubicBezTo>
                    <a:pt x="525" y="250"/>
                    <a:pt x="527" y="247"/>
                    <a:pt x="526" y="244"/>
                  </a:cubicBezTo>
                  <a:cubicBezTo>
                    <a:pt x="526" y="244"/>
                    <a:pt x="526" y="244"/>
                    <a:pt x="526" y="244"/>
                  </a:cubicBezTo>
                  <a:cubicBezTo>
                    <a:pt x="526" y="242"/>
                    <a:pt x="524" y="240"/>
                    <a:pt x="521" y="240"/>
                  </a:cubicBezTo>
                  <a:cubicBezTo>
                    <a:pt x="521" y="240"/>
                    <a:pt x="521" y="240"/>
                    <a:pt x="521" y="240"/>
                  </a:cubicBezTo>
                  <a:cubicBezTo>
                    <a:pt x="518" y="240"/>
                    <a:pt x="516" y="242"/>
                    <a:pt x="516" y="245"/>
                  </a:cubicBezTo>
                  <a:cubicBezTo>
                    <a:pt x="517" y="248"/>
                    <a:pt x="519" y="250"/>
                    <a:pt x="521" y="250"/>
                  </a:cubicBezTo>
                  <a:close/>
                  <a:moveTo>
                    <a:pt x="519" y="230"/>
                  </a:moveTo>
                  <a:cubicBezTo>
                    <a:pt x="519" y="230"/>
                    <a:pt x="519" y="230"/>
                    <a:pt x="519" y="230"/>
                  </a:cubicBezTo>
                  <a:cubicBezTo>
                    <a:pt x="519" y="230"/>
                    <a:pt x="520" y="230"/>
                    <a:pt x="520" y="230"/>
                  </a:cubicBezTo>
                  <a:cubicBezTo>
                    <a:pt x="520" y="230"/>
                    <a:pt x="520" y="230"/>
                    <a:pt x="520" y="230"/>
                  </a:cubicBezTo>
                  <a:cubicBezTo>
                    <a:pt x="523" y="230"/>
                    <a:pt x="524" y="227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2"/>
                    <a:pt x="521" y="220"/>
                    <a:pt x="518" y="220"/>
                  </a:cubicBezTo>
                  <a:cubicBezTo>
                    <a:pt x="518" y="220"/>
                    <a:pt x="518" y="220"/>
                    <a:pt x="518" y="220"/>
                  </a:cubicBezTo>
                  <a:cubicBezTo>
                    <a:pt x="516" y="220"/>
                    <a:pt x="514" y="223"/>
                    <a:pt x="514" y="226"/>
                  </a:cubicBezTo>
                  <a:cubicBezTo>
                    <a:pt x="515" y="228"/>
                    <a:pt x="517" y="230"/>
                    <a:pt x="519" y="230"/>
                  </a:cubicBezTo>
                  <a:close/>
                  <a:moveTo>
                    <a:pt x="515" y="210"/>
                  </a:moveTo>
                  <a:cubicBezTo>
                    <a:pt x="515" y="210"/>
                    <a:pt x="515" y="210"/>
                    <a:pt x="515" y="210"/>
                  </a:cubicBezTo>
                  <a:cubicBezTo>
                    <a:pt x="516" y="210"/>
                    <a:pt x="516" y="210"/>
                    <a:pt x="516" y="210"/>
                  </a:cubicBezTo>
                  <a:cubicBezTo>
                    <a:pt x="516" y="210"/>
                    <a:pt x="516" y="210"/>
                    <a:pt x="516" y="210"/>
                  </a:cubicBezTo>
                  <a:cubicBezTo>
                    <a:pt x="519" y="210"/>
                    <a:pt x="521" y="207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4"/>
                    <a:pt x="520" y="204"/>
                    <a:pt x="520" y="204"/>
                  </a:cubicBezTo>
                  <a:cubicBezTo>
                    <a:pt x="520" y="202"/>
                    <a:pt x="517" y="200"/>
                    <a:pt x="514" y="201"/>
                  </a:cubicBezTo>
                  <a:cubicBezTo>
                    <a:pt x="514" y="201"/>
                    <a:pt x="514" y="201"/>
                    <a:pt x="514" y="201"/>
                  </a:cubicBezTo>
                  <a:cubicBezTo>
                    <a:pt x="512" y="201"/>
                    <a:pt x="510" y="204"/>
                    <a:pt x="510" y="207"/>
                  </a:cubicBezTo>
                  <a:cubicBezTo>
                    <a:pt x="511" y="209"/>
                    <a:pt x="513" y="210"/>
                    <a:pt x="515" y="210"/>
                  </a:cubicBezTo>
                  <a:close/>
                  <a:moveTo>
                    <a:pt x="9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11" y="209"/>
                    <a:pt x="13" y="208"/>
                    <a:pt x="14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4" y="203"/>
                    <a:pt x="13" y="200"/>
                    <a:pt x="10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7" y="199"/>
                    <a:pt x="5" y="200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3" y="206"/>
                    <a:pt x="5" y="208"/>
                    <a:pt x="8" y="209"/>
                  </a:cubicBezTo>
                  <a:cubicBezTo>
                    <a:pt x="8" y="209"/>
                    <a:pt x="8" y="209"/>
                    <a:pt x="9" y="209"/>
                  </a:cubicBezTo>
                  <a:close/>
                  <a:moveTo>
                    <a:pt x="510" y="191"/>
                  </a:moveTo>
                  <a:cubicBezTo>
                    <a:pt x="510" y="191"/>
                    <a:pt x="510" y="191"/>
                    <a:pt x="510" y="191"/>
                  </a:cubicBezTo>
                  <a:cubicBezTo>
                    <a:pt x="511" y="191"/>
                    <a:pt x="511" y="191"/>
                    <a:pt x="512" y="191"/>
                  </a:cubicBezTo>
                  <a:cubicBezTo>
                    <a:pt x="512" y="191"/>
                    <a:pt x="512" y="191"/>
                    <a:pt x="512" y="191"/>
                  </a:cubicBezTo>
                  <a:cubicBezTo>
                    <a:pt x="514" y="190"/>
                    <a:pt x="516" y="187"/>
                    <a:pt x="515" y="185"/>
                  </a:cubicBezTo>
                  <a:cubicBezTo>
                    <a:pt x="515" y="185"/>
                    <a:pt x="515" y="185"/>
                    <a:pt x="515" y="185"/>
                  </a:cubicBezTo>
                  <a:cubicBezTo>
                    <a:pt x="514" y="182"/>
                    <a:pt x="511" y="181"/>
                    <a:pt x="509" y="182"/>
                  </a:cubicBezTo>
                  <a:cubicBezTo>
                    <a:pt x="509" y="182"/>
                    <a:pt x="509" y="182"/>
                    <a:pt x="509" y="182"/>
                  </a:cubicBezTo>
                  <a:cubicBezTo>
                    <a:pt x="506" y="182"/>
                    <a:pt x="504" y="185"/>
                    <a:pt x="505" y="188"/>
                  </a:cubicBezTo>
                  <a:cubicBezTo>
                    <a:pt x="506" y="190"/>
                    <a:pt x="508" y="191"/>
                    <a:pt x="510" y="191"/>
                  </a:cubicBezTo>
                  <a:close/>
                  <a:moveTo>
                    <a:pt x="14" y="190"/>
                  </a:moveTo>
                  <a:cubicBezTo>
                    <a:pt x="14" y="190"/>
                    <a:pt x="14" y="190"/>
                    <a:pt x="14" y="190"/>
                  </a:cubicBezTo>
                  <a:cubicBezTo>
                    <a:pt x="16" y="190"/>
                    <a:pt x="18" y="189"/>
                    <a:pt x="19" y="186"/>
                  </a:cubicBezTo>
                  <a:cubicBezTo>
                    <a:pt x="19" y="186"/>
                    <a:pt x="19" y="186"/>
                    <a:pt x="19" y="186"/>
                  </a:cubicBezTo>
                  <a:cubicBezTo>
                    <a:pt x="20" y="184"/>
                    <a:pt x="18" y="181"/>
                    <a:pt x="16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3" y="179"/>
                    <a:pt x="10" y="181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6"/>
                    <a:pt x="10" y="189"/>
                    <a:pt x="13" y="190"/>
                  </a:cubicBezTo>
                  <a:cubicBezTo>
                    <a:pt x="13" y="190"/>
                    <a:pt x="14" y="190"/>
                    <a:pt x="14" y="190"/>
                  </a:cubicBezTo>
                  <a:close/>
                  <a:moveTo>
                    <a:pt x="503" y="173"/>
                  </a:moveTo>
                  <a:cubicBezTo>
                    <a:pt x="503" y="173"/>
                    <a:pt x="503" y="173"/>
                    <a:pt x="503" y="173"/>
                  </a:cubicBezTo>
                  <a:cubicBezTo>
                    <a:pt x="504" y="173"/>
                    <a:pt x="505" y="172"/>
                    <a:pt x="505" y="172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08" y="171"/>
                    <a:pt x="509" y="168"/>
                    <a:pt x="508" y="166"/>
                  </a:cubicBezTo>
                  <a:cubicBezTo>
                    <a:pt x="508" y="166"/>
                    <a:pt x="508" y="166"/>
                    <a:pt x="508" y="166"/>
                  </a:cubicBezTo>
                  <a:cubicBezTo>
                    <a:pt x="507" y="163"/>
                    <a:pt x="504" y="162"/>
                    <a:pt x="501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499" y="164"/>
                    <a:pt x="498" y="167"/>
                    <a:pt x="499" y="169"/>
                  </a:cubicBezTo>
                  <a:cubicBezTo>
                    <a:pt x="499" y="171"/>
                    <a:pt x="501" y="173"/>
                    <a:pt x="503" y="173"/>
                  </a:cubicBezTo>
                  <a:close/>
                  <a:moveTo>
                    <a:pt x="21" y="171"/>
                  </a:moveTo>
                  <a:cubicBezTo>
                    <a:pt x="21" y="171"/>
                    <a:pt x="21" y="171"/>
                    <a:pt x="21" y="171"/>
                  </a:cubicBezTo>
                  <a:cubicBezTo>
                    <a:pt x="23" y="171"/>
                    <a:pt x="25" y="170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6"/>
                    <a:pt x="25" y="163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0" y="161"/>
                    <a:pt x="17" y="162"/>
                    <a:pt x="16" y="164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5" y="167"/>
                    <a:pt x="17" y="170"/>
                    <a:pt x="19" y="171"/>
                  </a:cubicBezTo>
                  <a:cubicBezTo>
                    <a:pt x="20" y="171"/>
                    <a:pt x="20" y="171"/>
                    <a:pt x="21" y="171"/>
                  </a:cubicBezTo>
                  <a:close/>
                  <a:moveTo>
                    <a:pt x="495" y="154"/>
                  </a:moveTo>
                  <a:cubicBezTo>
                    <a:pt x="495" y="154"/>
                    <a:pt x="495" y="154"/>
                    <a:pt x="495" y="154"/>
                  </a:cubicBezTo>
                  <a:cubicBezTo>
                    <a:pt x="496" y="154"/>
                    <a:pt x="497" y="154"/>
                    <a:pt x="497" y="154"/>
                  </a:cubicBezTo>
                  <a:cubicBezTo>
                    <a:pt x="497" y="154"/>
                    <a:pt x="497" y="154"/>
                    <a:pt x="497" y="154"/>
                  </a:cubicBezTo>
                  <a:cubicBezTo>
                    <a:pt x="500" y="153"/>
                    <a:pt x="501" y="150"/>
                    <a:pt x="500" y="147"/>
                  </a:cubicBezTo>
                  <a:cubicBezTo>
                    <a:pt x="500" y="147"/>
                    <a:pt x="500" y="147"/>
                    <a:pt x="500" y="147"/>
                  </a:cubicBezTo>
                  <a:cubicBezTo>
                    <a:pt x="498" y="145"/>
                    <a:pt x="495" y="144"/>
                    <a:pt x="493" y="145"/>
                  </a:cubicBezTo>
                  <a:cubicBezTo>
                    <a:pt x="493" y="145"/>
                    <a:pt x="493" y="145"/>
                    <a:pt x="493" y="145"/>
                  </a:cubicBezTo>
                  <a:cubicBezTo>
                    <a:pt x="490" y="146"/>
                    <a:pt x="489" y="149"/>
                    <a:pt x="491" y="152"/>
                  </a:cubicBezTo>
                  <a:cubicBezTo>
                    <a:pt x="492" y="153"/>
                    <a:pt x="493" y="154"/>
                    <a:pt x="495" y="154"/>
                  </a:cubicBezTo>
                  <a:close/>
                  <a:moveTo>
                    <a:pt x="29" y="153"/>
                  </a:moveTo>
                  <a:cubicBezTo>
                    <a:pt x="29" y="153"/>
                    <a:pt x="29" y="153"/>
                    <a:pt x="29" y="153"/>
                  </a:cubicBezTo>
                  <a:cubicBezTo>
                    <a:pt x="31" y="153"/>
                    <a:pt x="33" y="152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5" y="148"/>
                    <a:pt x="34" y="145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29" y="142"/>
                    <a:pt x="26" y="143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8"/>
                    <a:pt x="25" y="151"/>
                    <a:pt x="27" y="153"/>
                  </a:cubicBezTo>
                  <a:cubicBezTo>
                    <a:pt x="28" y="153"/>
                    <a:pt x="29" y="153"/>
                    <a:pt x="29" y="153"/>
                  </a:cubicBezTo>
                  <a:close/>
                  <a:moveTo>
                    <a:pt x="486" y="137"/>
                  </a:moveTo>
                  <a:cubicBezTo>
                    <a:pt x="486" y="137"/>
                    <a:pt x="486" y="137"/>
                    <a:pt x="486" y="137"/>
                  </a:cubicBezTo>
                  <a:cubicBezTo>
                    <a:pt x="487" y="137"/>
                    <a:pt x="487" y="137"/>
                    <a:pt x="488" y="136"/>
                  </a:cubicBezTo>
                  <a:cubicBezTo>
                    <a:pt x="488" y="136"/>
                    <a:pt x="488" y="136"/>
                    <a:pt x="488" y="136"/>
                  </a:cubicBezTo>
                  <a:cubicBezTo>
                    <a:pt x="491" y="135"/>
                    <a:pt x="491" y="132"/>
                    <a:pt x="490" y="129"/>
                  </a:cubicBezTo>
                  <a:cubicBezTo>
                    <a:pt x="490" y="129"/>
                    <a:pt x="490" y="129"/>
                    <a:pt x="490" y="129"/>
                  </a:cubicBezTo>
                  <a:cubicBezTo>
                    <a:pt x="489" y="127"/>
                    <a:pt x="485" y="126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1" y="129"/>
                    <a:pt x="480" y="132"/>
                    <a:pt x="481" y="135"/>
                  </a:cubicBezTo>
                  <a:cubicBezTo>
                    <a:pt x="482" y="136"/>
                    <a:pt x="484" y="137"/>
                    <a:pt x="486" y="137"/>
                  </a:cubicBezTo>
                  <a:close/>
                  <a:moveTo>
                    <a:pt x="39" y="136"/>
                  </a:moveTo>
                  <a:cubicBezTo>
                    <a:pt x="39" y="136"/>
                    <a:pt x="39" y="136"/>
                    <a:pt x="39" y="136"/>
                  </a:cubicBezTo>
                  <a:cubicBezTo>
                    <a:pt x="41" y="136"/>
                    <a:pt x="42" y="135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4" y="128"/>
                    <a:pt x="41" y="126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39" y="125"/>
                    <a:pt x="36" y="126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3" y="131"/>
                    <a:pt x="34" y="134"/>
                    <a:pt x="36" y="135"/>
                  </a:cubicBezTo>
                  <a:cubicBezTo>
                    <a:pt x="37" y="136"/>
                    <a:pt x="38" y="136"/>
                    <a:pt x="39" y="136"/>
                  </a:cubicBezTo>
                  <a:close/>
                  <a:moveTo>
                    <a:pt x="475" y="120"/>
                  </a:moveTo>
                  <a:cubicBezTo>
                    <a:pt x="475" y="120"/>
                    <a:pt x="475" y="120"/>
                    <a:pt x="475" y="120"/>
                  </a:cubicBezTo>
                  <a:cubicBezTo>
                    <a:pt x="476" y="120"/>
                    <a:pt x="477" y="120"/>
                    <a:pt x="478" y="119"/>
                  </a:cubicBezTo>
                  <a:cubicBezTo>
                    <a:pt x="478" y="119"/>
                    <a:pt x="478" y="119"/>
                    <a:pt x="478" y="119"/>
                  </a:cubicBezTo>
                  <a:cubicBezTo>
                    <a:pt x="480" y="118"/>
                    <a:pt x="481" y="115"/>
                    <a:pt x="479" y="112"/>
                  </a:cubicBezTo>
                  <a:cubicBezTo>
                    <a:pt x="479" y="112"/>
                    <a:pt x="479" y="112"/>
                    <a:pt x="479" y="112"/>
                  </a:cubicBezTo>
                  <a:cubicBezTo>
                    <a:pt x="477" y="110"/>
                    <a:pt x="474" y="110"/>
                    <a:pt x="472" y="111"/>
                  </a:cubicBezTo>
                  <a:cubicBezTo>
                    <a:pt x="472" y="111"/>
                    <a:pt x="472" y="111"/>
                    <a:pt x="472" y="111"/>
                  </a:cubicBezTo>
                  <a:cubicBezTo>
                    <a:pt x="470" y="113"/>
                    <a:pt x="469" y="116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20"/>
                    <a:pt x="473" y="120"/>
                    <a:pt x="475" y="120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  <a:cubicBezTo>
                    <a:pt x="51" y="119"/>
                    <a:pt x="53" y="118"/>
                    <a:pt x="54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5" y="115"/>
                    <a:pt x="55" y="112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0" y="108"/>
                    <a:pt x="47" y="109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3"/>
                    <a:pt x="45" y="117"/>
                    <a:pt x="47" y="118"/>
                  </a:cubicBezTo>
                  <a:cubicBezTo>
                    <a:pt x="48" y="119"/>
                    <a:pt x="49" y="119"/>
                    <a:pt x="50" y="119"/>
                  </a:cubicBezTo>
                  <a:close/>
                  <a:moveTo>
                    <a:pt x="463" y="105"/>
                  </a:moveTo>
                  <a:cubicBezTo>
                    <a:pt x="463" y="105"/>
                    <a:pt x="463" y="105"/>
                    <a:pt x="463" y="105"/>
                  </a:cubicBezTo>
                  <a:cubicBezTo>
                    <a:pt x="464" y="105"/>
                    <a:pt x="465" y="104"/>
                    <a:pt x="466" y="103"/>
                  </a:cubicBezTo>
                  <a:cubicBezTo>
                    <a:pt x="466" y="103"/>
                    <a:pt x="466" y="103"/>
                    <a:pt x="466" y="103"/>
                  </a:cubicBezTo>
                  <a:cubicBezTo>
                    <a:pt x="468" y="102"/>
                    <a:pt x="468" y="98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7" y="96"/>
                    <a:pt x="467" y="96"/>
                    <a:pt x="467" y="96"/>
                  </a:cubicBezTo>
                  <a:cubicBezTo>
                    <a:pt x="465" y="94"/>
                    <a:pt x="462" y="94"/>
                    <a:pt x="460" y="96"/>
                  </a:cubicBezTo>
                  <a:cubicBezTo>
                    <a:pt x="460" y="96"/>
                    <a:pt x="460" y="96"/>
                    <a:pt x="460" y="96"/>
                  </a:cubicBezTo>
                  <a:cubicBezTo>
                    <a:pt x="458" y="97"/>
                    <a:pt x="457" y="101"/>
                    <a:pt x="459" y="103"/>
                  </a:cubicBezTo>
                  <a:cubicBezTo>
                    <a:pt x="460" y="104"/>
                    <a:pt x="461" y="105"/>
                    <a:pt x="463" y="105"/>
                  </a:cubicBezTo>
                  <a:close/>
                  <a:moveTo>
                    <a:pt x="62" y="103"/>
                  </a:moveTo>
                  <a:cubicBezTo>
                    <a:pt x="62" y="103"/>
                    <a:pt x="62" y="103"/>
                    <a:pt x="62" y="103"/>
                  </a:cubicBezTo>
                  <a:cubicBezTo>
                    <a:pt x="63" y="103"/>
                    <a:pt x="65" y="103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99"/>
                    <a:pt x="67" y="96"/>
                    <a:pt x="65" y="95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3" y="93"/>
                    <a:pt x="60" y="93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6" y="97"/>
                    <a:pt x="57" y="100"/>
                    <a:pt x="59" y="102"/>
                  </a:cubicBezTo>
                  <a:cubicBezTo>
                    <a:pt x="60" y="103"/>
                    <a:pt x="61" y="103"/>
                    <a:pt x="62" y="103"/>
                  </a:cubicBezTo>
                  <a:close/>
                  <a:moveTo>
                    <a:pt x="450" y="90"/>
                  </a:moveTo>
                  <a:cubicBezTo>
                    <a:pt x="450" y="90"/>
                    <a:pt x="450" y="90"/>
                    <a:pt x="450" y="90"/>
                  </a:cubicBezTo>
                  <a:cubicBezTo>
                    <a:pt x="451" y="90"/>
                    <a:pt x="452" y="89"/>
                    <a:pt x="453" y="88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55" y="86"/>
                    <a:pt x="455" y="83"/>
                    <a:pt x="453" y="81"/>
                  </a:cubicBezTo>
                  <a:cubicBezTo>
                    <a:pt x="453" y="81"/>
                    <a:pt x="453" y="81"/>
                    <a:pt x="453" y="81"/>
                  </a:cubicBezTo>
                  <a:cubicBezTo>
                    <a:pt x="451" y="79"/>
                    <a:pt x="448" y="79"/>
                    <a:pt x="446" y="81"/>
                  </a:cubicBezTo>
                  <a:cubicBezTo>
                    <a:pt x="446" y="81"/>
                    <a:pt x="446" y="81"/>
                    <a:pt x="446" y="81"/>
                  </a:cubicBezTo>
                  <a:cubicBezTo>
                    <a:pt x="444" y="83"/>
                    <a:pt x="444" y="86"/>
                    <a:pt x="446" y="88"/>
                  </a:cubicBezTo>
                  <a:cubicBezTo>
                    <a:pt x="447" y="89"/>
                    <a:pt x="448" y="90"/>
                    <a:pt x="450" y="90"/>
                  </a:cubicBezTo>
                  <a:close/>
                  <a:moveTo>
                    <a:pt x="75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7" y="89"/>
                    <a:pt x="78" y="88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1" y="85"/>
                    <a:pt x="81" y="82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7" y="78"/>
                    <a:pt x="74" y="78"/>
                    <a:pt x="72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82"/>
                    <a:pt x="70" y="85"/>
                    <a:pt x="72" y="87"/>
                  </a:cubicBezTo>
                  <a:cubicBezTo>
                    <a:pt x="73" y="88"/>
                    <a:pt x="74" y="89"/>
                    <a:pt x="75" y="89"/>
                  </a:cubicBezTo>
                  <a:close/>
                  <a:moveTo>
                    <a:pt x="435" y="76"/>
                  </a:moveTo>
                  <a:cubicBezTo>
                    <a:pt x="435" y="76"/>
                    <a:pt x="435" y="76"/>
                    <a:pt x="435" y="76"/>
                  </a:cubicBezTo>
                  <a:cubicBezTo>
                    <a:pt x="437" y="76"/>
                    <a:pt x="438" y="75"/>
                    <a:pt x="439" y="74"/>
                  </a:cubicBezTo>
                  <a:cubicBezTo>
                    <a:pt x="439" y="74"/>
                    <a:pt x="439" y="74"/>
                    <a:pt x="439" y="74"/>
                  </a:cubicBezTo>
                  <a:cubicBezTo>
                    <a:pt x="441" y="72"/>
                    <a:pt x="441" y="69"/>
                    <a:pt x="439" y="67"/>
                  </a:cubicBezTo>
                  <a:cubicBezTo>
                    <a:pt x="439" y="67"/>
                    <a:pt x="439" y="67"/>
                    <a:pt x="439" y="67"/>
                  </a:cubicBezTo>
                  <a:cubicBezTo>
                    <a:pt x="437" y="65"/>
                    <a:pt x="433" y="65"/>
                    <a:pt x="432" y="68"/>
                  </a:cubicBezTo>
                  <a:cubicBezTo>
                    <a:pt x="432" y="68"/>
                    <a:pt x="432" y="68"/>
                    <a:pt x="432" y="68"/>
                  </a:cubicBezTo>
                  <a:cubicBezTo>
                    <a:pt x="430" y="70"/>
                    <a:pt x="430" y="73"/>
                    <a:pt x="432" y="75"/>
                  </a:cubicBezTo>
                  <a:cubicBezTo>
                    <a:pt x="433" y="75"/>
                    <a:pt x="434" y="76"/>
                    <a:pt x="435" y="76"/>
                  </a:cubicBezTo>
                  <a:close/>
                  <a:moveTo>
                    <a:pt x="90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1" y="75"/>
                    <a:pt x="92" y="74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2"/>
                    <a:pt x="95" y="69"/>
                    <a:pt x="93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4"/>
                    <a:pt x="88" y="64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4" y="68"/>
                    <a:pt x="84" y="71"/>
                    <a:pt x="86" y="73"/>
                  </a:cubicBezTo>
                  <a:cubicBezTo>
                    <a:pt x="87" y="74"/>
                    <a:pt x="88" y="75"/>
                    <a:pt x="90" y="75"/>
                  </a:cubicBezTo>
                  <a:close/>
                  <a:moveTo>
                    <a:pt x="420" y="63"/>
                  </a:moveTo>
                  <a:cubicBezTo>
                    <a:pt x="420" y="63"/>
                    <a:pt x="420" y="63"/>
                    <a:pt x="420" y="63"/>
                  </a:cubicBezTo>
                  <a:cubicBezTo>
                    <a:pt x="421" y="63"/>
                    <a:pt x="423" y="63"/>
                    <a:pt x="424" y="61"/>
                  </a:cubicBezTo>
                  <a:cubicBezTo>
                    <a:pt x="424" y="61"/>
                    <a:pt x="424" y="61"/>
                    <a:pt x="424" y="61"/>
                  </a:cubicBezTo>
                  <a:cubicBezTo>
                    <a:pt x="426" y="59"/>
                    <a:pt x="425" y="56"/>
                    <a:pt x="423" y="54"/>
                  </a:cubicBezTo>
                  <a:cubicBezTo>
                    <a:pt x="423" y="54"/>
                    <a:pt x="423" y="54"/>
                    <a:pt x="423" y="54"/>
                  </a:cubicBezTo>
                  <a:cubicBezTo>
                    <a:pt x="421" y="53"/>
                    <a:pt x="418" y="53"/>
                    <a:pt x="416" y="55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414" y="57"/>
                    <a:pt x="415" y="60"/>
                    <a:pt x="417" y="62"/>
                  </a:cubicBezTo>
                  <a:cubicBezTo>
                    <a:pt x="418" y="63"/>
                    <a:pt x="419" y="63"/>
                    <a:pt x="420" y="63"/>
                  </a:cubicBezTo>
                  <a:close/>
                  <a:moveTo>
                    <a:pt x="105" y="62"/>
                  </a:moveTo>
                  <a:cubicBezTo>
                    <a:pt x="105" y="62"/>
                    <a:pt x="105" y="62"/>
                    <a:pt x="105" y="62"/>
                  </a:cubicBezTo>
                  <a:cubicBezTo>
                    <a:pt x="106" y="62"/>
                    <a:pt x="107" y="62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0" y="60"/>
                    <a:pt x="111" y="56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7" y="52"/>
                    <a:pt x="104" y="52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0" y="55"/>
                    <a:pt x="99" y="58"/>
                    <a:pt x="101" y="60"/>
                  </a:cubicBezTo>
                  <a:cubicBezTo>
                    <a:pt x="102" y="62"/>
                    <a:pt x="104" y="62"/>
                    <a:pt x="105" y="62"/>
                  </a:cubicBezTo>
                  <a:close/>
                  <a:moveTo>
                    <a:pt x="404" y="52"/>
                  </a:moveTo>
                  <a:cubicBezTo>
                    <a:pt x="404" y="52"/>
                    <a:pt x="404" y="52"/>
                    <a:pt x="404" y="52"/>
                  </a:cubicBezTo>
                  <a:cubicBezTo>
                    <a:pt x="405" y="52"/>
                    <a:pt x="407" y="51"/>
                    <a:pt x="408" y="49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9" y="47"/>
                    <a:pt x="409" y="44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404" y="41"/>
                    <a:pt x="401" y="42"/>
                    <a:pt x="400" y="44"/>
                  </a:cubicBezTo>
                  <a:cubicBezTo>
                    <a:pt x="400" y="44"/>
                    <a:pt x="400" y="44"/>
                    <a:pt x="400" y="44"/>
                  </a:cubicBezTo>
                  <a:cubicBezTo>
                    <a:pt x="398" y="46"/>
                    <a:pt x="399" y="49"/>
                    <a:pt x="401" y="51"/>
                  </a:cubicBezTo>
                  <a:cubicBezTo>
                    <a:pt x="402" y="51"/>
                    <a:pt x="403" y="52"/>
                    <a:pt x="404" y="52"/>
                  </a:cubicBezTo>
                  <a:close/>
                  <a:moveTo>
                    <a:pt x="121" y="51"/>
                  </a:moveTo>
                  <a:cubicBezTo>
                    <a:pt x="121" y="51"/>
                    <a:pt x="121" y="51"/>
                    <a:pt x="121" y="51"/>
                  </a:cubicBezTo>
                  <a:cubicBezTo>
                    <a:pt x="122" y="51"/>
                    <a:pt x="123" y="51"/>
                    <a:pt x="124" y="50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6" y="49"/>
                    <a:pt x="127" y="46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1"/>
                    <a:pt x="121" y="40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6" y="43"/>
                    <a:pt x="116" y="46"/>
                    <a:pt x="117" y="49"/>
                  </a:cubicBezTo>
                  <a:cubicBezTo>
                    <a:pt x="118" y="50"/>
                    <a:pt x="120" y="51"/>
                    <a:pt x="121" y="51"/>
                  </a:cubicBezTo>
                  <a:close/>
                  <a:moveTo>
                    <a:pt x="387" y="42"/>
                  </a:moveTo>
                  <a:cubicBezTo>
                    <a:pt x="387" y="42"/>
                    <a:pt x="387" y="42"/>
                    <a:pt x="387" y="42"/>
                  </a:cubicBezTo>
                  <a:cubicBezTo>
                    <a:pt x="388" y="42"/>
                    <a:pt x="390" y="41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92" y="36"/>
                    <a:pt x="391" y="33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7" y="31"/>
                    <a:pt x="384" y="32"/>
                    <a:pt x="382" y="34"/>
                  </a:cubicBezTo>
                  <a:cubicBezTo>
                    <a:pt x="382" y="34"/>
                    <a:pt x="382" y="34"/>
                    <a:pt x="382" y="34"/>
                  </a:cubicBezTo>
                  <a:cubicBezTo>
                    <a:pt x="381" y="37"/>
                    <a:pt x="382" y="40"/>
                    <a:pt x="384" y="41"/>
                  </a:cubicBezTo>
                  <a:cubicBezTo>
                    <a:pt x="385" y="41"/>
                    <a:pt x="386" y="42"/>
                    <a:pt x="387" y="42"/>
                  </a:cubicBezTo>
                  <a:close/>
                  <a:moveTo>
                    <a:pt x="139" y="41"/>
                  </a:move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40" y="41"/>
                    <a:pt x="141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3" y="39"/>
                    <a:pt x="144" y="36"/>
                    <a:pt x="143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1"/>
                    <a:pt x="139" y="30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4" y="33"/>
                    <a:pt x="133" y="36"/>
                    <a:pt x="134" y="38"/>
                  </a:cubicBezTo>
                  <a:cubicBezTo>
                    <a:pt x="135" y="40"/>
                    <a:pt x="137" y="41"/>
                    <a:pt x="139" y="41"/>
                  </a:cubicBezTo>
                  <a:close/>
                  <a:moveTo>
                    <a:pt x="369" y="33"/>
                  </a:moveTo>
                  <a:cubicBezTo>
                    <a:pt x="369" y="33"/>
                    <a:pt x="369" y="33"/>
                    <a:pt x="369" y="33"/>
                  </a:cubicBezTo>
                  <a:cubicBezTo>
                    <a:pt x="371" y="33"/>
                    <a:pt x="373" y="32"/>
                    <a:pt x="373" y="30"/>
                  </a:cubicBezTo>
                  <a:cubicBezTo>
                    <a:pt x="373" y="30"/>
                    <a:pt x="373" y="30"/>
                    <a:pt x="373" y="30"/>
                  </a:cubicBezTo>
                  <a:cubicBezTo>
                    <a:pt x="374" y="27"/>
                    <a:pt x="373" y="24"/>
                    <a:pt x="371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68" y="22"/>
                    <a:pt x="365" y="23"/>
                    <a:pt x="364" y="26"/>
                  </a:cubicBezTo>
                  <a:cubicBezTo>
                    <a:pt x="364" y="26"/>
                    <a:pt x="364" y="26"/>
                    <a:pt x="364" y="26"/>
                  </a:cubicBezTo>
                  <a:cubicBezTo>
                    <a:pt x="363" y="28"/>
                    <a:pt x="364" y="31"/>
                    <a:pt x="367" y="32"/>
                  </a:cubicBezTo>
                  <a:cubicBezTo>
                    <a:pt x="367" y="32"/>
                    <a:pt x="368" y="33"/>
                    <a:pt x="369" y="33"/>
                  </a:cubicBezTo>
                  <a:close/>
                  <a:moveTo>
                    <a:pt x="156" y="32"/>
                  </a:moveTo>
                  <a:cubicBezTo>
                    <a:pt x="156" y="32"/>
                    <a:pt x="156" y="32"/>
                    <a:pt x="156" y="32"/>
                  </a:cubicBezTo>
                  <a:cubicBezTo>
                    <a:pt x="157" y="32"/>
                    <a:pt x="158" y="32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61" y="30"/>
                    <a:pt x="162" y="28"/>
                    <a:pt x="161" y="25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0" y="22"/>
                    <a:pt x="157" y="21"/>
                    <a:pt x="154" y="2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2" y="24"/>
                    <a:pt x="151" y="27"/>
                    <a:pt x="152" y="29"/>
                  </a:cubicBezTo>
                  <a:cubicBezTo>
                    <a:pt x="153" y="31"/>
                    <a:pt x="154" y="32"/>
                    <a:pt x="156" y="32"/>
                  </a:cubicBezTo>
                  <a:close/>
                  <a:moveTo>
                    <a:pt x="350" y="25"/>
                  </a:moveTo>
                  <a:cubicBezTo>
                    <a:pt x="350" y="25"/>
                    <a:pt x="350" y="25"/>
                    <a:pt x="350" y="25"/>
                  </a:cubicBezTo>
                  <a:cubicBezTo>
                    <a:pt x="352" y="25"/>
                    <a:pt x="354" y="24"/>
                    <a:pt x="355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6" y="19"/>
                    <a:pt x="355" y="16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49" y="15"/>
                    <a:pt x="347" y="16"/>
                    <a:pt x="346" y="18"/>
                  </a:cubicBezTo>
                  <a:cubicBezTo>
                    <a:pt x="346" y="18"/>
                    <a:pt x="346" y="18"/>
                    <a:pt x="346" y="18"/>
                  </a:cubicBezTo>
                  <a:cubicBezTo>
                    <a:pt x="345" y="21"/>
                    <a:pt x="346" y="24"/>
                    <a:pt x="349" y="25"/>
                  </a:cubicBezTo>
                  <a:cubicBezTo>
                    <a:pt x="349" y="25"/>
                    <a:pt x="350" y="25"/>
                    <a:pt x="350" y="25"/>
                  </a:cubicBezTo>
                  <a:close/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6" y="25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9" y="23"/>
                    <a:pt x="180" y="21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79" y="15"/>
                    <a:pt x="176" y="14"/>
                    <a:pt x="173" y="15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1" y="16"/>
                    <a:pt x="169" y="19"/>
                    <a:pt x="170" y="21"/>
                  </a:cubicBezTo>
                  <a:cubicBezTo>
                    <a:pt x="171" y="23"/>
                    <a:pt x="173" y="25"/>
                    <a:pt x="175" y="25"/>
                  </a:cubicBezTo>
                  <a:close/>
                  <a:moveTo>
                    <a:pt x="331" y="19"/>
                  </a:moveTo>
                  <a:cubicBezTo>
                    <a:pt x="331" y="19"/>
                    <a:pt x="331" y="19"/>
                    <a:pt x="331" y="19"/>
                  </a:cubicBezTo>
                  <a:cubicBezTo>
                    <a:pt x="334" y="19"/>
                    <a:pt x="336" y="18"/>
                    <a:pt x="33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7" y="13"/>
                    <a:pt x="335" y="10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0" y="9"/>
                    <a:pt x="327" y="10"/>
                    <a:pt x="327" y="13"/>
                  </a:cubicBezTo>
                  <a:cubicBezTo>
                    <a:pt x="327" y="13"/>
                    <a:pt x="327" y="13"/>
                    <a:pt x="327" y="13"/>
                  </a:cubicBezTo>
                  <a:cubicBezTo>
                    <a:pt x="326" y="15"/>
                    <a:pt x="327" y="18"/>
                    <a:pt x="330" y="19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331" y="19"/>
                    <a:pt x="331" y="19"/>
                    <a:pt x="331" y="19"/>
                  </a:cubicBezTo>
                  <a:close/>
                  <a:moveTo>
                    <a:pt x="194" y="19"/>
                  </a:move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8" y="18"/>
                    <a:pt x="199" y="15"/>
                    <a:pt x="199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8" y="10"/>
                    <a:pt x="195" y="8"/>
                    <a:pt x="193" y="9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0" y="10"/>
                    <a:pt x="188" y="12"/>
                    <a:pt x="189" y="15"/>
                  </a:cubicBezTo>
                  <a:cubicBezTo>
                    <a:pt x="190" y="17"/>
                    <a:pt x="192" y="19"/>
                    <a:pt x="194" y="19"/>
                  </a:cubicBezTo>
                  <a:close/>
                  <a:moveTo>
                    <a:pt x="312" y="15"/>
                  </a:moveTo>
                  <a:cubicBezTo>
                    <a:pt x="312" y="15"/>
                    <a:pt x="312" y="15"/>
                    <a:pt x="312" y="15"/>
                  </a:cubicBezTo>
                  <a:cubicBezTo>
                    <a:pt x="314" y="15"/>
                    <a:pt x="316" y="13"/>
                    <a:pt x="317" y="11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7" y="8"/>
                    <a:pt x="316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0" y="4"/>
                    <a:pt x="308" y="6"/>
                    <a:pt x="307" y="9"/>
                  </a:cubicBezTo>
                  <a:cubicBezTo>
                    <a:pt x="307" y="9"/>
                    <a:pt x="307" y="9"/>
                    <a:pt x="307" y="9"/>
                  </a:cubicBezTo>
                  <a:cubicBezTo>
                    <a:pt x="307" y="11"/>
                    <a:pt x="308" y="14"/>
                    <a:pt x="311" y="14"/>
                  </a:cubicBezTo>
                  <a:cubicBezTo>
                    <a:pt x="311" y="14"/>
                    <a:pt x="311" y="14"/>
                    <a:pt x="311" y="14"/>
                  </a:cubicBezTo>
                  <a:cubicBezTo>
                    <a:pt x="311" y="15"/>
                    <a:pt x="312" y="15"/>
                    <a:pt x="312" y="15"/>
                  </a:cubicBezTo>
                  <a:close/>
                  <a:moveTo>
                    <a:pt x="213" y="14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7" y="14"/>
                    <a:pt x="219" y="11"/>
                    <a:pt x="218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8" y="6"/>
                    <a:pt x="215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0" y="5"/>
                    <a:pt x="208" y="8"/>
                    <a:pt x="208" y="10"/>
                  </a:cubicBezTo>
                  <a:cubicBezTo>
                    <a:pt x="209" y="13"/>
                    <a:pt x="211" y="14"/>
                    <a:pt x="213" y="14"/>
                  </a:cubicBezTo>
                  <a:close/>
                  <a:moveTo>
                    <a:pt x="292" y="12"/>
                  </a:moveTo>
                  <a:cubicBezTo>
                    <a:pt x="292" y="12"/>
                    <a:pt x="292" y="12"/>
                    <a:pt x="292" y="12"/>
                  </a:cubicBezTo>
                  <a:cubicBezTo>
                    <a:pt x="295" y="12"/>
                    <a:pt x="297" y="10"/>
                    <a:pt x="297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4"/>
                    <a:pt x="296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0" y="1"/>
                    <a:pt x="288" y="3"/>
                    <a:pt x="287" y="6"/>
                  </a:cubicBezTo>
                  <a:cubicBezTo>
                    <a:pt x="287" y="6"/>
                    <a:pt x="287" y="6"/>
                    <a:pt x="287" y="6"/>
                  </a:cubicBezTo>
                  <a:cubicBezTo>
                    <a:pt x="287" y="9"/>
                    <a:pt x="289" y="11"/>
                    <a:pt x="292" y="11"/>
                  </a:cubicBezTo>
                  <a:cubicBezTo>
                    <a:pt x="292" y="11"/>
                    <a:pt x="292" y="12"/>
                    <a:pt x="292" y="12"/>
                  </a:cubicBezTo>
                  <a:close/>
                  <a:moveTo>
                    <a:pt x="233" y="11"/>
                  </a:move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6" y="11"/>
                    <a:pt x="238" y="9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3"/>
                    <a:pt x="235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0" y="2"/>
                    <a:pt x="228" y="4"/>
                    <a:pt x="228" y="7"/>
                  </a:cubicBezTo>
                  <a:cubicBezTo>
                    <a:pt x="228" y="9"/>
                    <a:pt x="230" y="11"/>
                    <a:pt x="233" y="11"/>
                  </a:cubicBezTo>
                  <a:close/>
                  <a:moveTo>
                    <a:pt x="273" y="10"/>
                  </a:moveTo>
                  <a:cubicBezTo>
                    <a:pt x="273" y="10"/>
                    <a:pt x="273" y="10"/>
                    <a:pt x="273" y="10"/>
                  </a:cubicBezTo>
                  <a:cubicBezTo>
                    <a:pt x="275" y="10"/>
                    <a:pt x="277" y="8"/>
                    <a:pt x="278" y="5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0" y="0"/>
                    <a:pt x="268" y="2"/>
                    <a:pt x="268" y="5"/>
                  </a:cubicBezTo>
                  <a:cubicBezTo>
                    <a:pt x="268" y="5"/>
                    <a:pt x="268" y="5"/>
                    <a:pt x="268" y="5"/>
                  </a:cubicBezTo>
                  <a:cubicBezTo>
                    <a:pt x="267" y="8"/>
                    <a:pt x="270" y="10"/>
                    <a:pt x="272" y="10"/>
                  </a:cubicBezTo>
                  <a:cubicBezTo>
                    <a:pt x="272" y="10"/>
                    <a:pt x="273" y="10"/>
                    <a:pt x="273" y="10"/>
                  </a:cubicBezTo>
                  <a:close/>
                  <a:moveTo>
                    <a:pt x="253" y="10"/>
                  </a:moveTo>
                  <a:cubicBezTo>
                    <a:pt x="253" y="10"/>
                    <a:pt x="253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6" y="10"/>
                    <a:pt x="258" y="7"/>
                    <a:pt x="258" y="5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8" y="2"/>
                    <a:pt x="255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0" y="0"/>
                    <a:pt x="248" y="2"/>
                    <a:pt x="248" y="5"/>
                  </a:cubicBezTo>
                  <a:cubicBezTo>
                    <a:pt x="248" y="8"/>
                    <a:pt x="250" y="10"/>
                    <a:pt x="253" y="10"/>
                  </a:cubicBezTo>
                  <a:close/>
                  <a:moveTo>
                    <a:pt x="526" y="269"/>
                  </a:moveTo>
                  <a:cubicBezTo>
                    <a:pt x="527" y="268"/>
                    <a:pt x="527" y="266"/>
                    <a:pt x="527" y="265"/>
                  </a:cubicBezTo>
                  <a:cubicBezTo>
                    <a:pt x="527" y="265"/>
                    <a:pt x="527" y="264"/>
                    <a:pt x="527" y="264"/>
                  </a:cubicBezTo>
                  <a:cubicBezTo>
                    <a:pt x="527" y="264"/>
                    <a:pt x="527" y="263"/>
                    <a:pt x="527" y="263"/>
                  </a:cubicBezTo>
                  <a:cubicBezTo>
                    <a:pt x="527" y="263"/>
                    <a:pt x="527" y="262"/>
                    <a:pt x="526" y="262"/>
                  </a:cubicBezTo>
                  <a:cubicBezTo>
                    <a:pt x="526" y="262"/>
                    <a:pt x="526" y="262"/>
                    <a:pt x="526" y="261"/>
                  </a:cubicBezTo>
                  <a:cubicBezTo>
                    <a:pt x="524" y="260"/>
                    <a:pt x="520" y="260"/>
                    <a:pt x="519" y="261"/>
                  </a:cubicBezTo>
                  <a:cubicBezTo>
                    <a:pt x="518" y="262"/>
                    <a:pt x="518" y="262"/>
                    <a:pt x="518" y="262"/>
                  </a:cubicBezTo>
                  <a:cubicBezTo>
                    <a:pt x="518" y="262"/>
                    <a:pt x="518" y="263"/>
                    <a:pt x="518" y="263"/>
                  </a:cubicBezTo>
                  <a:cubicBezTo>
                    <a:pt x="517" y="263"/>
                    <a:pt x="517" y="264"/>
                    <a:pt x="517" y="264"/>
                  </a:cubicBezTo>
                  <a:cubicBezTo>
                    <a:pt x="517" y="264"/>
                    <a:pt x="517" y="265"/>
                    <a:pt x="517" y="265"/>
                  </a:cubicBezTo>
                  <a:cubicBezTo>
                    <a:pt x="517" y="266"/>
                    <a:pt x="518" y="268"/>
                    <a:pt x="519" y="269"/>
                  </a:cubicBezTo>
                  <a:cubicBezTo>
                    <a:pt x="520" y="269"/>
                    <a:pt x="521" y="270"/>
                    <a:pt x="522" y="270"/>
                  </a:cubicBezTo>
                  <a:cubicBezTo>
                    <a:pt x="524" y="270"/>
                    <a:pt x="525" y="269"/>
                    <a:pt x="526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5" name="Oval 25">
              <a:extLst>
                <a:ext uri="{FF2B5EF4-FFF2-40B4-BE49-F238E27FC236}">
                  <a16:creationId xmlns:a16="http://schemas.microsoft.com/office/drawing/2014/main" id="{243AC17B-D56C-E216-0A62-F41E4E71E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9500" y="3376613"/>
              <a:ext cx="103188" cy="10795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6" name="Oval 26">
              <a:extLst>
                <a:ext uri="{FF2B5EF4-FFF2-40B4-BE49-F238E27FC236}">
                  <a16:creationId xmlns:a16="http://schemas.microsoft.com/office/drawing/2014/main" id="{EE9D04D7-ADDB-E750-5392-844631C25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9500" y="3376613"/>
              <a:ext cx="103188" cy="107950"/>
            </a:xfrm>
            <a:prstGeom prst="ellipse">
              <a:avLst/>
            </a:prstGeom>
            <a:noFill/>
            <a:ln w="30163" cap="flat">
              <a:solidFill>
                <a:schemeClr val="accent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7" name="Oval 27">
              <a:extLst>
                <a:ext uri="{FF2B5EF4-FFF2-40B4-BE49-F238E27FC236}">
                  <a16:creationId xmlns:a16="http://schemas.microsoft.com/office/drawing/2014/main" id="{2F235C61-852D-D2CD-54D0-5DBB60376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3875" y="3376613"/>
              <a:ext cx="103188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8" name="Oval 28">
              <a:extLst>
                <a:ext uri="{FF2B5EF4-FFF2-40B4-BE49-F238E27FC236}">
                  <a16:creationId xmlns:a16="http://schemas.microsoft.com/office/drawing/2014/main" id="{8FB1E7F1-4831-DDAD-B8DE-740AC9F42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3875" y="3376613"/>
              <a:ext cx="103188" cy="107950"/>
            </a:xfrm>
            <a:prstGeom prst="ellipse">
              <a:avLst/>
            </a:prstGeom>
            <a:solidFill>
              <a:schemeClr val="bg2"/>
            </a:solidFill>
            <a:ln w="30163" cap="flat">
              <a:solidFill>
                <a:schemeClr val="accent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1C57F6-5662-0813-F9A0-6522DD0396D0}"/>
              </a:ext>
            </a:extLst>
          </p:cNvPr>
          <p:cNvGrpSpPr/>
          <p:nvPr/>
        </p:nvGrpSpPr>
        <p:grpSpPr>
          <a:xfrm>
            <a:off x="3110314" y="2230225"/>
            <a:ext cx="2084388" cy="1063625"/>
            <a:chOff x="3998913" y="2420938"/>
            <a:chExt cx="2084388" cy="1063625"/>
          </a:xfrm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53946169-7821-5C51-0B7A-5911F8E54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775" y="2420938"/>
              <a:ext cx="1995488" cy="873125"/>
            </a:xfrm>
            <a:custGeom>
              <a:avLst/>
              <a:gdLst>
                <a:gd name="T0" fmla="*/ 1 w 524"/>
                <a:gd name="T1" fmla="*/ 223 h 229"/>
                <a:gd name="T2" fmla="*/ 9 w 524"/>
                <a:gd name="T3" fmla="*/ 220 h 229"/>
                <a:gd name="T4" fmla="*/ 10 w 524"/>
                <a:gd name="T5" fmla="*/ 226 h 229"/>
                <a:gd name="T6" fmla="*/ 9 w 524"/>
                <a:gd name="T7" fmla="*/ 209 h 229"/>
                <a:gd name="T8" fmla="*/ 8 w 524"/>
                <a:gd name="T9" fmla="*/ 209 h 229"/>
                <a:gd name="T10" fmla="*/ 520 w 524"/>
                <a:gd name="T11" fmla="*/ 203 h 229"/>
                <a:gd name="T12" fmla="*/ 19 w 524"/>
                <a:gd name="T13" fmla="*/ 187 h 229"/>
                <a:gd name="T14" fmla="*/ 15 w 524"/>
                <a:gd name="T15" fmla="*/ 190 h 229"/>
                <a:gd name="T16" fmla="*/ 509 w 524"/>
                <a:gd name="T17" fmla="*/ 180 h 229"/>
                <a:gd name="T18" fmla="*/ 26 w 524"/>
                <a:gd name="T19" fmla="*/ 168 h 229"/>
                <a:gd name="T20" fmla="*/ 503 w 524"/>
                <a:gd name="T21" fmla="*/ 171 h 229"/>
                <a:gd name="T22" fmla="*/ 508 w 524"/>
                <a:gd name="T23" fmla="*/ 164 h 229"/>
                <a:gd name="T24" fmla="*/ 34 w 524"/>
                <a:gd name="T25" fmla="*/ 151 h 229"/>
                <a:gd name="T26" fmla="*/ 30 w 524"/>
                <a:gd name="T27" fmla="*/ 153 h 229"/>
                <a:gd name="T28" fmla="*/ 500 w 524"/>
                <a:gd name="T29" fmla="*/ 146 h 229"/>
                <a:gd name="T30" fmla="*/ 39 w 524"/>
                <a:gd name="T31" fmla="*/ 136 h 229"/>
                <a:gd name="T32" fmla="*/ 35 w 524"/>
                <a:gd name="T33" fmla="*/ 128 h 229"/>
                <a:gd name="T34" fmla="*/ 488 w 524"/>
                <a:gd name="T35" fmla="*/ 135 h 229"/>
                <a:gd name="T36" fmla="*/ 50 w 524"/>
                <a:gd name="T37" fmla="*/ 119 h 229"/>
                <a:gd name="T38" fmla="*/ 46 w 524"/>
                <a:gd name="T39" fmla="*/ 111 h 229"/>
                <a:gd name="T40" fmla="*/ 479 w 524"/>
                <a:gd name="T41" fmla="*/ 111 h 229"/>
                <a:gd name="T42" fmla="*/ 62 w 524"/>
                <a:gd name="T43" fmla="*/ 104 h 229"/>
                <a:gd name="T44" fmla="*/ 59 w 524"/>
                <a:gd name="T45" fmla="*/ 102 h 229"/>
                <a:gd name="T46" fmla="*/ 466 w 524"/>
                <a:gd name="T47" fmla="*/ 95 h 229"/>
                <a:gd name="T48" fmla="*/ 76 w 524"/>
                <a:gd name="T49" fmla="*/ 89 h 229"/>
                <a:gd name="T50" fmla="*/ 72 w 524"/>
                <a:gd name="T51" fmla="*/ 80 h 229"/>
                <a:gd name="T52" fmla="*/ 453 w 524"/>
                <a:gd name="T53" fmla="*/ 80 h 229"/>
                <a:gd name="T54" fmla="*/ 90 w 524"/>
                <a:gd name="T55" fmla="*/ 75 h 229"/>
                <a:gd name="T56" fmla="*/ 86 w 524"/>
                <a:gd name="T57" fmla="*/ 73 h 229"/>
                <a:gd name="T58" fmla="*/ 438 w 524"/>
                <a:gd name="T59" fmla="*/ 66 h 229"/>
                <a:gd name="T60" fmla="*/ 108 w 524"/>
                <a:gd name="T61" fmla="*/ 62 h 229"/>
                <a:gd name="T62" fmla="*/ 105 w 524"/>
                <a:gd name="T63" fmla="*/ 63 h 229"/>
                <a:gd name="T64" fmla="*/ 415 w 524"/>
                <a:gd name="T65" fmla="*/ 54 h 229"/>
                <a:gd name="T66" fmla="*/ 124 w 524"/>
                <a:gd name="T67" fmla="*/ 50 h 229"/>
                <a:gd name="T68" fmla="*/ 119 w 524"/>
                <a:gd name="T69" fmla="*/ 42 h 229"/>
                <a:gd name="T70" fmla="*/ 406 w 524"/>
                <a:gd name="T71" fmla="*/ 42 h 229"/>
                <a:gd name="T72" fmla="*/ 139 w 524"/>
                <a:gd name="T73" fmla="*/ 41 h 229"/>
                <a:gd name="T74" fmla="*/ 136 w 524"/>
                <a:gd name="T75" fmla="*/ 32 h 229"/>
                <a:gd name="T76" fmla="*/ 388 w 524"/>
                <a:gd name="T77" fmla="*/ 32 h 229"/>
                <a:gd name="T78" fmla="*/ 156 w 524"/>
                <a:gd name="T79" fmla="*/ 32 h 229"/>
                <a:gd name="T80" fmla="*/ 152 w 524"/>
                <a:gd name="T81" fmla="*/ 29 h 229"/>
                <a:gd name="T82" fmla="*/ 370 w 524"/>
                <a:gd name="T83" fmla="*/ 23 h 229"/>
                <a:gd name="T84" fmla="*/ 175 w 524"/>
                <a:gd name="T85" fmla="*/ 25 h 229"/>
                <a:gd name="T86" fmla="*/ 173 w 524"/>
                <a:gd name="T87" fmla="*/ 15 h 229"/>
                <a:gd name="T88" fmla="*/ 352 w 524"/>
                <a:gd name="T89" fmla="*/ 15 h 229"/>
                <a:gd name="T90" fmla="*/ 348 w 524"/>
                <a:gd name="T91" fmla="*/ 24 h 229"/>
                <a:gd name="T92" fmla="*/ 198 w 524"/>
                <a:gd name="T93" fmla="*/ 13 h 229"/>
                <a:gd name="T94" fmla="*/ 336 w 524"/>
                <a:gd name="T95" fmla="*/ 15 h 229"/>
                <a:gd name="T96" fmla="*/ 330 w 524"/>
                <a:gd name="T97" fmla="*/ 19 h 229"/>
                <a:gd name="T98" fmla="*/ 218 w 524"/>
                <a:gd name="T99" fmla="*/ 8 h 229"/>
                <a:gd name="T100" fmla="*/ 312 w 524"/>
                <a:gd name="T101" fmla="*/ 14 h 229"/>
                <a:gd name="T102" fmla="*/ 313 w 524"/>
                <a:gd name="T103" fmla="*/ 4 h 229"/>
                <a:gd name="T104" fmla="*/ 233 w 524"/>
                <a:gd name="T105" fmla="*/ 11 h 229"/>
                <a:gd name="T106" fmla="*/ 232 w 524"/>
                <a:gd name="T107" fmla="*/ 1 h 229"/>
                <a:gd name="T108" fmla="*/ 293 w 524"/>
                <a:gd name="T109" fmla="*/ 1 h 229"/>
                <a:gd name="T110" fmla="*/ 252 w 524"/>
                <a:gd name="T111" fmla="*/ 10 h 229"/>
                <a:gd name="T112" fmla="*/ 247 w 524"/>
                <a:gd name="T113" fmla="*/ 5 h 229"/>
                <a:gd name="T114" fmla="*/ 272 w 524"/>
                <a:gd name="T115" fmla="*/ 0 h 229"/>
                <a:gd name="T116" fmla="*/ 524 w 524"/>
                <a:gd name="T117" fmla="*/ 226 h 229"/>
                <a:gd name="T118" fmla="*/ 516 w 524"/>
                <a:gd name="T119" fmla="*/ 220 h 229"/>
                <a:gd name="T120" fmla="*/ 518 w 524"/>
                <a:gd name="T121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4" h="229">
                  <a:moveTo>
                    <a:pt x="5" y="229"/>
                  </a:moveTo>
                  <a:cubicBezTo>
                    <a:pt x="4" y="229"/>
                    <a:pt x="3" y="228"/>
                    <a:pt x="2" y="227"/>
                  </a:cubicBezTo>
                  <a:cubicBezTo>
                    <a:pt x="2" y="227"/>
                    <a:pt x="2" y="227"/>
                    <a:pt x="1" y="226"/>
                  </a:cubicBezTo>
                  <a:cubicBezTo>
                    <a:pt x="1" y="226"/>
                    <a:pt x="1" y="226"/>
                    <a:pt x="1" y="226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1" y="224"/>
                    <a:pt x="0" y="224"/>
                    <a:pt x="0" y="224"/>
                  </a:cubicBezTo>
                  <a:cubicBezTo>
                    <a:pt x="0" y="223"/>
                    <a:pt x="1" y="223"/>
                    <a:pt x="1" y="223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1"/>
                    <a:pt x="2" y="220"/>
                    <a:pt x="2" y="220"/>
                  </a:cubicBezTo>
                  <a:cubicBezTo>
                    <a:pt x="3" y="219"/>
                    <a:pt x="5" y="218"/>
                    <a:pt x="6" y="219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20"/>
                    <a:pt x="9" y="221"/>
                    <a:pt x="10" y="221"/>
                  </a:cubicBezTo>
                  <a:cubicBezTo>
                    <a:pt x="10" y="221"/>
                    <a:pt x="10" y="221"/>
                    <a:pt x="10" y="222"/>
                  </a:cubicBezTo>
                  <a:cubicBezTo>
                    <a:pt x="10" y="222"/>
                    <a:pt x="10" y="222"/>
                    <a:pt x="10" y="223"/>
                  </a:cubicBezTo>
                  <a:cubicBezTo>
                    <a:pt x="10" y="223"/>
                    <a:pt x="10" y="223"/>
                    <a:pt x="10" y="224"/>
                  </a:cubicBezTo>
                  <a:cubicBezTo>
                    <a:pt x="10" y="224"/>
                    <a:pt x="10" y="224"/>
                    <a:pt x="10" y="225"/>
                  </a:cubicBezTo>
                  <a:cubicBezTo>
                    <a:pt x="10" y="225"/>
                    <a:pt x="10" y="225"/>
                    <a:pt x="10" y="226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9" y="227"/>
                    <a:pt x="9" y="227"/>
                    <a:pt x="9" y="227"/>
                  </a:cubicBezTo>
                  <a:cubicBezTo>
                    <a:pt x="9" y="227"/>
                    <a:pt x="9" y="228"/>
                    <a:pt x="8" y="228"/>
                  </a:cubicBezTo>
                  <a:cubicBezTo>
                    <a:pt x="8" y="228"/>
                    <a:pt x="8" y="228"/>
                    <a:pt x="7" y="228"/>
                  </a:cubicBezTo>
                  <a:cubicBezTo>
                    <a:pt x="7" y="228"/>
                    <a:pt x="7" y="228"/>
                    <a:pt x="6" y="229"/>
                  </a:cubicBezTo>
                  <a:cubicBezTo>
                    <a:pt x="6" y="229"/>
                    <a:pt x="6" y="229"/>
                    <a:pt x="5" y="229"/>
                  </a:cubicBezTo>
                  <a:close/>
                  <a:moveTo>
                    <a:pt x="9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12" y="209"/>
                    <a:pt x="14" y="208"/>
                    <a:pt x="14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5" y="203"/>
                    <a:pt x="13" y="200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8" y="199"/>
                    <a:pt x="5" y="200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6"/>
                    <a:pt x="6" y="208"/>
                    <a:pt x="8" y="209"/>
                  </a:cubicBezTo>
                  <a:cubicBezTo>
                    <a:pt x="9" y="209"/>
                    <a:pt x="9" y="209"/>
                    <a:pt x="9" y="209"/>
                  </a:cubicBezTo>
                  <a:close/>
                  <a:moveTo>
                    <a:pt x="515" y="209"/>
                  </a:moveTo>
                  <a:cubicBezTo>
                    <a:pt x="515" y="209"/>
                    <a:pt x="515" y="209"/>
                    <a:pt x="515" y="209"/>
                  </a:cubicBezTo>
                  <a:cubicBezTo>
                    <a:pt x="516" y="209"/>
                    <a:pt x="516" y="209"/>
                    <a:pt x="517" y="209"/>
                  </a:cubicBezTo>
                  <a:cubicBezTo>
                    <a:pt x="517" y="209"/>
                    <a:pt x="517" y="209"/>
                    <a:pt x="517" y="209"/>
                  </a:cubicBezTo>
                  <a:cubicBezTo>
                    <a:pt x="519" y="208"/>
                    <a:pt x="521" y="205"/>
                    <a:pt x="520" y="203"/>
                  </a:cubicBezTo>
                  <a:cubicBezTo>
                    <a:pt x="520" y="203"/>
                    <a:pt x="520" y="203"/>
                    <a:pt x="520" y="203"/>
                  </a:cubicBezTo>
                  <a:cubicBezTo>
                    <a:pt x="520" y="200"/>
                    <a:pt x="517" y="198"/>
                    <a:pt x="514" y="199"/>
                  </a:cubicBezTo>
                  <a:cubicBezTo>
                    <a:pt x="514" y="199"/>
                    <a:pt x="514" y="199"/>
                    <a:pt x="514" y="199"/>
                  </a:cubicBezTo>
                  <a:cubicBezTo>
                    <a:pt x="512" y="200"/>
                    <a:pt x="510" y="202"/>
                    <a:pt x="511" y="205"/>
                  </a:cubicBezTo>
                  <a:cubicBezTo>
                    <a:pt x="511" y="207"/>
                    <a:pt x="513" y="209"/>
                    <a:pt x="515" y="209"/>
                  </a:cubicBezTo>
                  <a:close/>
                  <a:moveTo>
                    <a:pt x="15" y="190"/>
                  </a:moveTo>
                  <a:cubicBezTo>
                    <a:pt x="15" y="190"/>
                    <a:pt x="15" y="190"/>
                    <a:pt x="15" y="190"/>
                  </a:cubicBezTo>
                  <a:cubicBezTo>
                    <a:pt x="17" y="190"/>
                    <a:pt x="19" y="189"/>
                    <a:pt x="19" y="187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20" y="184"/>
                    <a:pt x="19" y="181"/>
                    <a:pt x="16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4" y="179"/>
                    <a:pt x="11" y="181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6"/>
                    <a:pt x="11" y="189"/>
                    <a:pt x="13" y="190"/>
                  </a:cubicBezTo>
                  <a:cubicBezTo>
                    <a:pt x="14" y="190"/>
                    <a:pt x="14" y="190"/>
                    <a:pt x="15" y="190"/>
                  </a:cubicBezTo>
                  <a:close/>
                  <a:moveTo>
                    <a:pt x="510" y="190"/>
                  </a:moveTo>
                  <a:cubicBezTo>
                    <a:pt x="510" y="190"/>
                    <a:pt x="510" y="190"/>
                    <a:pt x="510" y="190"/>
                  </a:cubicBezTo>
                  <a:cubicBezTo>
                    <a:pt x="511" y="190"/>
                    <a:pt x="511" y="190"/>
                    <a:pt x="512" y="189"/>
                  </a:cubicBezTo>
                  <a:cubicBezTo>
                    <a:pt x="512" y="189"/>
                    <a:pt x="512" y="189"/>
                    <a:pt x="512" y="189"/>
                  </a:cubicBezTo>
                  <a:cubicBezTo>
                    <a:pt x="514" y="189"/>
                    <a:pt x="516" y="186"/>
                    <a:pt x="515" y="183"/>
                  </a:cubicBezTo>
                  <a:cubicBezTo>
                    <a:pt x="515" y="183"/>
                    <a:pt x="515" y="183"/>
                    <a:pt x="515" y="183"/>
                  </a:cubicBezTo>
                  <a:cubicBezTo>
                    <a:pt x="514" y="181"/>
                    <a:pt x="511" y="179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cubicBezTo>
                    <a:pt x="506" y="181"/>
                    <a:pt x="505" y="184"/>
                    <a:pt x="505" y="186"/>
                  </a:cubicBezTo>
                  <a:cubicBezTo>
                    <a:pt x="506" y="188"/>
                    <a:pt x="508" y="190"/>
                    <a:pt x="510" y="190"/>
                  </a:cubicBezTo>
                  <a:close/>
                  <a:moveTo>
                    <a:pt x="22" y="171"/>
                  </a:move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5" y="170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6"/>
                    <a:pt x="26" y="163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1" y="161"/>
                    <a:pt x="18" y="162"/>
                    <a:pt x="17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6" y="167"/>
                    <a:pt x="17" y="170"/>
                    <a:pt x="20" y="171"/>
                  </a:cubicBezTo>
                  <a:cubicBezTo>
                    <a:pt x="20" y="171"/>
                    <a:pt x="21" y="171"/>
                    <a:pt x="22" y="171"/>
                  </a:cubicBezTo>
                  <a:close/>
                  <a:moveTo>
                    <a:pt x="503" y="171"/>
                  </a:moveTo>
                  <a:cubicBezTo>
                    <a:pt x="503" y="171"/>
                    <a:pt x="503" y="171"/>
                    <a:pt x="503" y="171"/>
                  </a:cubicBezTo>
                  <a:cubicBezTo>
                    <a:pt x="504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8" y="170"/>
                    <a:pt x="509" y="167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8" y="164"/>
                    <a:pt x="508" y="164"/>
                    <a:pt x="508" y="164"/>
                  </a:cubicBezTo>
                  <a:cubicBezTo>
                    <a:pt x="507" y="162"/>
                    <a:pt x="504" y="160"/>
                    <a:pt x="501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499" y="163"/>
                    <a:pt x="498" y="165"/>
                    <a:pt x="499" y="168"/>
                  </a:cubicBezTo>
                  <a:cubicBezTo>
                    <a:pt x="499" y="170"/>
                    <a:pt x="501" y="171"/>
                    <a:pt x="503" y="171"/>
                  </a:cubicBezTo>
                  <a:close/>
                  <a:moveTo>
                    <a:pt x="30" y="153"/>
                  </a:moveTo>
                  <a:cubicBezTo>
                    <a:pt x="30" y="153"/>
                    <a:pt x="30" y="153"/>
                    <a:pt x="30" y="153"/>
                  </a:cubicBezTo>
                  <a:cubicBezTo>
                    <a:pt x="32" y="153"/>
                    <a:pt x="33" y="152"/>
                    <a:pt x="34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5" y="148"/>
                    <a:pt x="34" y="145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0" y="143"/>
                    <a:pt x="27" y="144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9"/>
                    <a:pt x="25" y="152"/>
                    <a:pt x="28" y="153"/>
                  </a:cubicBezTo>
                  <a:cubicBezTo>
                    <a:pt x="28" y="153"/>
                    <a:pt x="29" y="153"/>
                    <a:pt x="30" y="153"/>
                  </a:cubicBezTo>
                  <a:close/>
                  <a:moveTo>
                    <a:pt x="495" y="153"/>
                  </a:moveTo>
                  <a:cubicBezTo>
                    <a:pt x="495" y="153"/>
                    <a:pt x="495" y="153"/>
                    <a:pt x="495" y="153"/>
                  </a:cubicBezTo>
                  <a:cubicBezTo>
                    <a:pt x="496" y="153"/>
                    <a:pt x="497" y="153"/>
                    <a:pt x="497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500" y="151"/>
                    <a:pt x="501" y="148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500" y="146"/>
                    <a:pt x="500" y="146"/>
                    <a:pt x="500" y="146"/>
                  </a:cubicBezTo>
                  <a:cubicBezTo>
                    <a:pt x="498" y="143"/>
                    <a:pt x="495" y="142"/>
                    <a:pt x="493" y="144"/>
                  </a:cubicBezTo>
                  <a:cubicBezTo>
                    <a:pt x="493" y="144"/>
                    <a:pt x="493" y="144"/>
                    <a:pt x="493" y="144"/>
                  </a:cubicBezTo>
                  <a:cubicBezTo>
                    <a:pt x="490" y="145"/>
                    <a:pt x="489" y="148"/>
                    <a:pt x="491" y="150"/>
                  </a:cubicBezTo>
                  <a:cubicBezTo>
                    <a:pt x="491" y="152"/>
                    <a:pt x="493" y="153"/>
                    <a:pt x="495" y="153"/>
                  </a:cubicBezTo>
                  <a:close/>
                  <a:moveTo>
                    <a:pt x="39" y="136"/>
                  </a:moveTo>
                  <a:cubicBezTo>
                    <a:pt x="39" y="136"/>
                    <a:pt x="39" y="136"/>
                    <a:pt x="39" y="136"/>
                  </a:cubicBezTo>
                  <a:cubicBezTo>
                    <a:pt x="41" y="136"/>
                    <a:pt x="43" y="135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31"/>
                    <a:pt x="44" y="128"/>
                    <a:pt x="42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0" y="125"/>
                    <a:pt x="36" y="126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31"/>
                    <a:pt x="34" y="134"/>
                    <a:pt x="37" y="135"/>
                  </a:cubicBezTo>
                  <a:cubicBezTo>
                    <a:pt x="38" y="136"/>
                    <a:pt x="38" y="136"/>
                    <a:pt x="39" y="136"/>
                  </a:cubicBezTo>
                  <a:close/>
                  <a:moveTo>
                    <a:pt x="485" y="136"/>
                  </a:moveTo>
                  <a:cubicBezTo>
                    <a:pt x="485" y="136"/>
                    <a:pt x="485" y="136"/>
                    <a:pt x="485" y="136"/>
                  </a:cubicBezTo>
                  <a:cubicBezTo>
                    <a:pt x="486" y="136"/>
                    <a:pt x="487" y="135"/>
                    <a:pt x="488" y="135"/>
                  </a:cubicBezTo>
                  <a:cubicBezTo>
                    <a:pt x="488" y="135"/>
                    <a:pt x="488" y="135"/>
                    <a:pt x="488" y="135"/>
                  </a:cubicBezTo>
                  <a:cubicBezTo>
                    <a:pt x="490" y="134"/>
                    <a:pt x="491" y="130"/>
                    <a:pt x="490" y="128"/>
                  </a:cubicBezTo>
                  <a:cubicBezTo>
                    <a:pt x="490" y="128"/>
                    <a:pt x="490" y="128"/>
                    <a:pt x="490" y="128"/>
                  </a:cubicBezTo>
                  <a:cubicBezTo>
                    <a:pt x="488" y="126"/>
                    <a:pt x="485" y="125"/>
                    <a:pt x="483" y="126"/>
                  </a:cubicBezTo>
                  <a:cubicBezTo>
                    <a:pt x="483" y="126"/>
                    <a:pt x="483" y="126"/>
                    <a:pt x="483" y="126"/>
                  </a:cubicBezTo>
                  <a:cubicBezTo>
                    <a:pt x="480" y="128"/>
                    <a:pt x="480" y="131"/>
                    <a:pt x="481" y="133"/>
                  </a:cubicBezTo>
                  <a:cubicBezTo>
                    <a:pt x="482" y="135"/>
                    <a:pt x="484" y="136"/>
                    <a:pt x="485" y="136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  <a:cubicBezTo>
                    <a:pt x="52" y="119"/>
                    <a:pt x="53" y="119"/>
                    <a:pt x="54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6" y="115"/>
                    <a:pt x="55" y="112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1" y="109"/>
                    <a:pt x="48" y="109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5" y="114"/>
                    <a:pt x="45" y="117"/>
                    <a:pt x="47" y="118"/>
                  </a:cubicBezTo>
                  <a:cubicBezTo>
                    <a:pt x="48" y="119"/>
                    <a:pt x="49" y="119"/>
                    <a:pt x="50" y="119"/>
                  </a:cubicBezTo>
                  <a:close/>
                  <a:moveTo>
                    <a:pt x="475" y="119"/>
                  </a:moveTo>
                  <a:cubicBezTo>
                    <a:pt x="475" y="119"/>
                    <a:pt x="475" y="119"/>
                    <a:pt x="475" y="119"/>
                  </a:cubicBezTo>
                  <a:cubicBezTo>
                    <a:pt x="476" y="119"/>
                    <a:pt x="477" y="119"/>
                    <a:pt x="477" y="118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80" y="117"/>
                    <a:pt x="480" y="113"/>
                    <a:pt x="479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7" y="109"/>
                    <a:pt x="474" y="108"/>
                    <a:pt x="472" y="110"/>
                  </a:cubicBezTo>
                  <a:cubicBezTo>
                    <a:pt x="472" y="110"/>
                    <a:pt x="472" y="110"/>
                    <a:pt x="472" y="110"/>
                  </a:cubicBezTo>
                  <a:cubicBezTo>
                    <a:pt x="469" y="112"/>
                    <a:pt x="469" y="115"/>
                    <a:pt x="470" y="117"/>
                  </a:cubicBezTo>
                  <a:cubicBezTo>
                    <a:pt x="471" y="118"/>
                    <a:pt x="473" y="119"/>
                    <a:pt x="475" y="119"/>
                  </a:cubicBezTo>
                  <a:close/>
                  <a:moveTo>
                    <a:pt x="62" y="104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4" y="104"/>
                    <a:pt x="65" y="103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0"/>
                    <a:pt x="68" y="97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93"/>
                    <a:pt x="60" y="93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7" y="98"/>
                    <a:pt x="57" y="101"/>
                    <a:pt x="59" y="102"/>
                  </a:cubicBezTo>
                  <a:cubicBezTo>
                    <a:pt x="60" y="103"/>
                    <a:pt x="61" y="104"/>
                    <a:pt x="62" y="104"/>
                  </a:cubicBezTo>
                  <a:close/>
                  <a:moveTo>
                    <a:pt x="462" y="103"/>
                  </a:moveTo>
                  <a:cubicBezTo>
                    <a:pt x="462" y="103"/>
                    <a:pt x="462" y="103"/>
                    <a:pt x="462" y="103"/>
                  </a:cubicBezTo>
                  <a:cubicBezTo>
                    <a:pt x="464" y="103"/>
                    <a:pt x="465" y="103"/>
                    <a:pt x="466" y="102"/>
                  </a:cubicBezTo>
                  <a:cubicBezTo>
                    <a:pt x="466" y="102"/>
                    <a:pt x="466" y="102"/>
                    <a:pt x="466" y="102"/>
                  </a:cubicBezTo>
                  <a:cubicBezTo>
                    <a:pt x="468" y="100"/>
                    <a:pt x="468" y="97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4" y="93"/>
                    <a:pt x="461" y="93"/>
                    <a:pt x="459" y="95"/>
                  </a:cubicBezTo>
                  <a:cubicBezTo>
                    <a:pt x="459" y="95"/>
                    <a:pt x="459" y="95"/>
                    <a:pt x="459" y="95"/>
                  </a:cubicBezTo>
                  <a:cubicBezTo>
                    <a:pt x="457" y="96"/>
                    <a:pt x="457" y="99"/>
                    <a:pt x="459" y="102"/>
                  </a:cubicBezTo>
                  <a:cubicBezTo>
                    <a:pt x="460" y="103"/>
                    <a:pt x="461" y="103"/>
                    <a:pt x="462" y="103"/>
                  </a:cubicBezTo>
                  <a:close/>
                  <a:moveTo>
                    <a:pt x="76" y="89"/>
                  </a:move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8" y="88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1" y="85"/>
                    <a:pt x="81" y="82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7" y="78"/>
                    <a:pt x="74" y="78"/>
                    <a:pt x="72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82"/>
                    <a:pt x="70" y="86"/>
                    <a:pt x="72" y="87"/>
                  </a:cubicBezTo>
                  <a:cubicBezTo>
                    <a:pt x="73" y="88"/>
                    <a:pt x="74" y="89"/>
                    <a:pt x="76" y="89"/>
                  </a:cubicBezTo>
                  <a:close/>
                  <a:moveTo>
                    <a:pt x="449" y="89"/>
                  </a:moveTo>
                  <a:cubicBezTo>
                    <a:pt x="449" y="89"/>
                    <a:pt x="449" y="89"/>
                    <a:pt x="449" y="89"/>
                  </a:cubicBezTo>
                  <a:cubicBezTo>
                    <a:pt x="450" y="89"/>
                    <a:pt x="452" y="88"/>
                    <a:pt x="453" y="87"/>
                  </a:cubicBezTo>
                  <a:cubicBezTo>
                    <a:pt x="453" y="87"/>
                    <a:pt x="453" y="87"/>
                    <a:pt x="453" y="87"/>
                  </a:cubicBezTo>
                  <a:cubicBezTo>
                    <a:pt x="455" y="85"/>
                    <a:pt x="455" y="82"/>
                    <a:pt x="453" y="80"/>
                  </a:cubicBezTo>
                  <a:cubicBezTo>
                    <a:pt x="453" y="80"/>
                    <a:pt x="453" y="80"/>
                    <a:pt x="453" y="80"/>
                  </a:cubicBezTo>
                  <a:cubicBezTo>
                    <a:pt x="451" y="78"/>
                    <a:pt x="448" y="78"/>
                    <a:pt x="446" y="80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4" y="82"/>
                    <a:pt x="444" y="85"/>
                    <a:pt x="446" y="87"/>
                  </a:cubicBezTo>
                  <a:cubicBezTo>
                    <a:pt x="447" y="88"/>
                    <a:pt x="448" y="89"/>
                    <a:pt x="449" y="89"/>
                  </a:cubicBezTo>
                  <a:close/>
                  <a:moveTo>
                    <a:pt x="90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1" y="75"/>
                    <a:pt x="92" y="75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2"/>
                    <a:pt x="95" y="69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65"/>
                    <a:pt x="89" y="65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5" y="68"/>
                    <a:pt x="84" y="71"/>
                    <a:pt x="86" y="73"/>
                  </a:cubicBezTo>
                  <a:cubicBezTo>
                    <a:pt x="87" y="75"/>
                    <a:pt x="89" y="75"/>
                    <a:pt x="90" y="75"/>
                  </a:cubicBezTo>
                  <a:close/>
                  <a:moveTo>
                    <a:pt x="435" y="75"/>
                  </a:moveTo>
                  <a:cubicBezTo>
                    <a:pt x="435" y="75"/>
                    <a:pt x="435" y="75"/>
                    <a:pt x="435" y="75"/>
                  </a:cubicBezTo>
                  <a:cubicBezTo>
                    <a:pt x="436" y="75"/>
                    <a:pt x="438" y="74"/>
                    <a:pt x="439" y="73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0" y="71"/>
                    <a:pt x="440" y="68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6" y="64"/>
                    <a:pt x="433" y="65"/>
                    <a:pt x="431" y="67"/>
                  </a:cubicBezTo>
                  <a:cubicBezTo>
                    <a:pt x="431" y="67"/>
                    <a:pt x="431" y="67"/>
                    <a:pt x="431" y="67"/>
                  </a:cubicBezTo>
                  <a:cubicBezTo>
                    <a:pt x="429" y="69"/>
                    <a:pt x="429" y="72"/>
                    <a:pt x="431" y="74"/>
                  </a:cubicBezTo>
                  <a:cubicBezTo>
                    <a:pt x="432" y="75"/>
                    <a:pt x="434" y="75"/>
                    <a:pt x="435" y="75"/>
                  </a:cubicBezTo>
                  <a:close/>
                  <a:moveTo>
                    <a:pt x="105" y="63"/>
                  </a:moveTo>
                  <a:cubicBezTo>
                    <a:pt x="105" y="63"/>
                    <a:pt x="105" y="63"/>
                    <a:pt x="105" y="63"/>
                  </a:cubicBezTo>
                  <a:cubicBezTo>
                    <a:pt x="106" y="63"/>
                    <a:pt x="107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10" y="60"/>
                    <a:pt x="111" y="57"/>
                    <a:pt x="109" y="55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08" y="52"/>
                    <a:pt x="104" y="52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0" y="55"/>
                    <a:pt x="100" y="58"/>
                    <a:pt x="101" y="61"/>
                  </a:cubicBezTo>
                  <a:cubicBezTo>
                    <a:pt x="102" y="62"/>
                    <a:pt x="104" y="63"/>
                    <a:pt x="105" y="63"/>
                  </a:cubicBezTo>
                  <a:close/>
                  <a:moveTo>
                    <a:pt x="419" y="62"/>
                  </a:moveTo>
                  <a:cubicBezTo>
                    <a:pt x="419" y="62"/>
                    <a:pt x="419" y="62"/>
                    <a:pt x="419" y="62"/>
                  </a:cubicBezTo>
                  <a:cubicBezTo>
                    <a:pt x="421" y="62"/>
                    <a:pt x="422" y="62"/>
                    <a:pt x="423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5"/>
                    <a:pt x="422" y="53"/>
                  </a:cubicBezTo>
                  <a:cubicBezTo>
                    <a:pt x="422" y="53"/>
                    <a:pt x="422" y="53"/>
                    <a:pt x="422" y="53"/>
                  </a:cubicBezTo>
                  <a:cubicBezTo>
                    <a:pt x="420" y="52"/>
                    <a:pt x="417" y="52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4" y="57"/>
                    <a:pt x="414" y="60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7" y="62"/>
                    <a:pt x="418" y="62"/>
                    <a:pt x="419" y="62"/>
                  </a:cubicBezTo>
                  <a:close/>
                  <a:moveTo>
                    <a:pt x="121" y="51"/>
                  </a:moveTo>
                  <a:cubicBezTo>
                    <a:pt x="121" y="51"/>
                    <a:pt x="121" y="51"/>
                    <a:pt x="121" y="51"/>
                  </a:cubicBezTo>
                  <a:cubicBezTo>
                    <a:pt x="122" y="51"/>
                    <a:pt x="123" y="51"/>
                    <a:pt x="124" y="50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7" y="49"/>
                    <a:pt x="127" y="46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1"/>
                    <a:pt x="121" y="40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6" y="43"/>
                    <a:pt x="116" y="47"/>
                    <a:pt x="117" y="49"/>
                  </a:cubicBezTo>
                  <a:cubicBezTo>
                    <a:pt x="118" y="50"/>
                    <a:pt x="120" y="51"/>
                    <a:pt x="121" y="51"/>
                  </a:cubicBezTo>
                  <a:close/>
                  <a:moveTo>
                    <a:pt x="403" y="51"/>
                  </a:moveTo>
                  <a:cubicBezTo>
                    <a:pt x="403" y="51"/>
                    <a:pt x="403" y="51"/>
                    <a:pt x="403" y="51"/>
                  </a:cubicBezTo>
                  <a:cubicBezTo>
                    <a:pt x="405" y="51"/>
                    <a:pt x="406" y="50"/>
                    <a:pt x="407" y="49"/>
                  </a:cubicBezTo>
                  <a:cubicBezTo>
                    <a:pt x="407" y="49"/>
                    <a:pt x="407" y="49"/>
                    <a:pt x="407" y="49"/>
                  </a:cubicBezTo>
                  <a:cubicBezTo>
                    <a:pt x="409" y="46"/>
                    <a:pt x="408" y="43"/>
                    <a:pt x="406" y="42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4" y="40"/>
                    <a:pt x="400" y="41"/>
                    <a:pt x="399" y="43"/>
                  </a:cubicBezTo>
                  <a:cubicBezTo>
                    <a:pt x="399" y="43"/>
                    <a:pt x="399" y="43"/>
                    <a:pt x="399" y="43"/>
                  </a:cubicBezTo>
                  <a:cubicBezTo>
                    <a:pt x="397" y="46"/>
                    <a:pt x="398" y="49"/>
                    <a:pt x="400" y="50"/>
                  </a:cubicBezTo>
                  <a:cubicBezTo>
                    <a:pt x="400" y="50"/>
                    <a:pt x="400" y="50"/>
                    <a:pt x="400" y="50"/>
                  </a:cubicBezTo>
                  <a:cubicBezTo>
                    <a:pt x="401" y="51"/>
                    <a:pt x="402" y="51"/>
                    <a:pt x="403" y="51"/>
                  </a:cubicBezTo>
                  <a:close/>
                  <a:moveTo>
                    <a:pt x="139" y="41"/>
                  </a:move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40" y="41"/>
                    <a:pt x="141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3" y="39"/>
                    <a:pt x="144" y="36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2" y="31"/>
                    <a:pt x="139" y="30"/>
                    <a:pt x="136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3"/>
                    <a:pt x="133" y="36"/>
                    <a:pt x="134" y="38"/>
                  </a:cubicBezTo>
                  <a:cubicBezTo>
                    <a:pt x="135" y="40"/>
                    <a:pt x="137" y="41"/>
                    <a:pt x="139" y="41"/>
                  </a:cubicBezTo>
                  <a:close/>
                  <a:moveTo>
                    <a:pt x="386" y="41"/>
                  </a:moveTo>
                  <a:cubicBezTo>
                    <a:pt x="386" y="41"/>
                    <a:pt x="386" y="41"/>
                    <a:pt x="386" y="41"/>
                  </a:cubicBezTo>
                  <a:cubicBezTo>
                    <a:pt x="388" y="41"/>
                    <a:pt x="390" y="40"/>
                    <a:pt x="390" y="38"/>
                  </a:cubicBezTo>
                  <a:cubicBezTo>
                    <a:pt x="390" y="38"/>
                    <a:pt x="390" y="38"/>
                    <a:pt x="390" y="38"/>
                  </a:cubicBezTo>
                  <a:cubicBezTo>
                    <a:pt x="392" y="36"/>
                    <a:pt x="391" y="33"/>
                    <a:pt x="388" y="32"/>
                  </a:cubicBezTo>
                  <a:cubicBezTo>
                    <a:pt x="388" y="32"/>
                    <a:pt x="388" y="32"/>
                    <a:pt x="388" y="32"/>
                  </a:cubicBezTo>
                  <a:cubicBezTo>
                    <a:pt x="386" y="30"/>
                    <a:pt x="383" y="31"/>
                    <a:pt x="382" y="34"/>
                  </a:cubicBezTo>
                  <a:cubicBezTo>
                    <a:pt x="382" y="34"/>
                    <a:pt x="382" y="34"/>
                    <a:pt x="382" y="34"/>
                  </a:cubicBezTo>
                  <a:cubicBezTo>
                    <a:pt x="380" y="36"/>
                    <a:pt x="381" y="39"/>
                    <a:pt x="384" y="40"/>
                  </a:cubicBezTo>
                  <a:cubicBezTo>
                    <a:pt x="384" y="41"/>
                    <a:pt x="385" y="41"/>
                    <a:pt x="386" y="41"/>
                  </a:cubicBezTo>
                  <a:close/>
                  <a:moveTo>
                    <a:pt x="156" y="32"/>
                  </a:moveTo>
                  <a:cubicBezTo>
                    <a:pt x="156" y="32"/>
                    <a:pt x="156" y="32"/>
                    <a:pt x="156" y="32"/>
                  </a:cubicBezTo>
                  <a:cubicBezTo>
                    <a:pt x="157" y="32"/>
                    <a:pt x="158" y="32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61" y="31"/>
                    <a:pt x="162" y="28"/>
                    <a:pt x="161" y="25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0" y="23"/>
                    <a:pt x="157" y="22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2" y="24"/>
                    <a:pt x="151" y="27"/>
                    <a:pt x="152" y="29"/>
                  </a:cubicBezTo>
                  <a:cubicBezTo>
                    <a:pt x="153" y="31"/>
                    <a:pt x="154" y="32"/>
                    <a:pt x="156" y="32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2"/>
                    <a:pt x="368" y="32"/>
                  </a:cubicBezTo>
                  <a:cubicBezTo>
                    <a:pt x="370" y="32"/>
                    <a:pt x="372" y="31"/>
                    <a:pt x="373" y="29"/>
                  </a:cubicBezTo>
                  <a:cubicBezTo>
                    <a:pt x="373" y="29"/>
                    <a:pt x="373" y="29"/>
                    <a:pt x="373" y="29"/>
                  </a:cubicBezTo>
                  <a:cubicBezTo>
                    <a:pt x="374" y="27"/>
                    <a:pt x="373" y="24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68" y="21"/>
                    <a:pt x="365" y="23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3" y="28"/>
                    <a:pt x="364" y="31"/>
                    <a:pt x="366" y="32"/>
                  </a:cubicBezTo>
                  <a:cubicBezTo>
                    <a:pt x="367" y="32"/>
                    <a:pt x="368" y="32"/>
                    <a:pt x="368" y="32"/>
                  </a:cubicBezTo>
                  <a:close/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6" y="25"/>
                    <a:pt x="176" y="25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9" y="24"/>
                    <a:pt x="180" y="21"/>
                    <a:pt x="179" y="18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16"/>
                    <a:pt x="176" y="14"/>
                    <a:pt x="173" y="15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0" y="16"/>
                    <a:pt x="169" y="19"/>
                    <a:pt x="170" y="22"/>
                  </a:cubicBezTo>
                  <a:cubicBezTo>
                    <a:pt x="171" y="24"/>
                    <a:pt x="173" y="25"/>
                    <a:pt x="175" y="25"/>
                  </a:cubicBezTo>
                  <a:close/>
                  <a:moveTo>
                    <a:pt x="350" y="25"/>
                  </a:moveTo>
                  <a:cubicBezTo>
                    <a:pt x="350" y="25"/>
                    <a:pt x="350" y="25"/>
                    <a:pt x="350" y="25"/>
                  </a:cubicBezTo>
                  <a:cubicBezTo>
                    <a:pt x="352" y="25"/>
                    <a:pt x="354" y="24"/>
                    <a:pt x="355" y="21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6" y="19"/>
                    <a:pt x="354" y="16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49" y="14"/>
                    <a:pt x="346" y="15"/>
                    <a:pt x="345" y="18"/>
                  </a:cubicBezTo>
                  <a:cubicBezTo>
                    <a:pt x="345" y="18"/>
                    <a:pt x="345" y="18"/>
                    <a:pt x="345" y="18"/>
                  </a:cubicBezTo>
                  <a:cubicBezTo>
                    <a:pt x="344" y="21"/>
                    <a:pt x="346" y="24"/>
                    <a:pt x="348" y="24"/>
                  </a:cubicBezTo>
                  <a:cubicBezTo>
                    <a:pt x="348" y="24"/>
                    <a:pt x="348" y="24"/>
                    <a:pt x="348" y="24"/>
                  </a:cubicBezTo>
                  <a:cubicBezTo>
                    <a:pt x="349" y="25"/>
                    <a:pt x="349" y="25"/>
                    <a:pt x="350" y="25"/>
                  </a:cubicBezTo>
                  <a:close/>
                  <a:moveTo>
                    <a:pt x="194" y="19"/>
                  </a:move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8" y="18"/>
                    <a:pt x="199" y="15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0"/>
                    <a:pt x="195" y="8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0" y="10"/>
                    <a:pt x="188" y="13"/>
                    <a:pt x="189" y="15"/>
                  </a:cubicBezTo>
                  <a:cubicBezTo>
                    <a:pt x="189" y="17"/>
                    <a:pt x="191" y="19"/>
                    <a:pt x="194" y="19"/>
                  </a:cubicBezTo>
                  <a:close/>
                  <a:moveTo>
                    <a:pt x="331" y="19"/>
                  </a:moveTo>
                  <a:cubicBezTo>
                    <a:pt x="331" y="19"/>
                    <a:pt x="331" y="19"/>
                    <a:pt x="331" y="19"/>
                  </a:cubicBezTo>
                  <a:cubicBezTo>
                    <a:pt x="333" y="19"/>
                    <a:pt x="335" y="17"/>
                    <a:pt x="33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6" y="12"/>
                    <a:pt x="335" y="10"/>
                    <a:pt x="332" y="9"/>
                  </a:cubicBezTo>
                  <a:cubicBezTo>
                    <a:pt x="332" y="9"/>
                    <a:pt x="332" y="9"/>
                    <a:pt x="332" y="9"/>
                  </a:cubicBezTo>
                  <a:cubicBezTo>
                    <a:pt x="330" y="8"/>
                    <a:pt x="327" y="10"/>
                    <a:pt x="326" y="13"/>
                  </a:cubicBezTo>
                  <a:cubicBezTo>
                    <a:pt x="326" y="13"/>
                    <a:pt x="326" y="13"/>
                    <a:pt x="326" y="13"/>
                  </a:cubicBezTo>
                  <a:cubicBezTo>
                    <a:pt x="325" y="15"/>
                    <a:pt x="327" y="18"/>
                    <a:pt x="330" y="19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330" y="19"/>
                    <a:pt x="330" y="19"/>
                    <a:pt x="331" y="19"/>
                  </a:cubicBezTo>
                  <a:close/>
                  <a:moveTo>
                    <a:pt x="213" y="14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7" y="14"/>
                    <a:pt x="218" y="11"/>
                    <a:pt x="218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6"/>
                    <a:pt x="215" y="4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09" y="5"/>
                    <a:pt x="208" y="8"/>
                    <a:pt x="208" y="10"/>
                  </a:cubicBezTo>
                  <a:cubicBezTo>
                    <a:pt x="209" y="13"/>
                    <a:pt x="211" y="14"/>
                    <a:pt x="213" y="14"/>
                  </a:cubicBezTo>
                  <a:close/>
                  <a:moveTo>
                    <a:pt x="312" y="14"/>
                  </a:moveTo>
                  <a:cubicBezTo>
                    <a:pt x="312" y="14"/>
                    <a:pt x="312" y="14"/>
                    <a:pt x="312" y="14"/>
                  </a:cubicBezTo>
                  <a:cubicBezTo>
                    <a:pt x="314" y="14"/>
                    <a:pt x="316" y="13"/>
                    <a:pt x="317" y="10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8"/>
                    <a:pt x="315" y="5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0" y="4"/>
                    <a:pt x="307" y="6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6" y="11"/>
                    <a:pt x="308" y="14"/>
                    <a:pt x="311" y="14"/>
                  </a:cubicBezTo>
                  <a:cubicBezTo>
                    <a:pt x="311" y="14"/>
                    <a:pt x="311" y="14"/>
                    <a:pt x="312" y="14"/>
                  </a:cubicBezTo>
                  <a:close/>
                  <a:moveTo>
                    <a:pt x="233" y="11"/>
                  </a:move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6" y="11"/>
                    <a:pt x="238" y="9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7" y="3"/>
                    <a:pt x="235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29" y="2"/>
                    <a:pt x="227" y="4"/>
                    <a:pt x="228" y="7"/>
                  </a:cubicBezTo>
                  <a:cubicBezTo>
                    <a:pt x="228" y="10"/>
                    <a:pt x="230" y="11"/>
                    <a:pt x="233" y="11"/>
                  </a:cubicBezTo>
                  <a:close/>
                  <a:moveTo>
                    <a:pt x="292" y="11"/>
                  </a:moveTo>
                  <a:cubicBezTo>
                    <a:pt x="292" y="11"/>
                    <a:pt x="292" y="11"/>
                    <a:pt x="292" y="11"/>
                  </a:cubicBezTo>
                  <a:cubicBezTo>
                    <a:pt x="294" y="11"/>
                    <a:pt x="297" y="10"/>
                    <a:pt x="297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7" y="4"/>
                    <a:pt x="295" y="2"/>
                    <a:pt x="293" y="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0" y="1"/>
                    <a:pt x="287" y="3"/>
                    <a:pt x="287" y="6"/>
                  </a:cubicBezTo>
                  <a:cubicBezTo>
                    <a:pt x="287" y="6"/>
                    <a:pt x="287" y="6"/>
                    <a:pt x="287" y="6"/>
                  </a:cubicBezTo>
                  <a:cubicBezTo>
                    <a:pt x="287" y="9"/>
                    <a:pt x="289" y="11"/>
                    <a:pt x="291" y="11"/>
                  </a:cubicBezTo>
                  <a:cubicBezTo>
                    <a:pt x="292" y="11"/>
                    <a:pt x="292" y="11"/>
                    <a:pt x="292" y="11"/>
                  </a:cubicBezTo>
                  <a:close/>
                  <a:moveTo>
                    <a:pt x="252" y="10"/>
                  </a:move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2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5" y="10"/>
                    <a:pt x="257" y="7"/>
                    <a:pt x="257" y="5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57" y="2"/>
                    <a:pt x="255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9" y="0"/>
                    <a:pt x="247" y="2"/>
                    <a:pt x="247" y="5"/>
                  </a:cubicBezTo>
                  <a:cubicBezTo>
                    <a:pt x="247" y="8"/>
                    <a:pt x="250" y="10"/>
                    <a:pt x="252" y="10"/>
                  </a:cubicBezTo>
                  <a:close/>
                  <a:moveTo>
                    <a:pt x="272" y="10"/>
                  </a:moveTo>
                  <a:cubicBezTo>
                    <a:pt x="272" y="10"/>
                    <a:pt x="272" y="10"/>
                    <a:pt x="272" y="10"/>
                  </a:cubicBezTo>
                  <a:cubicBezTo>
                    <a:pt x="275" y="10"/>
                    <a:pt x="277" y="8"/>
                    <a:pt x="277" y="5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77" y="2"/>
                    <a:pt x="275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70" y="0"/>
                    <a:pt x="267" y="2"/>
                    <a:pt x="267" y="5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7" y="7"/>
                    <a:pt x="269" y="10"/>
                    <a:pt x="272" y="10"/>
                  </a:cubicBezTo>
                  <a:cubicBezTo>
                    <a:pt x="272" y="10"/>
                    <a:pt x="272" y="10"/>
                    <a:pt x="272" y="10"/>
                  </a:cubicBezTo>
                  <a:close/>
                  <a:moveTo>
                    <a:pt x="523" y="227"/>
                  </a:moveTo>
                  <a:cubicBezTo>
                    <a:pt x="523" y="227"/>
                    <a:pt x="523" y="227"/>
                    <a:pt x="524" y="226"/>
                  </a:cubicBezTo>
                  <a:cubicBezTo>
                    <a:pt x="524" y="226"/>
                    <a:pt x="524" y="226"/>
                    <a:pt x="524" y="226"/>
                  </a:cubicBezTo>
                  <a:cubicBezTo>
                    <a:pt x="524" y="225"/>
                    <a:pt x="524" y="225"/>
                    <a:pt x="524" y="225"/>
                  </a:cubicBezTo>
                  <a:cubicBezTo>
                    <a:pt x="524" y="224"/>
                    <a:pt x="524" y="224"/>
                    <a:pt x="524" y="224"/>
                  </a:cubicBezTo>
                  <a:cubicBezTo>
                    <a:pt x="524" y="222"/>
                    <a:pt x="524" y="221"/>
                    <a:pt x="523" y="220"/>
                  </a:cubicBezTo>
                  <a:cubicBezTo>
                    <a:pt x="522" y="219"/>
                    <a:pt x="520" y="218"/>
                    <a:pt x="518" y="219"/>
                  </a:cubicBezTo>
                  <a:cubicBezTo>
                    <a:pt x="518" y="219"/>
                    <a:pt x="518" y="219"/>
                    <a:pt x="518" y="219"/>
                  </a:cubicBezTo>
                  <a:cubicBezTo>
                    <a:pt x="517" y="219"/>
                    <a:pt x="517" y="219"/>
                    <a:pt x="517" y="219"/>
                  </a:cubicBezTo>
                  <a:cubicBezTo>
                    <a:pt x="516" y="220"/>
                    <a:pt x="516" y="220"/>
                    <a:pt x="516" y="220"/>
                  </a:cubicBezTo>
                  <a:cubicBezTo>
                    <a:pt x="515" y="221"/>
                    <a:pt x="514" y="222"/>
                    <a:pt x="514" y="224"/>
                  </a:cubicBezTo>
                  <a:cubicBezTo>
                    <a:pt x="514" y="224"/>
                    <a:pt x="514" y="224"/>
                    <a:pt x="515" y="225"/>
                  </a:cubicBezTo>
                  <a:cubicBezTo>
                    <a:pt x="515" y="225"/>
                    <a:pt x="515" y="225"/>
                    <a:pt x="515" y="226"/>
                  </a:cubicBezTo>
                  <a:cubicBezTo>
                    <a:pt x="515" y="226"/>
                    <a:pt x="515" y="226"/>
                    <a:pt x="515" y="226"/>
                  </a:cubicBezTo>
                  <a:cubicBezTo>
                    <a:pt x="515" y="227"/>
                    <a:pt x="516" y="227"/>
                    <a:pt x="516" y="227"/>
                  </a:cubicBezTo>
                  <a:cubicBezTo>
                    <a:pt x="516" y="227"/>
                    <a:pt x="516" y="228"/>
                    <a:pt x="517" y="228"/>
                  </a:cubicBezTo>
                  <a:cubicBezTo>
                    <a:pt x="517" y="228"/>
                    <a:pt x="517" y="228"/>
                    <a:pt x="518" y="228"/>
                  </a:cubicBezTo>
                  <a:cubicBezTo>
                    <a:pt x="518" y="228"/>
                    <a:pt x="518" y="228"/>
                    <a:pt x="518" y="229"/>
                  </a:cubicBezTo>
                  <a:cubicBezTo>
                    <a:pt x="519" y="229"/>
                    <a:pt x="519" y="229"/>
                    <a:pt x="519" y="229"/>
                  </a:cubicBezTo>
                  <a:cubicBezTo>
                    <a:pt x="521" y="229"/>
                    <a:pt x="522" y="228"/>
                    <a:pt x="523" y="2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1" name="Oval 13">
              <a:extLst>
                <a:ext uri="{FF2B5EF4-FFF2-40B4-BE49-F238E27FC236}">
                  <a16:creationId xmlns:a16="http://schemas.microsoft.com/office/drawing/2014/main" id="{BB0D544B-6724-E8A3-156D-3CFB54018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376613"/>
              <a:ext cx="103188" cy="10795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2" name="Oval 14">
              <a:extLst>
                <a:ext uri="{FF2B5EF4-FFF2-40B4-BE49-F238E27FC236}">
                  <a16:creationId xmlns:a16="http://schemas.microsoft.com/office/drawing/2014/main" id="{BA9770BD-716E-53FE-9D33-6C70F4E51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376613"/>
              <a:ext cx="103188" cy="107950"/>
            </a:xfrm>
            <a:prstGeom prst="ellips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3" name="Oval 29">
              <a:extLst>
                <a:ext uri="{FF2B5EF4-FFF2-40B4-BE49-F238E27FC236}">
                  <a16:creationId xmlns:a16="http://schemas.microsoft.com/office/drawing/2014/main" id="{FD5442E1-6362-1965-FFBE-9BA67150A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0113" y="3376613"/>
              <a:ext cx="103188" cy="107950"/>
            </a:xfrm>
            <a:prstGeom prst="ellipse">
              <a:avLst/>
            </a:prstGeom>
            <a:solidFill>
              <a:schemeClr val="bg2"/>
            </a:solidFill>
            <a:ln w="30163" cap="flat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4" name="Line 30">
            <a:extLst>
              <a:ext uri="{FF2B5EF4-FFF2-40B4-BE49-F238E27FC236}">
                <a16:creationId xmlns:a16="http://schemas.microsoft.com/office/drawing/2014/main" id="{65E79076-C3DD-6AD3-B652-5AFDBA6F64F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4701" y="3239875"/>
            <a:ext cx="266700" cy="0"/>
          </a:xfrm>
          <a:prstGeom prst="line">
            <a:avLst/>
          </a:prstGeom>
          <a:noFill/>
          <a:ln w="30163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34A0AC4-3829-1261-DB91-EE49066394BB}"/>
              </a:ext>
            </a:extLst>
          </p:cNvPr>
          <p:cNvGrpSpPr/>
          <p:nvPr/>
        </p:nvGrpSpPr>
        <p:grpSpPr>
          <a:xfrm>
            <a:off x="5461401" y="3185900"/>
            <a:ext cx="2085976" cy="1063625"/>
            <a:chOff x="6350000" y="3376613"/>
            <a:chExt cx="2085976" cy="1063625"/>
          </a:xfrm>
        </p:grpSpPr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1B1F955E-3933-378E-FBA9-91F8449CC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50" y="3567113"/>
              <a:ext cx="1997075" cy="873125"/>
            </a:xfrm>
            <a:custGeom>
              <a:avLst/>
              <a:gdLst>
                <a:gd name="T0" fmla="*/ 517 w 524"/>
                <a:gd name="T1" fmla="*/ 1 h 229"/>
                <a:gd name="T2" fmla="*/ 522 w 524"/>
                <a:gd name="T3" fmla="*/ 9 h 229"/>
                <a:gd name="T4" fmla="*/ 252 w 524"/>
                <a:gd name="T5" fmla="*/ 219 h 229"/>
                <a:gd name="T6" fmla="*/ 272 w 524"/>
                <a:gd name="T7" fmla="*/ 229 h 229"/>
                <a:gd name="T8" fmla="*/ 271 w 524"/>
                <a:gd name="T9" fmla="*/ 219 h 229"/>
                <a:gd name="T10" fmla="*/ 233 w 524"/>
                <a:gd name="T11" fmla="*/ 218 h 229"/>
                <a:gd name="T12" fmla="*/ 291 w 524"/>
                <a:gd name="T13" fmla="*/ 228 h 229"/>
                <a:gd name="T14" fmla="*/ 286 w 524"/>
                <a:gd name="T15" fmla="*/ 223 h 229"/>
                <a:gd name="T16" fmla="*/ 213 w 524"/>
                <a:gd name="T17" fmla="*/ 215 h 229"/>
                <a:gd name="T18" fmla="*/ 311 w 524"/>
                <a:gd name="T19" fmla="*/ 225 h 229"/>
                <a:gd name="T20" fmla="*/ 316 w 524"/>
                <a:gd name="T21" fmla="*/ 219 h 229"/>
                <a:gd name="T22" fmla="*/ 198 w 524"/>
                <a:gd name="T23" fmla="*/ 216 h 229"/>
                <a:gd name="T24" fmla="*/ 193 w 524"/>
                <a:gd name="T25" fmla="*/ 220 h 229"/>
                <a:gd name="T26" fmla="*/ 329 w 524"/>
                <a:gd name="T27" fmla="*/ 210 h 229"/>
                <a:gd name="T28" fmla="*/ 179 w 524"/>
                <a:gd name="T29" fmla="*/ 211 h 229"/>
                <a:gd name="T30" fmla="*/ 349 w 524"/>
                <a:gd name="T31" fmla="*/ 214 h 229"/>
                <a:gd name="T32" fmla="*/ 348 w 524"/>
                <a:gd name="T33" fmla="*/ 204 h 229"/>
                <a:gd name="T34" fmla="*/ 158 w 524"/>
                <a:gd name="T35" fmla="*/ 197 h 229"/>
                <a:gd name="T36" fmla="*/ 368 w 524"/>
                <a:gd name="T37" fmla="*/ 207 h 229"/>
                <a:gd name="T38" fmla="*/ 363 w 524"/>
                <a:gd name="T39" fmla="*/ 204 h 229"/>
                <a:gd name="T40" fmla="*/ 140 w 524"/>
                <a:gd name="T41" fmla="*/ 189 h 229"/>
                <a:gd name="T42" fmla="*/ 388 w 524"/>
                <a:gd name="T43" fmla="*/ 197 h 229"/>
                <a:gd name="T44" fmla="*/ 383 w 524"/>
                <a:gd name="T45" fmla="*/ 189 h 229"/>
                <a:gd name="T46" fmla="*/ 124 w 524"/>
                <a:gd name="T47" fmla="*/ 179 h 229"/>
                <a:gd name="T48" fmla="*/ 403 w 524"/>
                <a:gd name="T49" fmla="*/ 188 h 229"/>
                <a:gd name="T50" fmla="*/ 400 w 524"/>
                <a:gd name="T51" fmla="*/ 179 h 229"/>
                <a:gd name="T52" fmla="*/ 109 w 524"/>
                <a:gd name="T53" fmla="*/ 175 h 229"/>
                <a:gd name="T54" fmla="*/ 419 w 524"/>
                <a:gd name="T55" fmla="*/ 176 h 229"/>
                <a:gd name="T56" fmla="*/ 423 w 524"/>
                <a:gd name="T57" fmla="*/ 168 h 229"/>
                <a:gd name="T58" fmla="*/ 93 w 524"/>
                <a:gd name="T59" fmla="*/ 162 h 229"/>
                <a:gd name="T60" fmla="*/ 86 w 524"/>
                <a:gd name="T61" fmla="*/ 163 h 229"/>
                <a:gd name="T62" fmla="*/ 438 w 524"/>
                <a:gd name="T63" fmla="*/ 156 h 229"/>
                <a:gd name="T64" fmla="*/ 75 w 524"/>
                <a:gd name="T65" fmla="*/ 150 h 229"/>
                <a:gd name="T66" fmla="*/ 71 w 524"/>
                <a:gd name="T67" fmla="*/ 149 h 229"/>
                <a:gd name="T68" fmla="*/ 452 w 524"/>
                <a:gd name="T69" fmla="*/ 142 h 229"/>
                <a:gd name="T70" fmla="*/ 65 w 524"/>
                <a:gd name="T71" fmla="*/ 134 h 229"/>
                <a:gd name="T72" fmla="*/ 62 w 524"/>
                <a:gd name="T73" fmla="*/ 136 h 229"/>
                <a:gd name="T74" fmla="*/ 458 w 524"/>
                <a:gd name="T75" fmla="*/ 127 h 229"/>
                <a:gd name="T76" fmla="*/ 52 w 524"/>
                <a:gd name="T77" fmla="*/ 119 h 229"/>
                <a:gd name="T78" fmla="*/ 45 w 524"/>
                <a:gd name="T79" fmla="*/ 118 h 229"/>
                <a:gd name="T80" fmla="*/ 477 w 524"/>
                <a:gd name="T81" fmla="*/ 111 h 229"/>
                <a:gd name="T82" fmla="*/ 41 w 524"/>
                <a:gd name="T83" fmla="*/ 103 h 229"/>
                <a:gd name="T84" fmla="*/ 34 w 524"/>
                <a:gd name="T85" fmla="*/ 101 h 229"/>
                <a:gd name="T86" fmla="*/ 487 w 524"/>
                <a:gd name="T87" fmla="*/ 94 h 229"/>
                <a:gd name="T88" fmla="*/ 29 w 524"/>
                <a:gd name="T89" fmla="*/ 86 h 229"/>
                <a:gd name="T90" fmla="*/ 25 w 524"/>
                <a:gd name="T91" fmla="*/ 83 h 229"/>
                <a:gd name="T92" fmla="*/ 499 w 524"/>
                <a:gd name="T93" fmla="*/ 83 h 229"/>
                <a:gd name="T94" fmla="*/ 21 w 524"/>
                <a:gd name="T95" fmla="*/ 68 h 229"/>
                <a:gd name="T96" fmla="*/ 19 w 524"/>
                <a:gd name="T97" fmla="*/ 58 h 229"/>
                <a:gd name="T98" fmla="*/ 504 w 524"/>
                <a:gd name="T99" fmla="*/ 58 h 229"/>
                <a:gd name="T100" fmla="*/ 14 w 524"/>
                <a:gd name="T101" fmla="*/ 49 h 229"/>
                <a:gd name="T102" fmla="*/ 9 w 524"/>
                <a:gd name="T103" fmla="*/ 46 h 229"/>
                <a:gd name="T104" fmla="*/ 514 w 524"/>
                <a:gd name="T105" fmla="*/ 46 h 229"/>
                <a:gd name="T106" fmla="*/ 9 w 524"/>
                <a:gd name="T107" fmla="*/ 30 h 229"/>
                <a:gd name="T108" fmla="*/ 7 w 524"/>
                <a:gd name="T109" fmla="*/ 20 h 229"/>
                <a:gd name="T110" fmla="*/ 520 w 524"/>
                <a:gd name="T111" fmla="*/ 26 h 229"/>
                <a:gd name="T112" fmla="*/ 515 w 524"/>
                <a:gd name="T113" fmla="*/ 30 h 229"/>
                <a:gd name="T114" fmla="*/ 8 w 524"/>
                <a:gd name="T115" fmla="*/ 2 h 229"/>
                <a:gd name="T116" fmla="*/ 1 w 524"/>
                <a:gd name="T117" fmla="*/ 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229">
                  <a:moveTo>
                    <a:pt x="519" y="10"/>
                  </a:moveTo>
                  <a:cubicBezTo>
                    <a:pt x="518" y="10"/>
                    <a:pt x="517" y="10"/>
                    <a:pt x="517" y="10"/>
                  </a:cubicBezTo>
                  <a:cubicBezTo>
                    <a:pt x="516" y="10"/>
                    <a:pt x="516" y="9"/>
                    <a:pt x="515" y="9"/>
                  </a:cubicBezTo>
                  <a:cubicBezTo>
                    <a:pt x="514" y="8"/>
                    <a:pt x="514" y="7"/>
                    <a:pt x="514" y="5"/>
                  </a:cubicBezTo>
                  <a:cubicBezTo>
                    <a:pt x="514" y="4"/>
                    <a:pt x="514" y="3"/>
                    <a:pt x="515" y="2"/>
                  </a:cubicBezTo>
                  <a:cubicBezTo>
                    <a:pt x="515" y="2"/>
                    <a:pt x="516" y="1"/>
                    <a:pt x="516" y="1"/>
                  </a:cubicBezTo>
                  <a:cubicBezTo>
                    <a:pt x="516" y="1"/>
                    <a:pt x="516" y="1"/>
                    <a:pt x="517" y="1"/>
                  </a:cubicBezTo>
                  <a:cubicBezTo>
                    <a:pt x="517" y="1"/>
                    <a:pt x="517" y="1"/>
                    <a:pt x="518" y="1"/>
                  </a:cubicBezTo>
                  <a:cubicBezTo>
                    <a:pt x="518" y="0"/>
                    <a:pt x="519" y="0"/>
                    <a:pt x="520" y="1"/>
                  </a:cubicBezTo>
                  <a:cubicBezTo>
                    <a:pt x="520" y="1"/>
                    <a:pt x="520" y="1"/>
                    <a:pt x="520" y="1"/>
                  </a:cubicBezTo>
                  <a:cubicBezTo>
                    <a:pt x="521" y="1"/>
                    <a:pt x="521" y="1"/>
                    <a:pt x="521" y="1"/>
                  </a:cubicBezTo>
                  <a:cubicBezTo>
                    <a:pt x="522" y="1"/>
                    <a:pt x="522" y="2"/>
                    <a:pt x="522" y="2"/>
                  </a:cubicBezTo>
                  <a:cubicBezTo>
                    <a:pt x="523" y="3"/>
                    <a:pt x="524" y="4"/>
                    <a:pt x="524" y="5"/>
                  </a:cubicBezTo>
                  <a:cubicBezTo>
                    <a:pt x="524" y="7"/>
                    <a:pt x="523" y="8"/>
                    <a:pt x="522" y="9"/>
                  </a:cubicBezTo>
                  <a:cubicBezTo>
                    <a:pt x="521" y="10"/>
                    <a:pt x="520" y="10"/>
                    <a:pt x="519" y="10"/>
                  </a:cubicBezTo>
                  <a:close/>
                  <a:moveTo>
                    <a:pt x="252" y="229"/>
                  </a:moveTo>
                  <a:cubicBezTo>
                    <a:pt x="252" y="229"/>
                    <a:pt x="252" y="229"/>
                    <a:pt x="252" y="229"/>
                  </a:cubicBezTo>
                  <a:cubicBezTo>
                    <a:pt x="255" y="229"/>
                    <a:pt x="257" y="227"/>
                    <a:pt x="257" y="224"/>
                  </a:cubicBezTo>
                  <a:cubicBezTo>
                    <a:pt x="257" y="224"/>
                    <a:pt x="257" y="224"/>
                    <a:pt x="257" y="224"/>
                  </a:cubicBezTo>
                  <a:cubicBezTo>
                    <a:pt x="257" y="222"/>
                    <a:pt x="255" y="219"/>
                    <a:pt x="252" y="219"/>
                  </a:cubicBezTo>
                  <a:cubicBezTo>
                    <a:pt x="252" y="219"/>
                    <a:pt x="252" y="219"/>
                    <a:pt x="252" y="219"/>
                  </a:cubicBezTo>
                  <a:cubicBezTo>
                    <a:pt x="249" y="219"/>
                    <a:pt x="247" y="221"/>
                    <a:pt x="247" y="224"/>
                  </a:cubicBezTo>
                  <a:cubicBezTo>
                    <a:pt x="247" y="224"/>
                    <a:pt x="247" y="224"/>
                    <a:pt x="247" y="224"/>
                  </a:cubicBezTo>
                  <a:cubicBezTo>
                    <a:pt x="247" y="227"/>
                    <a:pt x="249" y="229"/>
                    <a:pt x="252" y="229"/>
                  </a:cubicBezTo>
                  <a:cubicBezTo>
                    <a:pt x="252" y="229"/>
                    <a:pt x="252" y="229"/>
                    <a:pt x="252" y="229"/>
                  </a:cubicBezTo>
                  <a:close/>
                  <a:moveTo>
                    <a:pt x="272" y="229"/>
                  </a:move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2" y="229"/>
                    <a:pt x="272" y="229"/>
                    <a:pt x="272" y="229"/>
                  </a:cubicBezTo>
                  <a:cubicBezTo>
                    <a:pt x="275" y="229"/>
                    <a:pt x="277" y="227"/>
                    <a:pt x="277" y="224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7" y="221"/>
                    <a:pt x="274" y="219"/>
                    <a:pt x="271" y="219"/>
                  </a:cubicBezTo>
                  <a:cubicBezTo>
                    <a:pt x="271" y="219"/>
                    <a:pt x="271" y="219"/>
                    <a:pt x="271" y="219"/>
                  </a:cubicBezTo>
                  <a:cubicBezTo>
                    <a:pt x="269" y="219"/>
                    <a:pt x="267" y="221"/>
                    <a:pt x="267" y="224"/>
                  </a:cubicBezTo>
                  <a:cubicBezTo>
                    <a:pt x="267" y="227"/>
                    <a:pt x="269" y="229"/>
                    <a:pt x="272" y="229"/>
                  </a:cubicBezTo>
                  <a:close/>
                  <a:moveTo>
                    <a:pt x="232" y="228"/>
                  </a:moveTo>
                  <a:cubicBezTo>
                    <a:pt x="232" y="228"/>
                    <a:pt x="232" y="228"/>
                    <a:pt x="232" y="228"/>
                  </a:cubicBezTo>
                  <a:cubicBezTo>
                    <a:pt x="235" y="228"/>
                    <a:pt x="237" y="226"/>
                    <a:pt x="237" y="223"/>
                  </a:cubicBezTo>
                  <a:cubicBezTo>
                    <a:pt x="237" y="223"/>
                    <a:pt x="237" y="223"/>
                    <a:pt x="237" y="223"/>
                  </a:cubicBezTo>
                  <a:cubicBezTo>
                    <a:pt x="237" y="220"/>
                    <a:pt x="235" y="218"/>
                    <a:pt x="233" y="218"/>
                  </a:cubicBezTo>
                  <a:cubicBezTo>
                    <a:pt x="233" y="218"/>
                    <a:pt x="233" y="218"/>
                    <a:pt x="233" y="218"/>
                  </a:cubicBezTo>
                  <a:cubicBezTo>
                    <a:pt x="230" y="217"/>
                    <a:pt x="227" y="219"/>
                    <a:pt x="227" y="222"/>
                  </a:cubicBezTo>
                  <a:cubicBezTo>
                    <a:pt x="227" y="222"/>
                    <a:pt x="227" y="222"/>
                    <a:pt x="227" y="222"/>
                  </a:cubicBezTo>
                  <a:cubicBezTo>
                    <a:pt x="227" y="225"/>
                    <a:pt x="229" y="227"/>
                    <a:pt x="231" y="228"/>
                  </a:cubicBezTo>
                  <a:cubicBezTo>
                    <a:pt x="232" y="228"/>
                    <a:pt x="232" y="228"/>
                    <a:pt x="232" y="228"/>
                  </a:cubicBezTo>
                  <a:close/>
                  <a:moveTo>
                    <a:pt x="291" y="228"/>
                  </a:moveTo>
                  <a:cubicBezTo>
                    <a:pt x="291" y="228"/>
                    <a:pt x="291" y="228"/>
                    <a:pt x="291" y="228"/>
                  </a:cubicBezTo>
                  <a:cubicBezTo>
                    <a:pt x="292" y="228"/>
                    <a:pt x="292" y="228"/>
                    <a:pt x="292" y="228"/>
                  </a:cubicBezTo>
                  <a:cubicBezTo>
                    <a:pt x="292" y="228"/>
                    <a:pt x="292" y="228"/>
                    <a:pt x="292" y="228"/>
                  </a:cubicBezTo>
                  <a:cubicBezTo>
                    <a:pt x="295" y="227"/>
                    <a:pt x="297" y="225"/>
                    <a:pt x="296" y="222"/>
                  </a:cubicBezTo>
                  <a:cubicBezTo>
                    <a:pt x="296" y="222"/>
                    <a:pt x="296" y="222"/>
                    <a:pt x="296" y="222"/>
                  </a:cubicBezTo>
                  <a:cubicBezTo>
                    <a:pt x="296" y="219"/>
                    <a:pt x="294" y="217"/>
                    <a:pt x="291" y="218"/>
                  </a:cubicBezTo>
                  <a:cubicBezTo>
                    <a:pt x="291" y="218"/>
                    <a:pt x="291" y="218"/>
                    <a:pt x="291" y="218"/>
                  </a:cubicBezTo>
                  <a:cubicBezTo>
                    <a:pt x="288" y="218"/>
                    <a:pt x="286" y="220"/>
                    <a:pt x="286" y="223"/>
                  </a:cubicBezTo>
                  <a:cubicBezTo>
                    <a:pt x="287" y="226"/>
                    <a:pt x="289" y="228"/>
                    <a:pt x="291" y="228"/>
                  </a:cubicBezTo>
                  <a:close/>
                  <a:moveTo>
                    <a:pt x="212" y="225"/>
                  </a:moveTo>
                  <a:cubicBezTo>
                    <a:pt x="212" y="225"/>
                    <a:pt x="212" y="225"/>
                    <a:pt x="212" y="225"/>
                  </a:cubicBezTo>
                  <a:cubicBezTo>
                    <a:pt x="215" y="225"/>
                    <a:pt x="217" y="223"/>
                    <a:pt x="217" y="221"/>
                  </a:cubicBezTo>
                  <a:cubicBezTo>
                    <a:pt x="217" y="221"/>
                    <a:pt x="217" y="221"/>
                    <a:pt x="217" y="221"/>
                  </a:cubicBezTo>
                  <a:cubicBezTo>
                    <a:pt x="218" y="218"/>
                    <a:pt x="216" y="215"/>
                    <a:pt x="213" y="215"/>
                  </a:cubicBezTo>
                  <a:cubicBezTo>
                    <a:pt x="213" y="215"/>
                    <a:pt x="213" y="215"/>
                    <a:pt x="213" y="215"/>
                  </a:cubicBezTo>
                  <a:cubicBezTo>
                    <a:pt x="211" y="214"/>
                    <a:pt x="208" y="216"/>
                    <a:pt x="208" y="219"/>
                  </a:cubicBezTo>
                  <a:cubicBezTo>
                    <a:pt x="208" y="219"/>
                    <a:pt x="208" y="219"/>
                    <a:pt x="208" y="219"/>
                  </a:cubicBezTo>
                  <a:cubicBezTo>
                    <a:pt x="207" y="221"/>
                    <a:pt x="209" y="224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ubicBezTo>
                    <a:pt x="212" y="225"/>
                    <a:pt x="212" y="225"/>
                    <a:pt x="212" y="225"/>
                  </a:cubicBezTo>
                  <a:close/>
                  <a:moveTo>
                    <a:pt x="311" y="225"/>
                  </a:moveTo>
                  <a:cubicBezTo>
                    <a:pt x="311" y="225"/>
                    <a:pt x="311" y="225"/>
                    <a:pt x="311" y="225"/>
                  </a:cubicBezTo>
                  <a:cubicBezTo>
                    <a:pt x="311" y="225"/>
                    <a:pt x="312" y="225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2" y="224"/>
                    <a:pt x="312" y="224"/>
                    <a:pt x="312" y="224"/>
                  </a:cubicBezTo>
                  <a:cubicBezTo>
                    <a:pt x="315" y="224"/>
                    <a:pt x="316" y="221"/>
                    <a:pt x="316" y="219"/>
                  </a:cubicBezTo>
                  <a:cubicBezTo>
                    <a:pt x="316" y="219"/>
                    <a:pt x="316" y="219"/>
                    <a:pt x="316" y="219"/>
                  </a:cubicBezTo>
                  <a:cubicBezTo>
                    <a:pt x="315" y="216"/>
                    <a:pt x="313" y="214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07" y="215"/>
                    <a:pt x="306" y="218"/>
                    <a:pt x="306" y="221"/>
                  </a:cubicBezTo>
                  <a:cubicBezTo>
                    <a:pt x="307" y="223"/>
                    <a:pt x="309" y="225"/>
                    <a:pt x="311" y="225"/>
                  </a:cubicBezTo>
                  <a:close/>
                  <a:moveTo>
                    <a:pt x="193" y="220"/>
                  </a:moveTo>
                  <a:cubicBezTo>
                    <a:pt x="193" y="220"/>
                    <a:pt x="193" y="220"/>
                    <a:pt x="193" y="220"/>
                  </a:cubicBezTo>
                  <a:cubicBezTo>
                    <a:pt x="195" y="220"/>
                    <a:pt x="197" y="219"/>
                    <a:pt x="198" y="216"/>
                  </a:cubicBezTo>
                  <a:cubicBezTo>
                    <a:pt x="198" y="216"/>
                    <a:pt x="198" y="216"/>
                    <a:pt x="198" y="216"/>
                  </a:cubicBezTo>
                  <a:cubicBezTo>
                    <a:pt x="199" y="214"/>
                    <a:pt x="197" y="211"/>
                    <a:pt x="194" y="210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92" y="210"/>
                    <a:pt x="189" y="211"/>
                    <a:pt x="188" y="214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7"/>
                    <a:pt x="189" y="219"/>
                    <a:pt x="192" y="220"/>
                  </a:cubicBezTo>
                  <a:cubicBezTo>
                    <a:pt x="192" y="220"/>
                    <a:pt x="193" y="220"/>
                    <a:pt x="193" y="220"/>
                  </a:cubicBezTo>
                  <a:close/>
                  <a:moveTo>
                    <a:pt x="330" y="220"/>
                  </a:moveTo>
                  <a:cubicBezTo>
                    <a:pt x="330" y="220"/>
                    <a:pt x="330" y="220"/>
                    <a:pt x="330" y="220"/>
                  </a:cubicBezTo>
                  <a:cubicBezTo>
                    <a:pt x="331" y="220"/>
                    <a:pt x="331" y="220"/>
                    <a:pt x="332" y="220"/>
                  </a:cubicBezTo>
                  <a:cubicBezTo>
                    <a:pt x="332" y="220"/>
                    <a:pt x="332" y="220"/>
                    <a:pt x="332" y="220"/>
                  </a:cubicBezTo>
                  <a:cubicBezTo>
                    <a:pt x="334" y="219"/>
                    <a:pt x="336" y="216"/>
                    <a:pt x="335" y="214"/>
                  </a:cubicBezTo>
                  <a:cubicBezTo>
                    <a:pt x="335" y="214"/>
                    <a:pt x="335" y="214"/>
                    <a:pt x="335" y="214"/>
                  </a:cubicBezTo>
                  <a:cubicBezTo>
                    <a:pt x="334" y="211"/>
                    <a:pt x="332" y="210"/>
                    <a:pt x="329" y="210"/>
                  </a:cubicBezTo>
                  <a:cubicBezTo>
                    <a:pt x="329" y="210"/>
                    <a:pt x="329" y="210"/>
                    <a:pt x="329" y="210"/>
                  </a:cubicBezTo>
                  <a:cubicBezTo>
                    <a:pt x="326" y="211"/>
                    <a:pt x="325" y="214"/>
                    <a:pt x="326" y="216"/>
                  </a:cubicBezTo>
                  <a:cubicBezTo>
                    <a:pt x="326" y="219"/>
                    <a:pt x="328" y="220"/>
                    <a:pt x="330" y="220"/>
                  </a:cubicBezTo>
                  <a:close/>
                  <a:moveTo>
                    <a:pt x="174" y="214"/>
                  </a:moveTo>
                  <a:cubicBezTo>
                    <a:pt x="174" y="214"/>
                    <a:pt x="174" y="214"/>
                    <a:pt x="174" y="214"/>
                  </a:cubicBezTo>
                  <a:cubicBezTo>
                    <a:pt x="176" y="214"/>
                    <a:pt x="178" y="213"/>
                    <a:pt x="179" y="211"/>
                  </a:cubicBezTo>
                  <a:cubicBezTo>
                    <a:pt x="179" y="211"/>
                    <a:pt x="179" y="211"/>
                    <a:pt x="179" y="211"/>
                  </a:cubicBezTo>
                  <a:cubicBezTo>
                    <a:pt x="180" y="208"/>
                    <a:pt x="178" y="205"/>
                    <a:pt x="176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3" y="204"/>
                    <a:pt x="170" y="205"/>
                    <a:pt x="169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69" y="210"/>
                    <a:pt x="170" y="213"/>
                    <a:pt x="172" y="214"/>
                  </a:cubicBezTo>
                  <a:cubicBezTo>
                    <a:pt x="173" y="214"/>
                    <a:pt x="174" y="214"/>
                    <a:pt x="174" y="214"/>
                  </a:cubicBezTo>
                  <a:close/>
                  <a:moveTo>
                    <a:pt x="349" y="214"/>
                  </a:moveTo>
                  <a:cubicBezTo>
                    <a:pt x="349" y="214"/>
                    <a:pt x="349" y="214"/>
                    <a:pt x="349" y="214"/>
                  </a:cubicBezTo>
                  <a:cubicBezTo>
                    <a:pt x="350" y="214"/>
                    <a:pt x="350" y="214"/>
                    <a:pt x="351" y="214"/>
                  </a:cubicBezTo>
                  <a:cubicBezTo>
                    <a:pt x="351" y="214"/>
                    <a:pt x="351" y="214"/>
                    <a:pt x="351" y="214"/>
                  </a:cubicBezTo>
                  <a:cubicBezTo>
                    <a:pt x="354" y="213"/>
                    <a:pt x="355" y="210"/>
                    <a:pt x="354" y="207"/>
                  </a:cubicBezTo>
                  <a:cubicBezTo>
                    <a:pt x="354" y="207"/>
                    <a:pt x="354" y="207"/>
                    <a:pt x="354" y="207"/>
                  </a:cubicBezTo>
                  <a:cubicBezTo>
                    <a:pt x="353" y="205"/>
                    <a:pt x="350" y="203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5" y="205"/>
                    <a:pt x="344" y="208"/>
                    <a:pt x="345" y="211"/>
                  </a:cubicBezTo>
                  <a:cubicBezTo>
                    <a:pt x="345" y="213"/>
                    <a:pt x="347" y="214"/>
                    <a:pt x="349" y="214"/>
                  </a:cubicBezTo>
                  <a:close/>
                  <a:moveTo>
                    <a:pt x="156" y="207"/>
                  </a:moveTo>
                  <a:cubicBezTo>
                    <a:pt x="156" y="207"/>
                    <a:pt x="156" y="207"/>
                    <a:pt x="156" y="207"/>
                  </a:cubicBezTo>
                  <a:cubicBezTo>
                    <a:pt x="158" y="207"/>
                    <a:pt x="159" y="206"/>
                    <a:pt x="160" y="204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1" y="201"/>
                    <a:pt x="160" y="198"/>
                    <a:pt x="158" y="197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5" y="196"/>
                    <a:pt x="152" y="197"/>
                    <a:pt x="151" y="200"/>
                  </a:cubicBezTo>
                  <a:cubicBezTo>
                    <a:pt x="151" y="200"/>
                    <a:pt x="151" y="200"/>
                    <a:pt x="151" y="200"/>
                  </a:cubicBezTo>
                  <a:cubicBezTo>
                    <a:pt x="150" y="202"/>
                    <a:pt x="151" y="205"/>
                    <a:pt x="154" y="206"/>
                  </a:cubicBezTo>
                  <a:cubicBezTo>
                    <a:pt x="154" y="207"/>
                    <a:pt x="155" y="207"/>
                    <a:pt x="156" y="207"/>
                  </a:cubicBezTo>
                  <a:close/>
                  <a:moveTo>
                    <a:pt x="368" y="207"/>
                  </a:moveTo>
                  <a:cubicBezTo>
                    <a:pt x="368" y="207"/>
                    <a:pt x="368" y="207"/>
                    <a:pt x="368" y="207"/>
                  </a:cubicBezTo>
                  <a:cubicBezTo>
                    <a:pt x="368" y="207"/>
                    <a:pt x="369" y="207"/>
                    <a:pt x="370" y="206"/>
                  </a:cubicBezTo>
                  <a:cubicBezTo>
                    <a:pt x="370" y="206"/>
                    <a:pt x="370" y="206"/>
                    <a:pt x="370" y="206"/>
                  </a:cubicBezTo>
                  <a:cubicBezTo>
                    <a:pt x="372" y="205"/>
                    <a:pt x="373" y="202"/>
                    <a:pt x="372" y="200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1" y="197"/>
                    <a:pt x="368" y="196"/>
                    <a:pt x="366" y="197"/>
                  </a:cubicBezTo>
                  <a:cubicBezTo>
                    <a:pt x="366" y="197"/>
                    <a:pt x="366" y="197"/>
                    <a:pt x="366" y="197"/>
                  </a:cubicBezTo>
                  <a:cubicBezTo>
                    <a:pt x="363" y="198"/>
                    <a:pt x="362" y="201"/>
                    <a:pt x="363" y="204"/>
                  </a:cubicBezTo>
                  <a:cubicBezTo>
                    <a:pt x="364" y="206"/>
                    <a:pt x="366" y="207"/>
                    <a:pt x="368" y="207"/>
                  </a:cubicBezTo>
                  <a:close/>
                  <a:moveTo>
                    <a:pt x="138" y="198"/>
                  </a:moveTo>
                  <a:cubicBezTo>
                    <a:pt x="138" y="198"/>
                    <a:pt x="138" y="198"/>
                    <a:pt x="138" y="198"/>
                  </a:cubicBezTo>
                  <a:cubicBezTo>
                    <a:pt x="140" y="198"/>
                    <a:pt x="141" y="197"/>
                    <a:pt x="142" y="195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4" y="193"/>
                    <a:pt x="143" y="190"/>
                    <a:pt x="140" y="189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8" y="187"/>
                    <a:pt x="135" y="188"/>
                    <a:pt x="134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132" y="193"/>
                    <a:pt x="133" y="196"/>
                    <a:pt x="136" y="197"/>
                  </a:cubicBezTo>
                  <a:cubicBezTo>
                    <a:pt x="136" y="198"/>
                    <a:pt x="137" y="198"/>
                    <a:pt x="138" y="198"/>
                  </a:cubicBezTo>
                  <a:close/>
                  <a:moveTo>
                    <a:pt x="385" y="198"/>
                  </a:moveTo>
                  <a:cubicBezTo>
                    <a:pt x="385" y="198"/>
                    <a:pt x="385" y="198"/>
                    <a:pt x="385" y="198"/>
                  </a:cubicBezTo>
                  <a:cubicBezTo>
                    <a:pt x="386" y="198"/>
                    <a:pt x="387" y="198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90" y="196"/>
                    <a:pt x="391" y="193"/>
                    <a:pt x="390" y="191"/>
                  </a:cubicBezTo>
                  <a:cubicBezTo>
                    <a:pt x="390" y="191"/>
                    <a:pt x="390" y="191"/>
                    <a:pt x="390" y="191"/>
                  </a:cubicBezTo>
                  <a:cubicBezTo>
                    <a:pt x="389" y="188"/>
                    <a:pt x="386" y="187"/>
                    <a:pt x="383" y="189"/>
                  </a:cubicBezTo>
                  <a:cubicBezTo>
                    <a:pt x="383" y="189"/>
                    <a:pt x="383" y="189"/>
                    <a:pt x="383" y="189"/>
                  </a:cubicBezTo>
                  <a:cubicBezTo>
                    <a:pt x="381" y="190"/>
                    <a:pt x="380" y="193"/>
                    <a:pt x="381" y="195"/>
                  </a:cubicBezTo>
                  <a:cubicBezTo>
                    <a:pt x="382" y="197"/>
                    <a:pt x="384" y="198"/>
                    <a:pt x="385" y="198"/>
                  </a:cubicBezTo>
                  <a:close/>
                  <a:moveTo>
                    <a:pt x="121" y="188"/>
                  </a:moveTo>
                  <a:cubicBezTo>
                    <a:pt x="121" y="188"/>
                    <a:pt x="121" y="188"/>
                    <a:pt x="121" y="188"/>
                  </a:cubicBezTo>
                  <a:cubicBezTo>
                    <a:pt x="123" y="188"/>
                    <a:pt x="124" y="187"/>
                    <a:pt x="125" y="186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7" y="183"/>
                    <a:pt x="126" y="180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1" y="177"/>
                    <a:pt x="118" y="178"/>
                    <a:pt x="117" y="180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5" y="183"/>
                    <a:pt x="116" y="186"/>
                    <a:pt x="118" y="187"/>
                  </a:cubicBezTo>
                  <a:cubicBezTo>
                    <a:pt x="119" y="188"/>
                    <a:pt x="120" y="188"/>
                    <a:pt x="121" y="188"/>
                  </a:cubicBezTo>
                  <a:close/>
                  <a:moveTo>
                    <a:pt x="403" y="188"/>
                  </a:moveTo>
                  <a:cubicBezTo>
                    <a:pt x="403" y="188"/>
                    <a:pt x="403" y="188"/>
                    <a:pt x="403" y="188"/>
                  </a:cubicBezTo>
                  <a:cubicBezTo>
                    <a:pt x="403" y="188"/>
                    <a:pt x="404" y="188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8" y="186"/>
                    <a:pt x="408" y="182"/>
                    <a:pt x="407" y="180"/>
                  </a:cubicBezTo>
                  <a:cubicBezTo>
                    <a:pt x="407" y="180"/>
                    <a:pt x="407" y="180"/>
                    <a:pt x="407" y="180"/>
                  </a:cubicBezTo>
                  <a:cubicBezTo>
                    <a:pt x="405" y="178"/>
                    <a:pt x="402" y="177"/>
                    <a:pt x="400" y="179"/>
                  </a:cubicBezTo>
                  <a:cubicBezTo>
                    <a:pt x="400" y="179"/>
                    <a:pt x="400" y="179"/>
                    <a:pt x="400" y="179"/>
                  </a:cubicBezTo>
                  <a:cubicBezTo>
                    <a:pt x="398" y="180"/>
                    <a:pt x="397" y="183"/>
                    <a:pt x="398" y="186"/>
                  </a:cubicBezTo>
                  <a:cubicBezTo>
                    <a:pt x="399" y="187"/>
                    <a:pt x="401" y="188"/>
                    <a:pt x="403" y="188"/>
                  </a:cubicBezTo>
                  <a:close/>
                  <a:moveTo>
                    <a:pt x="105" y="177"/>
                  </a:moveTo>
                  <a:cubicBezTo>
                    <a:pt x="105" y="177"/>
                    <a:pt x="105" y="177"/>
                    <a:pt x="105" y="177"/>
                  </a:cubicBezTo>
                  <a:cubicBezTo>
                    <a:pt x="106" y="177"/>
                    <a:pt x="108" y="176"/>
                    <a:pt x="109" y="175"/>
                  </a:cubicBezTo>
                  <a:cubicBezTo>
                    <a:pt x="109" y="175"/>
                    <a:pt x="109" y="175"/>
                    <a:pt x="109" y="175"/>
                  </a:cubicBezTo>
                  <a:cubicBezTo>
                    <a:pt x="110" y="172"/>
                    <a:pt x="110" y="169"/>
                    <a:pt x="108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5" y="166"/>
                    <a:pt x="102" y="166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99" y="171"/>
                    <a:pt x="99" y="174"/>
                    <a:pt x="102" y="176"/>
                  </a:cubicBezTo>
                  <a:cubicBezTo>
                    <a:pt x="102" y="176"/>
                    <a:pt x="104" y="177"/>
                    <a:pt x="105" y="177"/>
                  </a:cubicBezTo>
                  <a:close/>
                  <a:moveTo>
                    <a:pt x="419" y="176"/>
                  </a:moveTo>
                  <a:cubicBezTo>
                    <a:pt x="419" y="176"/>
                    <a:pt x="419" y="176"/>
                    <a:pt x="419" y="176"/>
                  </a:cubicBezTo>
                  <a:cubicBezTo>
                    <a:pt x="420" y="176"/>
                    <a:pt x="421" y="176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2" y="175"/>
                    <a:pt x="422" y="175"/>
                    <a:pt x="422" y="175"/>
                  </a:cubicBezTo>
                  <a:cubicBezTo>
                    <a:pt x="424" y="174"/>
                    <a:pt x="424" y="171"/>
                    <a:pt x="423" y="168"/>
                  </a:cubicBezTo>
                  <a:cubicBezTo>
                    <a:pt x="423" y="168"/>
                    <a:pt x="423" y="168"/>
                    <a:pt x="423" y="168"/>
                  </a:cubicBezTo>
                  <a:cubicBezTo>
                    <a:pt x="421" y="166"/>
                    <a:pt x="418" y="166"/>
                    <a:pt x="416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4" y="169"/>
                    <a:pt x="413" y="172"/>
                    <a:pt x="415" y="174"/>
                  </a:cubicBezTo>
                  <a:cubicBezTo>
                    <a:pt x="416" y="176"/>
                    <a:pt x="417" y="176"/>
                    <a:pt x="419" y="176"/>
                  </a:cubicBezTo>
                  <a:close/>
                  <a:moveTo>
                    <a:pt x="89" y="164"/>
                  </a:moveTo>
                  <a:cubicBezTo>
                    <a:pt x="89" y="164"/>
                    <a:pt x="89" y="164"/>
                    <a:pt x="89" y="164"/>
                  </a:cubicBezTo>
                  <a:cubicBezTo>
                    <a:pt x="91" y="164"/>
                    <a:pt x="92" y="163"/>
                    <a:pt x="93" y="162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5" y="160"/>
                    <a:pt x="95" y="157"/>
                    <a:pt x="93" y="155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0" y="153"/>
                    <a:pt x="87" y="154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4" y="158"/>
                    <a:pt x="84" y="161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7" y="164"/>
                    <a:pt x="88" y="164"/>
                    <a:pt x="89" y="164"/>
                  </a:cubicBezTo>
                  <a:close/>
                  <a:moveTo>
                    <a:pt x="434" y="164"/>
                  </a:moveTo>
                  <a:cubicBezTo>
                    <a:pt x="434" y="164"/>
                    <a:pt x="434" y="164"/>
                    <a:pt x="434" y="164"/>
                  </a:cubicBezTo>
                  <a:cubicBezTo>
                    <a:pt x="435" y="164"/>
                    <a:pt x="436" y="163"/>
                    <a:pt x="437" y="163"/>
                  </a:cubicBezTo>
                  <a:cubicBezTo>
                    <a:pt x="437" y="163"/>
                    <a:pt x="437" y="163"/>
                    <a:pt x="437" y="163"/>
                  </a:cubicBezTo>
                  <a:cubicBezTo>
                    <a:pt x="440" y="161"/>
                    <a:pt x="440" y="158"/>
                    <a:pt x="438" y="156"/>
                  </a:cubicBezTo>
                  <a:cubicBezTo>
                    <a:pt x="438" y="156"/>
                    <a:pt x="438" y="156"/>
                    <a:pt x="438" y="156"/>
                  </a:cubicBezTo>
                  <a:cubicBezTo>
                    <a:pt x="436" y="153"/>
                    <a:pt x="433" y="153"/>
                    <a:pt x="431" y="155"/>
                  </a:cubicBezTo>
                  <a:cubicBezTo>
                    <a:pt x="431" y="155"/>
                    <a:pt x="431" y="155"/>
                    <a:pt x="431" y="155"/>
                  </a:cubicBezTo>
                  <a:cubicBezTo>
                    <a:pt x="429" y="157"/>
                    <a:pt x="429" y="160"/>
                    <a:pt x="430" y="162"/>
                  </a:cubicBezTo>
                  <a:cubicBezTo>
                    <a:pt x="431" y="163"/>
                    <a:pt x="433" y="164"/>
                    <a:pt x="434" y="164"/>
                  </a:cubicBezTo>
                  <a:close/>
                  <a:moveTo>
                    <a:pt x="75" y="150"/>
                  </a:moveTo>
                  <a:cubicBezTo>
                    <a:pt x="75" y="150"/>
                    <a:pt x="75" y="150"/>
                    <a:pt x="75" y="150"/>
                  </a:cubicBezTo>
                  <a:cubicBezTo>
                    <a:pt x="76" y="150"/>
                    <a:pt x="77" y="150"/>
                    <a:pt x="78" y="149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80" y="147"/>
                    <a:pt x="80" y="144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7" y="140"/>
                    <a:pt x="73" y="140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69" y="144"/>
                    <a:pt x="69" y="147"/>
                    <a:pt x="71" y="149"/>
                  </a:cubicBezTo>
                  <a:cubicBezTo>
                    <a:pt x="72" y="150"/>
                    <a:pt x="74" y="150"/>
                    <a:pt x="75" y="150"/>
                  </a:cubicBezTo>
                  <a:close/>
                  <a:moveTo>
                    <a:pt x="448" y="150"/>
                  </a:moveTo>
                  <a:cubicBezTo>
                    <a:pt x="448" y="150"/>
                    <a:pt x="448" y="150"/>
                    <a:pt x="448" y="150"/>
                  </a:cubicBezTo>
                  <a:cubicBezTo>
                    <a:pt x="450" y="150"/>
                    <a:pt x="451" y="150"/>
                    <a:pt x="452" y="149"/>
                  </a:cubicBezTo>
                  <a:cubicBezTo>
                    <a:pt x="452" y="149"/>
                    <a:pt x="452" y="149"/>
                    <a:pt x="452" y="149"/>
                  </a:cubicBezTo>
                  <a:cubicBezTo>
                    <a:pt x="454" y="147"/>
                    <a:pt x="454" y="143"/>
                    <a:pt x="452" y="142"/>
                  </a:cubicBezTo>
                  <a:cubicBezTo>
                    <a:pt x="452" y="142"/>
                    <a:pt x="452" y="142"/>
                    <a:pt x="452" y="142"/>
                  </a:cubicBezTo>
                  <a:cubicBezTo>
                    <a:pt x="450" y="140"/>
                    <a:pt x="447" y="140"/>
                    <a:pt x="445" y="142"/>
                  </a:cubicBezTo>
                  <a:cubicBezTo>
                    <a:pt x="445" y="142"/>
                    <a:pt x="445" y="142"/>
                    <a:pt x="445" y="142"/>
                  </a:cubicBezTo>
                  <a:cubicBezTo>
                    <a:pt x="443" y="144"/>
                    <a:pt x="443" y="147"/>
                    <a:pt x="445" y="149"/>
                  </a:cubicBezTo>
                  <a:cubicBezTo>
                    <a:pt x="446" y="150"/>
                    <a:pt x="447" y="150"/>
                    <a:pt x="448" y="150"/>
                  </a:cubicBezTo>
                  <a:close/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3" y="136"/>
                    <a:pt x="64" y="135"/>
                    <a:pt x="65" y="134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7" y="133"/>
                    <a:pt x="67" y="130"/>
                    <a:pt x="65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4" y="125"/>
                    <a:pt x="61" y="125"/>
                    <a:pt x="58" y="127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56" y="129"/>
                    <a:pt x="56" y="132"/>
                    <a:pt x="58" y="134"/>
                  </a:cubicBezTo>
                  <a:cubicBezTo>
                    <a:pt x="59" y="135"/>
                    <a:pt x="60" y="136"/>
                    <a:pt x="62" y="136"/>
                  </a:cubicBezTo>
                  <a:close/>
                  <a:moveTo>
                    <a:pt x="462" y="135"/>
                  </a:moveTo>
                  <a:cubicBezTo>
                    <a:pt x="462" y="135"/>
                    <a:pt x="462" y="135"/>
                    <a:pt x="462" y="135"/>
                  </a:cubicBezTo>
                  <a:cubicBezTo>
                    <a:pt x="463" y="135"/>
                    <a:pt x="465" y="135"/>
                    <a:pt x="466" y="134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31"/>
                    <a:pt x="467" y="128"/>
                    <a:pt x="465" y="127"/>
                  </a:cubicBezTo>
                  <a:cubicBezTo>
                    <a:pt x="465" y="127"/>
                    <a:pt x="465" y="127"/>
                    <a:pt x="465" y="127"/>
                  </a:cubicBezTo>
                  <a:cubicBezTo>
                    <a:pt x="463" y="125"/>
                    <a:pt x="460" y="125"/>
                    <a:pt x="458" y="127"/>
                  </a:cubicBezTo>
                  <a:cubicBezTo>
                    <a:pt x="458" y="127"/>
                    <a:pt x="458" y="127"/>
                    <a:pt x="458" y="127"/>
                  </a:cubicBezTo>
                  <a:cubicBezTo>
                    <a:pt x="456" y="129"/>
                    <a:pt x="456" y="132"/>
                    <a:pt x="459" y="134"/>
                  </a:cubicBezTo>
                  <a:cubicBezTo>
                    <a:pt x="459" y="135"/>
                    <a:pt x="461" y="135"/>
                    <a:pt x="462" y="135"/>
                  </a:cubicBezTo>
                  <a:close/>
                  <a:moveTo>
                    <a:pt x="5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1" y="120"/>
                    <a:pt x="52" y="120"/>
                    <a:pt x="5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5" y="117"/>
                    <a:pt x="55" y="114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0"/>
                    <a:pt x="49" y="109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4" y="112"/>
                    <a:pt x="44" y="116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8" y="120"/>
                    <a:pt x="50" y="120"/>
                  </a:cubicBezTo>
                  <a:close/>
                  <a:moveTo>
                    <a:pt x="474" y="120"/>
                  </a:moveTo>
                  <a:cubicBezTo>
                    <a:pt x="474" y="120"/>
                    <a:pt x="474" y="120"/>
                    <a:pt x="474" y="120"/>
                  </a:cubicBezTo>
                  <a:cubicBezTo>
                    <a:pt x="475" y="120"/>
                    <a:pt x="477" y="119"/>
                    <a:pt x="478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80" y="115"/>
                    <a:pt x="479" y="112"/>
                    <a:pt x="477" y="111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4" y="109"/>
                    <a:pt x="471" y="109"/>
                    <a:pt x="470" y="112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68" y="114"/>
                    <a:pt x="469" y="117"/>
                    <a:pt x="471" y="119"/>
                  </a:cubicBezTo>
                  <a:cubicBezTo>
                    <a:pt x="472" y="119"/>
                    <a:pt x="473" y="120"/>
                    <a:pt x="474" y="120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40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4" y="101"/>
                    <a:pt x="44" y="98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3"/>
                    <a:pt x="38" y="93"/>
                    <a:pt x="36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4" y="95"/>
                    <a:pt x="33" y="99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102"/>
                    <a:pt x="37" y="103"/>
                    <a:pt x="39" y="103"/>
                  </a:cubicBezTo>
                  <a:close/>
                  <a:moveTo>
                    <a:pt x="485" y="103"/>
                  </a:moveTo>
                  <a:cubicBezTo>
                    <a:pt x="485" y="103"/>
                    <a:pt x="485" y="103"/>
                    <a:pt x="485" y="103"/>
                  </a:cubicBezTo>
                  <a:cubicBezTo>
                    <a:pt x="486" y="103"/>
                    <a:pt x="488" y="102"/>
                    <a:pt x="489" y="101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90" y="98"/>
                    <a:pt x="490" y="95"/>
                    <a:pt x="487" y="94"/>
                  </a:cubicBezTo>
                  <a:cubicBezTo>
                    <a:pt x="487" y="94"/>
                    <a:pt x="487" y="94"/>
                    <a:pt x="487" y="94"/>
                  </a:cubicBezTo>
                  <a:cubicBezTo>
                    <a:pt x="485" y="92"/>
                    <a:pt x="482" y="93"/>
                    <a:pt x="480" y="95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9" y="98"/>
                    <a:pt x="480" y="101"/>
                    <a:pt x="482" y="102"/>
                  </a:cubicBezTo>
                  <a:cubicBezTo>
                    <a:pt x="483" y="103"/>
                    <a:pt x="484" y="103"/>
                    <a:pt x="485" y="103"/>
                  </a:cubicBezTo>
                  <a:close/>
                  <a:moveTo>
                    <a:pt x="29" y="86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30" y="86"/>
                    <a:pt x="31" y="86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4" y="84"/>
                    <a:pt x="35" y="81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6"/>
                    <a:pt x="29" y="75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4" y="78"/>
                    <a:pt x="23" y="81"/>
                    <a:pt x="25" y="83"/>
                  </a:cubicBezTo>
                  <a:cubicBezTo>
                    <a:pt x="25" y="85"/>
                    <a:pt x="27" y="86"/>
                    <a:pt x="29" y="86"/>
                  </a:cubicBezTo>
                  <a:close/>
                  <a:moveTo>
                    <a:pt x="494" y="86"/>
                  </a:moveTo>
                  <a:cubicBezTo>
                    <a:pt x="494" y="86"/>
                    <a:pt x="494" y="86"/>
                    <a:pt x="494" y="86"/>
                  </a:cubicBezTo>
                  <a:cubicBezTo>
                    <a:pt x="496" y="86"/>
                    <a:pt x="498" y="85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499" y="83"/>
                    <a:pt x="499" y="83"/>
                    <a:pt x="499" y="83"/>
                  </a:cubicBezTo>
                  <a:cubicBezTo>
                    <a:pt x="500" y="80"/>
                    <a:pt x="499" y="77"/>
                    <a:pt x="497" y="76"/>
                  </a:cubicBezTo>
                  <a:cubicBezTo>
                    <a:pt x="497" y="76"/>
                    <a:pt x="497" y="76"/>
                    <a:pt x="497" y="76"/>
                  </a:cubicBezTo>
                  <a:cubicBezTo>
                    <a:pt x="494" y="75"/>
                    <a:pt x="491" y="76"/>
                    <a:pt x="490" y="78"/>
                  </a:cubicBezTo>
                  <a:cubicBezTo>
                    <a:pt x="490" y="78"/>
                    <a:pt x="490" y="78"/>
                    <a:pt x="490" y="78"/>
                  </a:cubicBezTo>
                  <a:cubicBezTo>
                    <a:pt x="489" y="81"/>
                    <a:pt x="490" y="84"/>
                    <a:pt x="492" y="85"/>
                  </a:cubicBezTo>
                  <a:cubicBezTo>
                    <a:pt x="493" y="86"/>
                    <a:pt x="494" y="86"/>
                    <a:pt x="494" y="86"/>
                  </a:cubicBezTo>
                  <a:close/>
                  <a:moveTo>
                    <a:pt x="21" y="68"/>
                  </a:moveTo>
                  <a:cubicBezTo>
                    <a:pt x="21" y="68"/>
                    <a:pt x="21" y="68"/>
                    <a:pt x="21" y="68"/>
                  </a:cubicBezTo>
                  <a:cubicBezTo>
                    <a:pt x="21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66"/>
                    <a:pt x="26" y="64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58"/>
                    <a:pt x="21" y="57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6" y="59"/>
                    <a:pt x="15" y="62"/>
                    <a:pt x="16" y="65"/>
                  </a:cubicBezTo>
                  <a:cubicBezTo>
                    <a:pt x="17" y="67"/>
                    <a:pt x="19" y="68"/>
                    <a:pt x="21" y="68"/>
                  </a:cubicBezTo>
                  <a:close/>
                  <a:moveTo>
                    <a:pt x="502" y="68"/>
                  </a:moveTo>
                  <a:cubicBezTo>
                    <a:pt x="502" y="68"/>
                    <a:pt x="502" y="68"/>
                    <a:pt x="502" y="68"/>
                  </a:cubicBezTo>
                  <a:cubicBezTo>
                    <a:pt x="504" y="68"/>
                    <a:pt x="506" y="66"/>
                    <a:pt x="507" y="65"/>
                  </a:cubicBezTo>
                  <a:cubicBezTo>
                    <a:pt x="507" y="65"/>
                    <a:pt x="507" y="65"/>
                    <a:pt x="507" y="65"/>
                  </a:cubicBezTo>
                  <a:cubicBezTo>
                    <a:pt x="508" y="62"/>
                    <a:pt x="507" y="59"/>
                    <a:pt x="504" y="58"/>
                  </a:cubicBezTo>
                  <a:cubicBezTo>
                    <a:pt x="504" y="58"/>
                    <a:pt x="504" y="58"/>
                    <a:pt x="504" y="58"/>
                  </a:cubicBezTo>
                  <a:cubicBezTo>
                    <a:pt x="502" y="57"/>
                    <a:pt x="499" y="58"/>
                    <a:pt x="498" y="61"/>
                  </a:cubicBezTo>
                  <a:cubicBezTo>
                    <a:pt x="498" y="61"/>
                    <a:pt x="498" y="61"/>
                    <a:pt x="498" y="61"/>
                  </a:cubicBezTo>
                  <a:cubicBezTo>
                    <a:pt x="497" y="63"/>
                    <a:pt x="498" y="66"/>
                    <a:pt x="501" y="67"/>
                  </a:cubicBezTo>
                  <a:cubicBezTo>
                    <a:pt x="501" y="67"/>
                    <a:pt x="502" y="68"/>
                    <a:pt x="502" y="68"/>
                  </a:cubicBezTo>
                  <a:close/>
                  <a:moveTo>
                    <a:pt x="14" y="49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8" y="48"/>
                    <a:pt x="20" y="45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0"/>
                    <a:pt x="15" y="39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0" y="40"/>
                    <a:pt x="8" y="43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8"/>
                    <a:pt x="12" y="49"/>
                    <a:pt x="14" y="49"/>
                  </a:cubicBezTo>
                  <a:close/>
                  <a:moveTo>
                    <a:pt x="509" y="49"/>
                  </a:moveTo>
                  <a:cubicBezTo>
                    <a:pt x="509" y="49"/>
                    <a:pt x="509" y="49"/>
                    <a:pt x="509" y="49"/>
                  </a:cubicBezTo>
                  <a:cubicBezTo>
                    <a:pt x="511" y="49"/>
                    <a:pt x="513" y="48"/>
                    <a:pt x="514" y="46"/>
                  </a:cubicBezTo>
                  <a:cubicBezTo>
                    <a:pt x="514" y="46"/>
                    <a:pt x="514" y="46"/>
                    <a:pt x="514" y="46"/>
                  </a:cubicBezTo>
                  <a:cubicBezTo>
                    <a:pt x="515" y="43"/>
                    <a:pt x="513" y="40"/>
                    <a:pt x="511" y="39"/>
                  </a:cubicBezTo>
                  <a:cubicBezTo>
                    <a:pt x="511" y="39"/>
                    <a:pt x="511" y="39"/>
                    <a:pt x="511" y="39"/>
                  </a:cubicBezTo>
                  <a:cubicBezTo>
                    <a:pt x="508" y="38"/>
                    <a:pt x="505" y="40"/>
                    <a:pt x="505" y="42"/>
                  </a:cubicBezTo>
                  <a:cubicBezTo>
                    <a:pt x="505" y="42"/>
                    <a:pt x="505" y="42"/>
                    <a:pt x="505" y="42"/>
                  </a:cubicBezTo>
                  <a:cubicBezTo>
                    <a:pt x="504" y="45"/>
                    <a:pt x="505" y="48"/>
                    <a:pt x="508" y="49"/>
                  </a:cubicBezTo>
                  <a:cubicBezTo>
                    <a:pt x="508" y="49"/>
                    <a:pt x="509" y="49"/>
                    <a:pt x="509" y="49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29"/>
                    <a:pt x="14" y="27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1"/>
                    <a:pt x="10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21"/>
                    <a:pt x="3" y="24"/>
                    <a:pt x="4" y="26"/>
                  </a:cubicBezTo>
                  <a:cubicBezTo>
                    <a:pt x="4" y="29"/>
                    <a:pt x="6" y="30"/>
                    <a:pt x="9" y="30"/>
                  </a:cubicBezTo>
                  <a:close/>
                  <a:moveTo>
                    <a:pt x="515" y="30"/>
                  </a:moveTo>
                  <a:cubicBezTo>
                    <a:pt x="515" y="30"/>
                    <a:pt x="515" y="30"/>
                    <a:pt x="515" y="30"/>
                  </a:cubicBezTo>
                  <a:cubicBezTo>
                    <a:pt x="517" y="30"/>
                    <a:pt x="519" y="28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6"/>
                    <a:pt x="520" y="26"/>
                    <a:pt x="520" y="26"/>
                  </a:cubicBezTo>
                  <a:cubicBezTo>
                    <a:pt x="520" y="23"/>
                    <a:pt x="519" y="21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cubicBezTo>
                    <a:pt x="513" y="19"/>
                    <a:pt x="510" y="21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09" y="26"/>
                    <a:pt x="511" y="29"/>
                    <a:pt x="514" y="30"/>
                  </a:cubicBezTo>
                  <a:cubicBezTo>
                    <a:pt x="514" y="30"/>
                    <a:pt x="514" y="30"/>
                    <a:pt x="515" y="30"/>
                  </a:cubicBezTo>
                  <a:close/>
                  <a:moveTo>
                    <a:pt x="8" y="9"/>
                  </a:move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7" name="Oval 18">
              <a:extLst>
                <a:ext uri="{FF2B5EF4-FFF2-40B4-BE49-F238E27FC236}">
                  <a16:creationId xmlns:a16="http://schemas.microsoft.com/office/drawing/2014/main" id="{74729E1B-AB93-359E-EC40-492D1CA1B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9613" y="3376613"/>
              <a:ext cx="106363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8" name="Oval 31">
              <a:extLst>
                <a:ext uri="{FF2B5EF4-FFF2-40B4-BE49-F238E27FC236}">
                  <a16:creationId xmlns:a16="http://schemas.microsoft.com/office/drawing/2014/main" id="{3BB76A0F-526B-1C10-7A3C-53998A564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0000" y="3376613"/>
              <a:ext cx="101600" cy="10795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236053A-7C93-F2DB-0D24-9EE3903CA98D}"/>
              </a:ext>
            </a:extLst>
          </p:cNvPr>
          <p:cNvGrpSpPr/>
          <p:nvPr/>
        </p:nvGrpSpPr>
        <p:grpSpPr>
          <a:xfrm>
            <a:off x="1038626" y="2477875"/>
            <a:ext cx="1524000" cy="1524000"/>
            <a:chOff x="1927225" y="2668588"/>
            <a:chExt cx="1524000" cy="1524000"/>
          </a:xfrm>
        </p:grpSpPr>
        <p:sp>
          <p:nvSpPr>
            <p:cNvPr id="40" name="Oval 6">
              <a:extLst>
                <a:ext uri="{FF2B5EF4-FFF2-40B4-BE49-F238E27FC236}">
                  <a16:creationId xmlns:a16="http://schemas.microsoft.com/office/drawing/2014/main" id="{7AF76A71-D7B8-75B4-B209-B7C0567E9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225" y="2668588"/>
              <a:ext cx="1524000" cy="152400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93926C2-2B1D-99B7-C8ED-12E70531A035}"/>
                </a:ext>
              </a:extLst>
            </p:cNvPr>
            <p:cNvGrpSpPr/>
            <p:nvPr/>
          </p:nvGrpSpPr>
          <p:grpSpPr>
            <a:xfrm>
              <a:off x="2097004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42" name="Oval 22">
                <a:extLst>
                  <a:ext uri="{FF2B5EF4-FFF2-40B4-BE49-F238E27FC236}">
                    <a16:creationId xmlns:a16="http://schemas.microsoft.com/office/drawing/2014/main" id="{EE980262-4B5B-16D9-8503-B2A32319F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0BAA046-CFC8-D76D-D12F-0B9D40FAF955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DB2F71F-476D-0060-97A6-0F688BF163B3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AE63849-81EA-DBD3-B516-CE7BC8C4EE5C}"/>
              </a:ext>
            </a:extLst>
          </p:cNvPr>
          <p:cNvGrpSpPr/>
          <p:nvPr/>
        </p:nvGrpSpPr>
        <p:grpSpPr>
          <a:xfrm>
            <a:off x="3388126" y="2477875"/>
            <a:ext cx="1524000" cy="1524000"/>
            <a:chOff x="4276725" y="2668588"/>
            <a:chExt cx="1524000" cy="1524000"/>
          </a:xfrm>
        </p:grpSpPr>
        <p:sp>
          <p:nvSpPr>
            <p:cNvPr id="46" name="Oval 10">
              <a:extLst>
                <a:ext uri="{FF2B5EF4-FFF2-40B4-BE49-F238E27FC236}">
                  <a16:creationId xmlns:a16="http://schemas.microsoft.com/office/drawing/2014/main" id="{576B743D-E754-5006-8ED9-C9106A646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6725" y="2668588"/>
              <a:ext cx="1524000" cy="152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0472700-ED21-FBA5-349B-B5C069BFF0F1}"/>
                </a:ext>
              </a:extLst>
            </p:cNvPr>
            <p:cNvGrpSpPr/>
            <p:nvPr/>
          </p:nvGrpSpPr>
          <p:grpSpPr>
            <a:xfrm>
              <a:off x="4459204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48" name="Oval 22">
                <a:extLst>
                  <a:ext uri="{FF2B5EF4-FFF2-40B4-BE49-F238E27FC236}">
                    <a16:creationId xmlns:a16="http://schemas.microsoft.com/office/drawing/2014/main" id="{67EA8751-1D38-A330-B138-69325A528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DE58B07A-4F96-7738-1384-43520A7870D1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C5845E4-F6D2-335A-E2D6-1A412B754CF1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5DE1998-21CA-403F-6BE3-A3C26DBFF95E}"/>
              </a:ext>
            </a:extLst>
          </p:cNvPr>
          <p:cNvGrpSpPr/>
          <p:nvPr/>
        </p:nvGrpSpPr>
        <p:grpSpPr>
          <a:xfrm>
            <a:off x="5742389" y="2477875"/>
            <a:ext cx="1524000" cy="1524000"/>
            <a:chOff x="6630988" y="2668588"/>
            <a:chExt cx="1524000" cy="1524000"/>
          </a:xfrm>
        </p:grpSpPr>
        <p:sp>
          <p:nvSpPr>
            <p:cNvPr id="52" name="Oval 15">
              <a:extLst>
                <a:ext uri="{FF2B5EF4-FFF2-40B4-BE49-F238E27FC236}">
                  <a16:creationId xmlns:a16="http://schemas.microsoft.com/office/drawing/2014/main" id="{C5CBEE0C-A8EA-987D-BAED-4244D806C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988" y="2668588"/>
              <a:ext cx="1524000" cy="152400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807C4A3-D9C1-CE3A-25FF-32C422D85364}"/>
                </a:ext>
              </a:extLst>
            </p:cNvPr>
            <p:cNvGrpSpPr/>
            <p:nvPr/>
          </p:nvGrpSpPr>
          <p:grpSpPr>
            <a:xfrm>
              <a:off x="6803560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54" name="Oval 22">
                <a:extLst>
                  <a:ext uri="{FF2B5EF4-FFF2-40B4-BE49-F238E27FC236}">
                    <a16:creationId xmlns:a16="http://schemas.microsoft.com/office/drawing/2014/main" id="{64C0BE78-0774-67C4-74D9-6F130A163D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BAAC970-7C7B-D5D6-922F-4E126ACC9B62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E7015FE-3E3F-98FE-B56A-72CBD6C6D772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E81481E-B887-A620-DBE4-99B585CA7AFD}"/>
              </a:ext>
            </a:extLst>
          </p:cNvPr>
          <p:cNvGrpSpPr/>
          <p:nvPr/>
        </p:nvGrpSpPr>
        <p:grpSpPr>
          <a:xfrm>
            <a:off x="8091889" y="2477875"/>
            <a:ext cx="1524000" cy="1524000"/>
            <a:chOff x="8980488" y="2668588"/>
            <a:chExt cx="1524000" cy="1524000"/>
          </a:xfrm>
        </p:grpSpPr>
        <p:sp>
          <p:nvSpPr>
            <p:cNvPr id="58" name="Oval 19">
              <a:extLst>
                <a:ext uri="{FF2B5EF4-FFF2-40B4-BE49-F238E27FC236}">
                  <a16:creationId xmlns:a16="http://schemas.microsoft.com/office/drawing/2014/main" id="{00DA316E-0F2E-F42E-4EFC-4060B0C34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0488" y="2668588"/>
              <a:ext cx="1524000" cy="152400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8C2B3A6-9674-091F-041B-0E3EE3C86DA8}"/>
                </a:ext>
              </a:extLst>
            </p:cNvPr>
            <p:cNvGrpSpPr/>
            <p:nvPr/>
          </p:nvGrpSpPr>
          <p:grpSpPr>
            <a:xfrm>
              <a:off x="9158957" y="2824873"/>
              <a:ext cx="1144671" cy="1144671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31000"/>
                </a:prstClr>
              </a:outerShdw>
            </a:effectLst>
          </p:grpSpPr>
          <p:sp>
            <p:nvSpPr>
              <p:cNvPr id="60" name="Oval 22">
                <a:extLst>
                  <a:ext uri="{FF2B5EF4-FFF2-40B4-BE49-F238E27FC236}">
                    <a16:creationId xmlns:a16="http://schemas.microsoft.com/office/drawing/2014/main" id="{643179BE-4D1B-EE2A-CD29-8FC37D102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7CEFB0C-38E4-4C20-3683-FA304CAD7C0F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1C985339-4B77-47E4-7775-264990F4C889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UA"/>
              </a:p>
            </p:txBody>
          </p:sp>
        </p:grpSp>
      </p:grpSp>
      <p:sp>
        <p:nvSpPr>
          <p:cNvPr id="63" name="Freeform 32">
            <a:extLst>
              <a:ext uri="{FF2B5EF4-FFF2-40B4-BE49-F238E27FC236}">
                <a16:creationId xmlns:a16="http://schemas.microsoft.com/office/drawing/2014/main" id="{7010A4B5-1138-B6B0-ECDF-5E8E792E5475}"/>
              </a:ext>
            </a:extLst>
          </p:cNvPr>
          <p:cNvSpPr>
            <a:spLocks noEditPoints="1"/>
          </p:cNvSpPr>
          <p:nvPr/>
        </p:nvSpPr>
        <p:spPr bwMode="auto">
          <a:xfrm>
            <a:off x="8712601" y="3122400"/>
            <a:ext cx="282575" cy="234950"/>
          </a:xfrm>
          <a:custGeom>
            <a:avLst/>
            <a:gdLst>
              <a:gd name="T0" fmla="*/ 50 w 74"/>
              <a:gd name="T1" fmla="*/ 12 h 62"/>
              <a:gd name="T2" fmla="*/ 24 w 74"/>
              <a:gd name="T3" fmla="*/ 12 h 62"/>
              <a:gd name="T4" fmla="*/ 24 w 74"/>
              <a:gd name="T5" fmla="*/ 0 h 62"/>
              <a:gd name="T6" fmla="*/ 50 w 74"/>
              <a:gd name="T7" fmla="*/ 0 h 62"/>
              <a:gd name="T8" fmla="*/ 50 w 74"/>
              <a:gd name="T9" fmla="*/ 12 h 62"/>
              <a:gd name="T10" fmla="*/ 74 w 74"/>
              <a:gd name="T11" fmla="*/ 12 h 62"/>
              <a:gd name="T12" fmla="*/ 0 w 74"/>
              <a:gd name="T13" fmla="*/ 12 h 62"/>
              <a:gd name="T14" fmla="*/ 0 w 74"/>
              <a:gd name="T15" fmla="*/ 62 h 62"/>
              <a:gd name="T16" fmla="*/ 74 w 74"/>
              <a:gd name="T17" fmla="*/ 62 h 62"/>
              <a:gd name="T18" fmla="*/ 74 w 74"/>
              <a:gd name="T19" fmla="*/ 12 h 62"/>
              <a:gd name="T20" fmla="*/ 0 w 74"/>
              <a:gd name="T21" fmla="*/ 27 h 62"/>
              <a:gd name="T22" fmla="*/ 21 w 74"/>
              <a:gd name="T23" fmla="*/ 35 h 62"/>
              <a:gd name="T24" fmla="*/ 53 w 74"/>
              <a:gd name="T25" fmla="*/ 35 h 62"/>
              <a:gd name="T26" fmla="*/ 74 w 74"/>
              <a:gd name="T27" fmla="*/ 27 h 62"/>
              <a:gd name="T28" fmla="*/ 37 w 74"/>
              <a:gd name="T29" fmla="*/ 47 h 62"/>
              <a:gd name="T30" fmla="*/ 37 w 74"/>
              <a:gd name="T31" fmla="*/ 2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" h="62">
                <a:moveTo>
                  <a:pt x="5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50" y="0"/>
                  <a:pt x="50" y="0"/>
                  <a:pt x="50" y="0"/>
                </a:cubicBezTo>
                <a:lnTo>
                  <a:pt x="50" y="12"/>
                </a:lnTo>
                <a:close/>
                <a:moveTo>
                  <a:pt x="74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62"/>
                  <a:pt x="0" y="62"/>
                  <a:pt x="0" y="62"/>
                </a:cubicBezTo>
                <a:cubicBezTo>
                  <a:pt x="74" y="62"/>
                  <a:pt x="74" y="62"/>
                  <a:pt x="74" y="62"/>
                </a:cubicBezTo>
                <a:lnTo>
                  <a:pt x="74" y="12"/>
                </a:lnTo>
                <a:close/>
                <a:moveTo>
                  <a:pt x="0" y="27"/>
                </a:moveTo>
                <a:cubicBezTo>
                  <a:pt x="21" y="35"/>
                  <a:pt x="21" y="35"/>
                  <a:pt x="21" y="35"/>
                </a:cubicBezTo>
                <a:cubicBezTo>
                  <a:pt x="31" y="39"/>
                  <a:pt x="43" y="39"/>
                  <a:pt x="53" y="35"/>
                </a:cubicBezTo>
                <a:cubicBezTo>
                  <a:pt x="74" y="27"/>
                  <a:pt x="74" y="27"/>
                  <a:pt x="74" y="27"/>
                </a:cubicBezTo>
                <a:moveTo>
                  <a:pt x="37" y="47"/>
                </a:moveTo>
                <a:cubicBezTo>
                  <a:pt x="37" y="29"/>
                  <a:pt x="37" y="29"/>
                  <a:pt x="37" y="29"/>
                </a:cubicBezTo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4" name="Freeform 33">
            <a:extLst>
              <a:ext uri="{FF2B5EF4-FFF2-40B4-BE49-F238E27FC236}">
                <a16:creationId xmlns:a16="http://schemas.microsoft.com/office/drawing/2014/main" id="{184754B6-AA93-053A-A123-5EAF998C9201}"/>
              </a:ext>
            </a:extLst>
          </p:cNvPr>
          <p:cNvSpPr>
            <a:spLocks noEditPoints="1"/>
          </p:cNvSpPr>
          <p:nvPr/>
        </p:nvSpPr>
        <p:spPr bwMode="auto">
          <a:xfrm>
            <a:off x="6348814" y="3117637"/>
            <a:ext cx="311150" cy="244475"/>
          </a:xfrm>
          <a:custGeom>
            <a:avLst/>
            <a:gdLst>
              <a:gd name="T0" fmla="*/ 115 w 196"/>
              <a:gd name="T1" fmla="*/ 154 h 154"/>
              <a:gd name="T2" fmla="*/ 79 w 196"/>
              <a:gd name="T3" fmla="*/ 154 h 154"/>
              <a:gd name="T4" fmla="*/ 79 w 196"/>
              <a:gd name="T5" fmla="*/ 51 h 154"/>
              <a:gd name="T6" fmla="*/ 115 w 196"/>
              <a:gd name="T7" fmla="*/ 51 h 154"/>
              <a:gd name="T8" fmla="*/ 115 w 196"/>
              <a:gd name="T9" fmla="*/ 154 h 154"/>
              <a:gd name="T10" fmla="*/ 0 w 196"/>
              <a:gd name="T11" fmla="*/ 154 h 154"/>
              <a:gd name="T12" fmla="*/ 196 w 196"/>
              <a:gd name="T13" fmla="*/ 154 h 154"/>
              <a:gd name="T14" fmla="*/ 52 w 196"/>
              <a:gd name="T15" fmla="*/ 94 h 154"/>
              <a:gd name="T16" fmla="*/ 19 w 196"/>
              <a:gd name="T17" fmla="*/ 94 h 154"/>
              <a:gd name="T18" fmla="*/ 19 w 196"/>
              <a:gd name="T19" fmla="*/ 154 h 154"/>
              <a:gd name="T20" fmla="*/ 52 w 196"/>
              <a:gd name="T21" fmla="*/ 154 h 154"/>
              <a:gd name="T22" fmla="*/ 52 w 196"/>
              <a:gd name="T23" fmla="*/ 94 h 154"/>
              <a:gd name="T24" fmla="*/ 175 w 196"/>
              <a:gd name="T25" fmla="*/ 75 h 154"/>
              <a:gd name="T26" fmla="*/ 141 w 196"/>
              <a:gd name="T27" fmla="*/ 75 h 154"/>
              <a:gd name="T28" fmla="*/ 141 w 196"/>
              <a:gd name="T29" fmla="*/ 154 h 154"/>
              <a:gd name="T30" fmla="*/ 175 w 196"/>
              <a:gd name="T31" fmla="*/ 154 h 154"/>
              <a:gd name="T32" fmla="*/ 175 w 196"/>
              <a:gd name="T33" fmla="*/ 75 h 154"/>
              <a:gd name="T34" fmla="*/ 189 w 196"/>
              <a:gd name="T35" fmla="*/ 7 h 154"/>
              <a:gd name="T36" fmla="*/ 158 w 196"/>
              <a:gd name="T37" fmla="*/ 43 h 154"/>
              <a:gd name="T38" fmla="*/ 98 w 196"/>
              <a:gd name="T39" fmla="*/ 0 h 154"/>
              <a:gd name="T40" fmla="*/ 14 w 196"/>
              <a:gd name="T41" fmla="*/ 58 h 154"/>
              <a:gd name="T42" fmla="*/ 192 w 196"/>
              <a:gd name="T43" fmla="*/ 41 h 154"/>
              <a:gd name="T44" fmla="*/ 189 w 196"/>
              <a:gd name="T45" fmla="*/ 7 h 154"/>
              <a:gd name="T46" fmla="*/ 158 w 196"/>
              <a:gd name="T47" fmla="*/ 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154">
                <a:moveTo>
                  <a:pt x="115" y="154"/>
                </a:moveTo>
                <a:lnTo>
                  <a:pt x="79" y="154"/>
                </a:lnTo>
                <a:lnTo>
                  <a:pt x="79" y="51"/>
                </a:lnTo>
                <a:lnTo>
                  <a:pt x="115" y="51"/>
                </a:lnTo>
                <a:lnTo>
                  <a:pt x="115" y="154"/>
                </a:lnTo>
                <a:moveTo>
                  <a:pt x="0" y="154"/>
                </a:moveTo>
                <a:lnTo>
                  <a:pt x="196" y="154"/>
                </a:lnTo>
                <a:moveTo>
                  <a:pt x="52" y="94"/>
                </a:moveTo>
                <a:lnTo>
                  <a:pt x="19" y="94"/>
                </a:lnTo>
                <a:lnTo>
                  <a:pt x="19" y="154"/>
                </a:lnTo>
                <a:lnTo>
                  <a:pt x="52" y="154"/>
                </a:lnTo>
                <a:lnTo>
                  <a:pt x="52" y="94"/>
                </a:lnTo>
                <a:moveTo>
                  <a:pt x="175" y="75"/>
                </a:moveTo>
                <a:lnTo>
                  <a:pt x="141" y="75"/>
                </a:lnTo>
                <a:lnTo>
                  <a:pt x="141" y="154"/>
                </a:lnTo>
                <a:lnTo>
                  <a:pt x="175" y="154"/>
                </a:lnTo>
                <a:lnTo>
                  <a:pt x="175" y="75"/>
                </a:lnTo>
                <a:moveTo>
                  <a:pt x="189" y="7"/>
                </a:moveTo>
                <a:lnTo>
                  <a:pt x="158" y="43"/>
                </a:lnTo>
                <a:lnTo>
                  <a:pt x="98" y="0"/>
                </a:lnTo>
                <a:lnTo>
                  <a:pt x="14" y="58"/>
                </a:lnTo>
                <a:moveTo>
                  <a:pt x="192" y="41"/>
                </a:moveTo>
                <a:lnTo>
                  <a:pt x="189" y="7"/>
                </a:lnTo>
                <a:lnTo>
                  <a:pt x="158" y="10"/>
                </a:lnTo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5" name="Freeform 34">
            <a:extLst>
              <a:ext uri="{FF2B5EF4-FFF2-40B4-BE49-F238E27FC236}">
                <a16:creationId xmlns:a16="http://schemas.microsoft.com/office/drawing/2014/main" id="{5FAC7BE9-BF1E-6BA8-DB26-696DEC67F467}"/>
              </a:ext>
            </a:extLst>
          </p:cNvPr>
          <p:cNvSpPr>
            <a:spLocks noEditPoints="1"/>
          </p:cNvSpPr>
          <p:nvPr/>
        </p:nvSpPr>
        <p:spPr bwMode="auto">
          <a:xfrm>
            <a:off x="4005664" y="3095412"/>
            <a:ext cx="293688" cy="288925"/>
          </a:xfrm>
          <a:custGeom>
            <a:avLst/>
            <a:gdLst>
              <a:gd name="T0" fmla="*/ 38 w 77"/>
              <a:gd name="T1" fmla="*/ 38 h 76"/>
              <a:gd name="T2" fmla="*/ 77 w 77"/>
              <a:gd name="T3" fmla="*/ 38 h 76"/>
              <a:gd name="T4" fmla="*/ 38 w 77"/>
              <a:gd name="T5" fmla="*/ 76 h 76"/>
              <a:gd name="T6" fmla="*/ 0 w 77"/>
              <a:gd name="T7" fmla="*/ 38 h 76"/>
              <a:gd name="T8" fmla="*/ 38 w 77"/>
              <a:gd name="T9" fmla="*/ 0 h 76"/>
              <a:gd name="T10" fmla="*/ 38 w 77"/>
              <a:gd name="T11" fmla="*/ 38 h 76"/>
              <a:gd name="T12" fmla="*/ 76 w 77"/>
              <a:gd name="T13" fmla="*/ 26 h 76"/>
              <a:gd name="T14" fmla="*/ 51 w 77"/>
              <a:gd name="T15" fmla="*/ 1 h 76"/>
              <a:gd name="T16" fmla="*/ 51 w 77"/>
              <a:gd name="T17" fmla="*/ 26 h 76"/>
              <a:gd name="T18" fmla="*/ 76 w 77"/>
              <a:gd name="T19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76">
                <a:moveTo>
                  <a:pt x="38" y="38"/>
                </a:move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lnTo>
                  <a:pt x="38" y="38"/>
                </a:lnTo>
                <a:close/>
                <a:moveTo>
                  <a:pt x="76" y="26"/>
                </a:moveTo>
                <a:cubicBezTo>
                  <a:pt x="73" y="13"/>
                  <a:pt x="63" y="3"/>
                  <a:pt x="51" y="1"/>
                </a:cubicBezTo>
                <a:cubicBezTo>
                  <a:pt x="51" y="26"/>
                  <a:pt x="51" y="26"/>
                  <a:pt x="51" y="26"/>
                </a:cubicBezTo>
                <a:lnTo>
                  <a:pt x="76" y="26"/>
                </a:lnTo>
                <a:close/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6" name="Freeform 36">
            <a:extLst>
              <a:ext uri="{FF2B5EF4-FFF2-40B4-BE49-F238E27FC236}">
                <a16:creationId xmlns:a16="http://schemas.microsoft.com/office/drawing/2014/main" id="{C7B20FB2-9EF5-CCA0-9A7E-43C80B0BFE73}"/>
              </a:ext>
            </a:extLst>
          </p:cNvPr>
          <p:cNvSpPr>
            <a:spLocks noEditPoints="1"/>
          </p:cNvSpPr>
          <p:nvPr/>
        </p:nvSpPr>
        <p:spPr bwMode="auto">
          <a:xfrm>
            <a:off x="1645051" y="3071600"/>
            <a:ext cx="322263" cy="323850"/>
          </a:xfrm>
          <a:custGeom>
            <a:avLst/>
            <a:gdLst>
              <a:gd name="T0" fmla="*/ 75 w 85"/>
              <a:gd name="T1" fmla="*/ 48 h 85"/>
              <a:gd name="T2" fmla="*/ 37 w 85"/>
              <a:gd name="T3" fmla="*/ 48 h 85"/>
              <a:gd name="T4" fmla="*/ 37 w 85"/>
              <a:gd name="T5" fmla="*/ 10 h 85"/>
              <a:gd name="T6" fmla="*/ 75 w 85"/>
              <a:gd name="T7" fmla="*/ 10 h 85"/>
              <a:gd name="T8" fmla="*/ 75 w 85"/>
              <a:gd name="T9" fmla="*/ 48 h 85"/>
              <a:gd name="T10" fmla="*/ 69 w 85"/>
              <a:gd name="T11" fmla="*/ 17 h 85"/>
              <a:gd name="T12" fmla="*/ 44 w 85"/>
              <a:gd name="T13" fmla="*/ 17 h 85"/>
              <a:gd name="T14" fmla="*/ 37 w 85"/>
              <a:gd name="T15" fmla="*/ 48 h 85"/>
              <a:gd name="T16" fmla="*/ 29 w 85"/>
              <a:gd name="T17" fmla="*/ 56 h 85"/>
              <a:gd name="T18" fmla="*/ 34 w 85"/>
              <a:gd name="T19" fmla="*/ 61 h 85"/>
              <a:gd name="T20" fmla="*/ 24 w 85"/>
              <a:gd name="T21" fmla="*/ 51 h 85"/>
              <a:gd name="T22" fmla="*/ 0 w 85"/>
              <a:gd name="T23" fmla="*/ 75 h 85"/>
              <a:gd name="T24" fmla="*/ 10 w 85"/>
              <a:gd name="T25" fmla="*/ 85 h 85"/>
              <a:gd name="T26" fmla="*/ 34 w 85"/>
              <a:gd name="T27" fmla="*/ 6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5">
                <a:moveTo>
                  <a:pt x="75" y="48"/>
                </a:moveTo>
                <a:cubicBezTo>
                  <a:pt x="64" y="58"/>
                  <a:pt x="48" y="58"/>
                  <a:pt x="37" y="48"/>
                </a:cubicBezTo>
                <a:cubicBezTo>
                  <a:pt x="27" y="37"/>
                  <a:pt x="27" y="21"/>
                  <a:pt x="37" y="10"/>
                </a:cubicBezTo>
                <a:cubicBezTo>
                  <a:pt x="48" y="0"/>
                  <a:pt x="64" y="0"/>
                  <a:pt x="75" y="10"/>
                </a:cubicBezTo>
                <a:cubicBezTo>
                  <a:pt x="85" y="21"/>
                  <a:pt x="85" y="37"/>
                  <a:pt x="75" y="48"/>
                </a:cubicBezTo>
                <a:close/>
                <a:moveTo>
                  <a:pt x="69" y="17"/>
                </a:moveTo>
                <a:cubicBezTo>
                  <a:pt x="62" y="10"/>
                  <a:pt x="50" y="10"/>
                  <a:pt x="44" y="17"/>
                </a:cubicBezTo>
                <a:moveTo>
                  <a:pt x="37" y="48"/>
                </a:moveTo>
                <a:cubicBezTo>
                  <a:pt x="29" y="56"/>
                  <a:pt x="29" y="56"/>
                  <a:pt x="29" y="56"/>
                </a:cubicBezTo>
                <a:moveTo>
                  <a:pt x="34" y="61"/>
                </a:moveTo>
                <a:cubicBezTo>
                  <a:pt x="24" y="51"/>
                  <a:pt x="24" y="51"/>
                  <a:pt x="24" y="51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85"/>
                  <a:pt x="10" y="85"/>
                  <a:pt x="10" y="85"/>
                </a:cubicBezTo>
                <a:lnTo>
                  <a:pt x="34" y="61"/>
                </a:lnTo>
                <a:close/>
              </a:path>
            </a:pathLst>
          </a:custGeom>
          <a:noFill/>
          <a:ln w="1905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807D69D-7DDB-D7AA-96CF-EB5EE5A1CFBD}"/>
              </a:ext>
            </a:extLst>
          </p:cNvPr>
          <p:cNvSpPr txBox="1"/>
          <p:nvPr/>
        </p:nvSpPr>
        <p:spPr>
          <a:xfrm>
            <a:off x="7810901" y="4190245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15439D-6BBC-8566-D4B5-11BB5C112D7A}"/>
              </a:ext>
            </a:extLst>
          </p:cNvPr>
          <p:cNvSpPr txBox="1"/>
          <p:nvPr/>
        </p:nvSpPr>
        <p:spPr>
          <a:xfrm>
            <a:off x="5387623" y="1027223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96A351D-0A51-7FF4-511F-1BDCC51A23A5}"/>
              </a:ext>
            </a:extLst>
          </p:cNvPr>
          <p:cNvSpPr txBox="1"/>
          <p:nvPr/>
        </p:nvSpPr>
        <p:spPr>
          <a:xfrm>
            <a:off x="3075854" y="418513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A2AB02E-283B-20D8-706B-7F3C5D32CBEE}"/>
              </a:ext>
            </a:extLst>
          </p:cNvPr>
          <p:cNvSpPr txBox="1"/>
          <p:nvPr/>
        </p:nvSpPr>
        <p:spPr>
          <a:xfrm>
            <a:off x="673020" y="989620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463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animBg="1"/>
      <p:bldP spid="22" grpId="0" animBg="1"/>
      <p:bldP spid="34" grpId="0" animBg="1"/>
      <p:bldP spid="63" grpId="0" animBg="1"/>
      <p:bldP spid="64" grpId="0" animBg="1"/>
      <p:bldP spid="65" grpId="0" animBg="1"/>
      <p:bldP spid="66" grpId="0" animBg="1"/>
      <p:bldP spid="69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215A819-62DE-E2D6-DD1D-2ACF816C9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4014" y="1219107"/>
            <a:ext cx="5131211" cy="463609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2104111-8B59-8DA6-DC5E-33D6733D5ACB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6F17896-FEB6-02F2-7AFA-1447EED0AC54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63186D0-5DC8-3147-52D9-5EE1A8982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5CC9AD-28E3-C8FD-6382-1C38418129E4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71D2F7-16DF-3B21-C78C-D9482EAB9BEF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24A36D9-EEEC-6610-C801-0C7C3C21ED15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4AA57B-7316-4B1E-FE4B-CA0942D3FF09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Freeform 134">
            <a:hlinkClick r:id="rId6" action="ppaction://hlinksldjump"/>
            <a:extLst>
              <a:ext uri="{FF2B5EF4-FFF2-40B4-BE49-F238E27FC236}">
                <a16:creationId xmlns:a16="http://schemas.microsoft.com/office/drawing/2014/main" id="{A653DCE4-D3D8-445A-AD28-C9A2A481C35C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0">
            <a:hlinkClick r:id="rId7" action="ppaction://hlinksldjump"/>
            <a:extLst>
              <a:ext uri="{FF2B5EF4-FFF2-40B4-BE49-F238E27FC236}">
                <a16:creationId xmlns:a16="http://schemas.microsoft.com/office/drawing/2014/main" id="{AD08D80B-6605-E04D-A8B0-8333988BEB07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9">
            <a:hlinkClick r:id="rId8" action="ppaction://hlinksldjump"/>
            <a:extLst>
              <a:ext uri="{FF2B5EF4-FFF2-40B4-BE49-F238E27FC236}">
                <a16:creationId xmlns:a16="http://schemas.microsoft.com/office/drawing/2014/main" id="{432687DB-6867-1FD6-93A9-4F184D7FF7A9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hlinkClick r:id="rId9" action="ppaction://hlinksldjump"/>
            <a:extLst>
              <a:ext uri="{FF2B5EF4-FFF2-40B4-BE49-F238E27FC236}">
                <a16:creationId xmlns:a16="http://schemas.microsoft.com/office/drawing/2014/main" id="{38E018D2-73AF-CD64-8497-9A418F43F4EC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9">
            <a:hlinkClick r:id="rId10" action="ppaction://hlinksldjump"/>
            <a:extLst>
              <a:ext uri="{FF2B5EF4-FFF2-40B4-BE49-F238E27FC236}">
                <a16:creationId xmlns:a16="http://schemas.microsoft.com/office/drawing/2014/main" id="{FFB2D123-433C-1299-5657-0E181BCF6D7A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490D52D-D023-B999-A545-78224B448A1F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3D525B-3E8F-F337-0EAB-A1707437205C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23EE41A-F0E4-3F8C-0CF6-F106FA61134F}"/>
              </a:ext>
            </a:extLst>
          </p:cNvPr>
          <p:cNvSpPr/>
          <p:nvPr/>
        </p:nvSpPr>
        <p:spPr>
          <a:xfrm>
            <a:off x="6041923" y="1699192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D32B17-FD1E-9E73-4291-7315E2C419E2}"/>
              </a:ext>
            </a:extLst>
          </p:cNvPr>
          <p:cNvSpPr/>
          <p:nvPr/>
        </p:nvSpPr>
        <p:spPr>
          <a:xfrm>
            <a:off x="6041923" y="2634181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9B238-2DCE-E92C-C611-7C2F1DB3E611}"/>
              </a:ext>
            </a:extLst>
          </p:cNvPr>
          <p:cNvSpPr/>
          <p:nvPr/>
        </p:nvSpPr>
        <p:spPr>
          <a:xfrm>
            <a:off x="6041923" y="3569171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F726E3-9035-31A0-0938-3352269AA3DF}"/>
              </a:ext>
            </a:extLst>
          </p:cNvPr>
          <p:cNvSpPr/>
          <p:nvPr/>
        </p:nvSpPr>
        <p:spPr>
          <a:xfrm>
            <a:off x="6041923" y="4466061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833685A-7BF1-ED35-5180-85DFED9512F5}"/>
              </a:ext>
            </a:extLst>
          </p:cNvPr>
          <p:cNvSpPr/>
          <p:nvPr/>
        </p:nvSpPr>
        <p:spPr>
          <a:xfrm>
            <a:off x="9803410" y="1699192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322741C-CDC4-C32F-1E7B-1C8F2B903F31}"/>
              </a:ext>
            </a:extLst>
          </p:cNvPr>
          <p:cNvSpPr/>
          <p:nvPr/>
        </p:nvSpPr>
        <p:spPr>
          <a:xfrm>
            <a:off x="9803410" y="2634181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56FAEA-5DD0-6B74-02E6-4AC205D275E4}"/>
              </a:ext>
            </a:extLst>
          </p:cNvPr>
          <p:cNvSpPr/>
          <p:nvPr/>
        </p:nvSpPr>
        <p:spPr>
          <a:xfrm>
            <a:off x="9803410" y="3569171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1459EA-A098-B811-BE4F-6B6124195239}"/>
              </a:ext>
            </a:extLst>
          </p:cNvPr>
          <p:cNvSpPr/>
          <p:nvPr/>
        </p:nvSpPr>
        <p:spPr>
          <a:xfrm>
            <a:off x="9803410" y="4466061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59AA8F0-07E3-0CF3-6ADB-FF6E4012550D}"/>
              </a:ext>
            </a:extLst>
          </p:cNvPr>
          <p:cNvGrpSpPr/>
          <p:nvPr/>
        </p:nvGrpSpPr>
        <p:grpSpPr>
          <a:xfrm>
            <a:off x="717117" y="1543402"/>
            <a:ext cx="1915842" cy="3503976"/>
            <a:chOff x="717117" y="1543402"/>
            <a:chExt cx="1915842" cy="3503976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B2F4FFC-912B-89BC-066C-13FD2AE9AF0C}"/>
                </a:ext>
              </a:extLst>
            </p:cNvPr>
            <p:cNvGrpSpPr/>
            <p:nvPr/>
          </p:nvGrpSpPr>
          <p:grpSpPr>
            <a:xfrm>
              <a:off x="717117" y="1543402"/>
              <a:ext cx="1915842" cy="3503976"/>
              <a:chOff x="734565" y="1813274"/>
              <a:chExt cx="1774464" cy="3257197"/>
            </a:xfrm>
          </p:grpSpPr>
          <p:sp>
            <p:nvSpPr>
              <p:cNvPr id="31" name="Google Shape;493;p21">
                <a:extLst>
                  <a:ext uri="{FF2B5EF4-FFF2-40B4-BE49-F238E27FC236}">
                    <a16:creationId xmlns:a16="http://schemas.microsoft.com/office/drawing/2014/main" id="{C3D3B5B8-E080-54AA-76E0-928544C92933}"/>
                  </a:ext>
                </a:extLst>
              </p:cNvPr>
              <p:cNvSpPr/>
              <p:nvPr/>
            </p:nvSpPr>
            <p:spPr>
              <a:xfrm flipH="1">
                <a:off x="1462054" y="4750898"/>
                <a:ext cx="319061" cy="319573"/>
              </a:xfrm>
              <a:custGeom>
                <a:avLst/>
                <a:gdLst/>
                <a:ahLst/>
                <a:cxnLst/>
                <a:rect l="l" t="t" r="r" b="b"/>
                <a:pathLst>
                  <a:path w="7478" h="7490" extrusionOk="0">
                    <a:moveTo>
                      <a:pt x="3739" y="1"/>
                    </a:moveTo>
                    <a:cubicBezTo>
                      <a:pt x="1668" y="1"/>
                      <a:pt x="1" y="1680"/>
                      <a:pt x="1" y="3751"/>
                    </a:cubicBezTo>
                    <a:cubicBezTo>
                      <a:pt x="1" y="5811"/>
                      <a:pt x="1668" y="7490"/>
                      <a:pt x="3739" y="7490"/>
                    </a:cubicBezTo>
                    <a:cubicBezTo>
                      <a:pt x="5799" y="7490"/>
                      <a:pt x="7478" y="5811"/>
                      <a:pt x="7478" y="3751"/>
                    </a:cubicBezTo>
                    <a:cubicBezTo>
                      <a:pt x="7478" y="1680"/>
                      <a:pt x="5799" y="1"/>
                      <a:pt x="37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494;p21">
                <a:extLst>
                  <a:ext uri="{FF2B5EF4-FFF2-40B4-BE49-F238E27FC236}">
                    <a16:creationId xmlns:a16="http://schemas.microsoft.com/office/drawing/2014/main" id="{C9409057-DB3D-4BC4-34C8-38B39DBCD8F5}"/>
                  </a:ext>
                </a:extLst>
              </p:cNvPr>
              <p:cNvSpPr/>
              <p:nvPr/>
            </p:nvSpPr>
            <p:spPr>
              <a:xfrm flipH="1">
                <a:off x="1517394" y="4806278"/>
                <a:ext cx="208341" cy="208811"/>
              </a:xfrm>
              <a:custGeom>
                <a:avLst/>
                <a:gdLst/>
                <a:ahLst/>
                <a:cxnLst/>
                <a:rect l="l" t="t" r="r" b="b"/>
                <a:pathLst>
                  <a:path w="4883" h="4894" extrusionOk="0">
                    <a:moveTo>
                      <a:pt x="2441" y="1"/>
                    </a:moveTo>
                    <a:cubicBezTo>
                      <a:pt x="1084" y="1"/>
                      <a:pt x="1" y="1096"/>
                      <a:pt x="1" y="2453"/>
                    </a:cubicBezTo>
                    <a:cubicBezTo>
                      <a:pt x="1" y="3799"/>
                      <a:pt x="1084" y="4894"/>
                      <a:pt x="2441" y="4894"/>
                    </a:cubicBezTo>
                    <a:cubicBezTo>
                      <a:pt x="3787" y="4894"/>
                      <a:pt x="4882" y="3799"/>
                      <a:pt x="4882" y="2453"/>
                    </a:cubicBezTo>
                    <a:cubicBezTo>
                      <a:pt x="4882" y="1096"/>
                      <a:pt x="3787" y="1"/>
                      <a:pt x="244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495;p21">
                <a:extLst>
                  <a:ext uri="{FF2B5EF4-FFF2-40B4-BE49-F238E27FC236}">
                    <a16:creationId xmlns:a16="http://schemas.microsoft.com/office/drawing/2014/main" id="{BDEE1589-922A-65B4-426B-453D05F55EAF}"/>
                  </a:ext>
                </a:extLst>
              </p:cNvPr>
              <p:cNvSpPr/>
              <p:nvPr/>
            </p:nvSpPr>
            <p:spPr>
              <a:xfrm flipH="1">
                <a:off x="734565" y="2158180"/>
                <a:ext cx="1773952" cy="226722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53138" extrusionOk="0">
                    <a:moveTo>
                      <a:pt x="2322" y="0"/>
                    </a:moveTo>
                    <a:cubicBezTo>
                      <a:pt x="1036" y="0"/>
                      <a:pt x="0" y="1036"/>
                      <a:pt x="0" y="2322"/>
                    </a:cubicBezTo>
                    <a:lnTo>
                      <a:pt x="0" y="50804"/>
                    </a:lnTo>
                    <a:cubicBezTo>
                      <a:pt x="0" y="50899"/>
                      <a:pt x="0" y="50983"/>
                      <a:pt x="12" y="51066"/>
                    </a:cubicBezTo>
                    <a:cubicBezTo>
                      <a:pt x="36" y="51280"/>
                      <a:pt x="95" y="51495"/>
                      <a:pt x="179" y="51697"/>
                    </a:cubicBezTo>
                    <a:cubicBezTo>
                      <a:pt x="524" y="52543"/>
                      <a:pt x="1357" y="53138"/>
                      <a:pt x="2322" y="53138"/>
                    </a:cubicBezTo>
                    <a:lnTo>
                      <a:pt x="39243" y="53138"/>
                    </a:lnTo>
                    <a:cubicBezTo>
                      <a:pt x="40529" y="53138"/>
                      <a:pt x="41577" y="52090"/>
                      <a:pt x="41577" y="50804"/>
                    </a:cubicBezTo>
                    <a:lnTo>
                      <a:pt x="41577" y="2322"/>
                    </a:lnTo>
                    <a:cubicBezTo>
                      <a:pt x="41577" y="1036"/>
                      <a:pt x="40529" y="0"/>
                      <a:pt x="3924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496;p21">
                <a:extLst>
                  <a:ext uri="{FF2B5EF4-FFF2-40B4-BE49-F238E27FC236}">
                    <a16:creationId xmlns:a16="http://schemas.microsoft.com/office/drawing/2014/main" id="{3D4307EE-100A-9771-4B0C-99A4075F7D8C}"/>
                  </a:ext>
                </a:extLst>
              </p:cNvPr>
              <p:cNvSpPr/>
              <p:nvPr/>
            </p:nvSpPr>
            <p:spPr>
              <a:xfrm flipH="1">
                <a:off x="734565" y="4280515"/>
                <a:ext cx="1773952" cy="14481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3394" extrusionOk="0">
                    <a:moveTo>
                      <a:pt x="0" y="1"/>
                    </a:moveTo>
                    <a:lnTo>
                      <a:pt x="0" y="1060"/>
                    </a:lnTo>
                    <a:cubicBezTo>
                      <a:pt x="0" y="1155"/>
                      <a:pt x="0" y="1239"/>
                      <a:pt x="12" y="1322"/>
                    </a:cubicBezTo>
                    <a:cubicBezTo>
                      <a:pt x="36" y="1536"/>
                      <a:pt x="95" y="1751"/>
                      <a:pt x="179" y="1953"/>
                    </a:cubicBezTo>
                    <a:cubicBezTo>
                      <a:pt x="524" y="2799"/>
                      <a:pt x="1357" y="3394"/>
                      <a:pt x="2322" y="3394"/>
                    </a:cubicBezTo>
                    <a:lnTo>
                      <a:pt x="39243" y="3394"/>
                    </a:lnTo>
                    <a:cubicBezTo>
                      <a:pt x="40529" y="3394"/>
                      <a:pt x="41577" y="2346"/>
                      <a:pt x="41577" y="1060"/>
                    </a:cubicBezTo>
                    <a:lnTo>
                      <a:pt x="41577" y="1"/>
                    </a:lnTo>
                    <a:cubicBezTo>
                      <a:pt x="41577" y="1286"/>
                      <a:pt x="40529" y="2322"/>
                      <a:pt x="39243" y="2322"/>
                    </a:cubicBezTo>
                    <a:lnTo>
                      <a:pt x="2322" y="2322"/>
                    </a:lnTo>
                    <a:cubicBezTo>
                      <a:pt x="1357" y="2322"/>
                      <a:pt x="524" y="1727"/>
                      <a:pt x="179" y="882"/>
                    </a:cubicBezTo>
                    <a:cubicBezTo>
                      <a:pt x="95" y="691"/>
                      <a:pt x="36" y="477"/>
                      <a:pt x="12" y="263"/>
                    </a:cubicBezTo>
                    <a:cubicBezTo>
                      <a:pt x="0" y="167"/>
                      <a:pt x="0" y="84"/>
                      <a:pt x="0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497;p21">
                <a:extLst>
                  <a:ext uri="{FF2B5EF4-FFF2-40B4-BE49-F238E27FC236}">
                    <a16:creationId xmlns:a16="http://schemas.microsoft.com/office/drawing/2014/main" id="{A8075955-3085-07D4-A06C-C93EAE244D37}"/>
                  </a:ext>
                </a:extLst>
              </p:cNvPr>
              <p:cNvSpPr/>
              <p:nvPr/>
            </p:nvSpPr>
            <p:spPr>
              <a:xfrm flipH="1">
                <a:off x="1285221" y="2112954"/>
                <a:ext cx="1223296" cy="630485"/>
              </a:xfrm>
              <a:custGeom>
                <a:avLst/>
                <a:gdLst/>
                <a:ahLst/>
                <a:cxnLst/>
                <a:rect l="l" t="t" r="r" b="b"/>
                <a:pathLst>
                  <a:path w="28671" h="14777" extrusionOk="0">
                    <a:moveTo>
                      <a:pt x="83" y="1"/>
                    </a:moveTo>
                    <a:cubicBezTo>
                      <a:pt x="60" y="167"/>
                      <a:pt x="36" y="322"/>
                      <a:pt x="24" y="489"/>
                    </a:cubicBezTo>
                    <a:cubicBezTo>
                      <a:pt x="12" y="727"/>
                      <a:pt x="0" y="965"/>
                      <a:pt x="0" y="1203"/>
                    </a:cubicBezTo>
                    <a:lnTo>
                      <a:pt x="0" y="13693"/>
                    </a:lnTo>
                    <a:lnTo>
                      <a:pt x="0" y="13967"/>
                    </a:lnTo>
                    <a:cubicBezTo>
                      <a:pt x="0" y="13967"/>
                      <a:pt x="0" y="14550"/>
                      <a:pt x="0" y="14776"/>
                    </a:cubicBezTo>
                    <a:cubicBezTo>
                      <a:pt x="1286" y="9716"/>
                      <a:pt x="9561" y="8835"/>
                      <a:pt x="12668" y="8764"/>
                    </a:cubicBezTo>
                    <a:cubicBezTo>
                      <a:pt x="12922" y="8756"/>
                      <a:pt x="13143" y="8753"/>
                      <a:pt x="13325" y="8753"/>
                    </a:cubicBezTo>
                    <a:cubicBezTo>
                      <a:pt x="13688" y="8753"/>
                      <a:pt x="13895" y="8764"/>
                      <a:pt x="13895" y="8764"/>
                    </a:cubicBezTo>
                    <a:lnTo>
                      <a:pt x="21241" y="8764"/>
                    </a:lnTo>
                    <a:cubicBezTo>
                      <a:pt x="25265" y="8764"/>
                      <a:pt x="28623" y="5311"/>
                      <a:pt x="28670" y="977"/>
                    </a:cubicBezTo>
                    <a:cubicBezTo>
                      <a:pt x="28670" y="846"/>
                      <a:pt x="28670" y="715"/>
                      <a:pt x="28670" y="584"/>
                    </a:cubicBezTo>
                    <a:lnTo>
                      <a:pt x="28670" y="572"/>
                    </a:lnTo>
                    <a:cubicBezTo>
                      <a:pt x="28670" y="548"/>
                      <a:pt x="28658" y="513"/>
                      <a:pt x="28658" y="489"/>
                    </a:cubicBezTo>
                    <a:cubicBezTo>
                      <a:pt x="28658" y="394"/>
                      <a:pt x="28658" y="298"/>
                      <a:pt x="28647" y="215"/>
                    </a:cubicBezTo>
                    <a:cubicBezTo>
                      <a:pt x="28635" y="144"/>
                      <a:pt x="28635" y="72"/>
                      <a:pt x="28623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498;p21">
                <a:extLst>
                  <a:ext uri="{FF2B5EF4-FFF2-40B4-BE49-F238E27FC236}">
                    <a16:creationId xmlns:a16="http://schemas.microsoft.com/office/drawing/2014/main" id="{980DD9F5-4211-28E7-3B55-44036FD775C5}"/>
                  </a:ext>
                </a:extLst>
              </p:cNvPr>
              <p:cNvSpPr/>
              <p:nvPr/>
            </p:nvSpPr>
            <p:spPr>
              <a:xfrm flipH="1">
                <a:off x="1285221" y="1813274"/>
                <a:ext cx="1223808" cy="895104"/>
              </a:xfrm>
              <a:custGeom>
                <a:avLst/>
                <a:gdLst/>
                <a:ahLst/>
                <a:cxnLst/>
                <a:rect l="l" t="t" r="r" b="b"/>
                <a:pathLst>
                  <a:path w="28683" h="20979" extrusionOk="0">
                    <a:moveTo>
                      <a:pt x="7644" y="0"/>
                    </a:moveTo>
                    <a:cubicBezTo>
                      <a:pt x="3644" y="0"/>
                      <a:pt x="369" y="3060"/>
                      <a:pt x="36" y="6965"/>
                    </a:cubicBezTo>
                    <a:cubicBezTo>
                      <a:pt x="24" y="7179"/>
                      <a:pt x="12" y="7406"/>
                      <a:pt x="12" y="7632"/>
                    </a:cubicBezTo>
                    <a:lnTo>
                      <a:pt x="12" y="20717"/>
                    </a:lnTo>
                    <a:cubicBezTo>
                      <a:pt x="12" y="20800"/>
                      <a:pt x="0" y="20895"/>
                      <a:pt x="12" y="20979"/>
                    </a:cubicBezTo>
                    <a:cubicBezTo>
                      <a:pt x="417" y="15431"/>
                      <a:pt x="9370" y="14716"/>
                      <a:pt x="12680" y="14633"/>
                    </a:cubicBezTo>
                    <a:cubicBezTo>
                      <a:pt x="12934" y="14629"/>
                      <a:pt x="13155" y="14627"/>
                      <a:pt x="13337" y="14627"/>
                    </a:cubicBezTo>
                    <a:cubicBezTo>
                      <a:pt x="13700" y="14627"/>
                      <a:pt x="13907" y="14633"/>
                      <a:pt x="13907" y="14633"/>
                    </a:cubicBezTo>
                    <a:lnTo>
                      <a:pt x="21253" y="14633"/>
                    </a:lnTo>
                    <a:cubicBezTo>
                      <a:pt x="25218" y="14633"/>
                      <a:pt x="28528" y="11537"/>
                      <a:pt x="28682" y="7608"/>
                    </a:cubicBezTo>
                    <a:lnTo>
                      <a:pt x="28682" y="7596"/>
                    </a:lnTo>
                    <a:cubicBezTo>
                      <a:pt x="28682" y="7537"/>
                      <a:pt x="28682" y="7477"/>
                      <a:pt x="28682" y="7418"/>
                    </a:cubicBezTo>
                    <a:cubicBezTo>
                      <a:pt x="28682" y="7287"/>
                      <a:pt x="28682" y="7156"/>
                      <a:pt x="28682" y="7025"/>
                    </a:cubicBezTo>
                    <a:cubicBezTo>
                      <a:pt x="28682" y="7013"/>
                      <a:pt x="28682" y="6989"/>
                      <a:pt x="28670" y="6965"/>
                    </a:cubicBezTo>
                    <a:cubicBezTo>
                      <a:pt x="28492" y="3084"/>
                      <a:pt x="25289" y="0"/>
                      <a:pt x="2136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304800" anchor="ctr" anchorCtr="0">
                <a:noAutofit/>
              </a:bodyPr>
              <a:lstStyle/>
              <a:p>
                <a:pPr algn="ctr" rtl="1"/>
                <a:r>
                  <a:rPr lang="fa-IR" sz="2667" b="1" dirty="0">
                    <a:solidFill>
                      <a:schemeClr val="bg1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4</a:t>
                </a:r>
              </a:p>
            </p:txBody>
          </p:sp>
          <p:sp>
            <p:nvSpPr>
              <p:cNvPr id="37" name="Google Shape;499;p21">
                <a:extLst>
                  <a:ext uri="{FF2B5EF4-FFF2-40B4-BE49-F238E27FC236}">
                    <a16:creationId xmlns:a16="http://schemas.microsoft.com/office/drawing/2014/main" id="{3DD703A6-9590-9ECA-99CB-7B226DE0304C}"/>
                  </a:ext>
                </a:extLst>
              </p:cNvPr>
              <p:cNvSpPr/>
              <p:nvPr/>
            </p:nvSpPr>
            <p:spPr>
              <a:xfrm flipH="1">
                <a:off x="831343" y="4425278"/>
                <a:ext cx="1580416" cy="127573"/>
              </a:xfrm>
              <a:custGeom>
                <a:avLst/>
                <a:gdLst/>
                <a:ahLst/>
                <a:cxnLst/>
                <a:rect l="l" t="t" r="r" b="b"/>
                <a:pathLst>
                  <a:path w="37041" h="2990" extrusionOk="0">
                    <a:moveTo>
                      <a:pt x="0" y="1"/>
                    </a:moveTo>
                    <a:cubicBezTo>
                      <a:pt x="0" y="1656"/>
                      <a:pt x="1346" y="2989"/>
                      <a:pt x="3001" y="2989"/>
                    </a:cubicBezTo>
                    <a:lnTo>
                      <a:pt x="34052" y="2989"/>
                    </a:lnTo>
                    <a:cubicBezTo>
                      <a:pt x="35707" y="2989"/>
                      <a:pt x="37041" y="1656"/>
                      <a:pt x="37041" y="1"/>
                    </a:cubicBez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500;p21">
                <a:extLst>
                  <a:ext uri="{FF2B5EF4-FFF2-40B4-BE49-F238E27FC236}">
                    <a16:creationId xmlns:a16="http://schemas.microsoft.com/office/drawing/2014/main" id="{6CE63D70-88D8-0954-82C3-82A877132491}"/>
                  </a:ext>
                </a:extLst>
              </p:cNvPr>
              <p:cNvSpPr/>
              <p:nvPr/>
            </p:nvSpPr>
            <p:spPr>
              <a:xfrm flipH="1">
                <a:off x="1472720" y="4552804"/>
                <a:ext cx="298197" cy="286549"/>
              </a:xfrm>
              <a:custGeom>
                <a:avLst/>
                <a:gdLst/>
                <a:ahLst/>
                <a:cxnLst/>
                <a:rect l="l" t="t" r="r" b="b"/>
                <a:pathLst>
                  <a:path w="6989" h="6716" extrusionOk="0">
                    <a:moveTo>
                      <a:pt x="0" y="0"/>
                    </a:moveTo>
                    <a:lnTo>
                      <a:pt x="3500" y="6715"/>
                    </a:lnTo>
                    <a:lnTo>
                      <a:pt x="6989" y="0"/>
                    </a:ln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8033515-FF33-930C-883A-16FB820C25B8}"/>
                </a:ext>
              </a:extLst>
            </p:cNvPr>
            <p:cNvSpPr txBox="1"/>
            <p:nvPr/>
          </p:nvSpPr>
          <p:spPr>
            <a:xfrm>
              <a:off x="784195" y="2225867"/>
              <a:ext cx="1690490" cy="171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B24EDC9-0C59-B0AC-0038-F8461150022C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619254B-1E22-B472-4558-812B8D978204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A2378B8-5F16-6A50-9B3A-046E935AB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DCCF0EF-B160-550C-4B06-8BC180EE506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D2FB131-CA6D-8C7B-5F43-190EFADA6C2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4DA8B0-4435-25EB-0462-DE45B71F9E0C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501E650-2A3B-5693-EDC0-85315182F836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ADD91FF-B4F3-CCBA-41D7-DD5FAE518D2D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F5BB11-A543-3A4F-6C95-A6BF6F80B9D4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E8496AB2-C276-BCF9-C37F-93F9C86C9CF1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AA2D6133-EEE2-6A25-B3B9-B1180B971D10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A0253CC7-9989-34E1-9E02-7865664381AD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0A57687A-A805-6E25-C575-F570B3CC7615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984B6EBD-58FB-065E-04DE-0E4A78CCBC0B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B9BE05-20C2-18BD-522B-B36B70A031E3}"/>
              </a:ext>
            </a:extLst>
          </p:cNvPr>
          <p:cNvGrpSpPr/>
          <p:nvPr/>
        </p:nvGrpSpPr>
        <p:grpSpPr>
          <a:xfrm>
            <a:off x="3059286" y="1543402"/>
            <a:ext cx="1915842" cy="3503976"/>
            <a:chOff x="3059286" y="1543402"/>
            <a:chExt cx="1915842" cy="3503976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082DD41-1D13-ECB8-59FD-125E05027C8B}"/>
                </a:ext>
              </a:extLst>
            </p:cNvPr>
            <p:cNvGrpSpPr/>
            <p:nvPr/>
          </p:nvGrpSpPr>
          <p:grpSpPr>
            <a:xfrm>
              <a:off x="3059286" y="1543402"/>
              <a:ext cx="1915842" cy="3503976"/>
              <a:chOff x="734565" y="1813274"/>
              <a:chExt cx="1774464" cy="3257197"/>
            </a:xfrm>
          </p:grpSpPr>
          <p:sp>
            <p:nvSpPr>
              <p:cNvPr id="58" name="Google Shape;493;p21">
                <a:extLst>
                  <a:ext uri="{FF2B5EF4-FFF2-40B4-BE49-F238E27FC236}">
                    <a16:creationId xmlns:a16="http://schemas.microsoft.com/office/drawing/2014/main" id="{E97EFEF3-5986-6F04-D33E-051A6ED04AD8}"/>
                  </a:ext>
                </a:extLst>
              </p:cNvPr>
              <p:cNvSpPr/>
              <p:nvPr/>
            </p:nvSpPr>
            <p:spPr>
              <a:xfrm flipH="1">
                <a:off x="1462054" y="4750898"/>
                <a:ext cx="319061" cy="319573"/>
              </a:xfrm>
              <a:custGeom>
                <a:avLst/>
                <a:gdLst/>
                <a:ahLst/>
                <a:cxnLst/>
                <a:rect l="l" t="t" r="r" b="b"/>
                <a:pathLst>
                  <a:path w="7478" h="7490" extrusionOk="0">
                    <a:moveTo>
                      <a:pt x="3739" y="1"/>
                    </a:moveTo>
                    <a:cubicBezTo>
                      <a:pt x="1668" y="1"/>
                      <a:pt x="1" y="1680"/>
                      <a:pt x="1" y="3751"/>
                    </a:cubicBezTo>
                    <a:cubicBezTo>
                      <a:pt x="1" y="5811"/>
                      <a:pt x="1668" y="7490"/>
                      <a:pt x="3739" y="7490"/>
                    </a:cubicBezTo>
                    <a:cubicBezTo>
                      <a:pt x="5799" y="7490"/>
                      <a:pt x="7478" y="5811"/>
                      <a:pt x="7478" y="3751"/>
                    </a:cubicBezTo>
                    <a:cubicBezTo>
                      <a:pt x="7478" y="1680"/>
                      <a:pt x="5799" y="1"/>
                      <a:pt x="37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494;p21">
                <a:extLst>
                  <a:ext uri="{FF2B5EF4-FFF2-40B4-BE49-F238E27FC236}">
                    <a16:creationId xmlns:a16="http://schemas.microsoft.com/office/drawing/2014/main" id="{039DA261-A1DA-D0C5-50CC-E06CC87700C3}"/>
                  </a:ext>
                </a:extLst>
              </p:cNvPr>
              <p:cNvSpPr/>
              <p:nvPr/>
            </p:nvSpPr>
            <p:spPr>
              <a:xfrm flipH="1">
                <a:off x="1517394" y="4806278"/>
                <a:ext cx="208341" cy="208811"/>
              </a:xfrm>
              <a:custGeom>
                <a:avLst/>
                <a:gdLst/>
                <a:ahLst/>
                <a:cxnLst/>
                <a:rect l="l" t="t" r="r" b="b"/>
                <a:pathLst>
                  <a:path w="4883" h="4894" extrusionOk="0">
                    <a:moveTo>
                      <a:pt x="2441" y="1"/>
                    </a:moveTo>
                    <a:cubicBezTo>
                      <a:pt x="1084" y="1"/>
                      <a:pt x="1" y="1096"/>
                      <a:pt x="1" y="2453"/>
                    </a:cubicBezTo>
                    <a:cubicBezTo>
                      <a:pt x="1" y="3799"/>
                      <a:pt x="1084" y="4894"/>
                      <a:pt x="2441" y="4894"/>
                    </a:cubicBezTo>
                    <a:cubicBezTo>
                      <a:pt x="3787" y="4894"/>
                      <a:pt x="4882" y="3799"/>
                      <a:pt x="4882" y="2453"/>
                    </a:cubicBezTo>
                    <a:cubicBezTo>
                      <a:pt x="4882" y="1096"/>
                      <a:pt x="3787" y="1"/>
                      <a:pt x="244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495;p21">
                <a:extLst>
                  <a:ext uri="{FF2B5EF4-FFF2-40B4-BE49-F238E27FC236}">
                    <a16:creationId xmlns:a16="http://schemas.microsoft.com/office/drawing/2014/main" id="{F96EE703-F73F-4BB8-7E60-E38FFA47FCF6}"/>
                  </a:ext>
                </a:extLst>
              </p:cNvPr>
              <p:cNvSpPr/>
              <p:nvPr/>
            </p:nvSpPr>
            <p:spPr>
              <a:xfrm flipH="1">
                <a:off x="734565" y="2158180"/>
                <a:ext cx="1773952" cy="226722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53138" extrusionOk="0">
                    <a:moveTo>
                      <a:pt x="2322" y="0"/>
                    </a:moveTo>
                    <a:cubicBezTo>
                      <a:pt x="1036" y="0"/>
                      <a:pt x="0" y="1036"/>
                      <a:pt x="0" y="2322"/>
                    </a:cubicBezTo>
                    <a:lnTo>
                      <a:pt x="0" y="50804"/>
                    </a:lnTo>
                    <a:cubicBezTo>
                      <a:pt x="0" y="50899"/>
                      <a:pt x="0" y="50983"/>
                      <a:pt x="12" y="51066"/>
                    </a:cubicBezTo>
                    <a:cubicBezTo>
                      <a:pt x="36" y="51280"/>
                      <a:pt x="95" y="51495"/>
                      <a:pt x="179" y="51697"/>
                    </a:cubicBezTo>
                    <a:cubicBezTo>
                      <a:pt x="524" y="52543"/>
                      <a:pt x="1357" y="53138"/>
                      <a:pt x="2322" y="53138"/>
                    </a:cubicBezTo>
                    <a:lnTo>
                      <a:pt x="39243" y="53138"/>
                    </a:lnTo>
                    <a:cubicBezTo>
                      <a:pt x="40529" y="53138"/>
                      <a:pt x="41577" y="52090"/>
                      <a:pt x="41577" y="50804"/>
                    </a:cubicBezTo>
                    <a:lnTo>
                      <a:pt x="41577" y="2322"/>
                    </a:lnTo>
                    <a:cubicBezTo>
                      <a:pt x="41577" y="1036"/>
                      <a:pt x="40529" y="0"/>
                      <a:pt x="3924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496;p21">
                <a:extLst>
                  <a:ext uri="{FF2B5EF4-FFF2-40B4-BE49-F238E27FC236}">
                    <a16:creationId xmlns:a16="http://schemas.microsoft.com/office/drawing/2014/main" id="{3AADAA23-2DE1-0132-5FA7-47BE3ECCE269}"/>
                  </a:ext>
                </a:extLst>
              </p:cNvPr>
              <p:cNvSpPr/>
              <p:nvPr/>
            </p:nvSpPr>
            <p:spPr>
              <a:xfrm flipH="1">
                <a:off x="734565" y="4280515"/>
                <a:ext cx="1773952" cy="14481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3394" extrusionOk="0">
                    <a:moveTo>
                      <a:pt x="0" y="1"/>
                    </a:moveTo>
                    <a:lnTo>
                      <a:pt x="0" y="1060"/>
                    </a:lnTo>
                    <a:cubicBezTo>
                      <a:pt x="0" y="1155"/>
                      <a:pt x="0" y="1239"/>
                      <a:pt x="12" y="1322"/>
                    </a:cubicBezTo>
                    <a:cubicBezTo>
                      <a:pt x="36" y="1536"/>
                      <a:pt x="95" y="1751"/>
                      <a:pt x="179" y="1953"/>
                    </a:cubicBezTo>
                    <a:cubicBezTo>
                      <a:pt x="524" y="2799"/>
                      <a:pt x="1357" y="3394"/>
                      <a:pt x="2322" y="3394"/>
                    </a:cubicBezTo>
                    <a:lnTo>
                      <a:pt x="39243" y="3394"/>
                    </a:lnTo>
                    <a:cubicBezTo>
                      <a:pt x="40529" y="3394"/>
                      <a:pt x="41577" y="2346"/>
                      <a:pt x="41577" y="1060"/>
                    </a:cubicBezTo>
                    <a:lnTo>
                      <a:pt x="41577" y="1"/>
                    </a:lnTo>
                    <a:cubicBezTo>
                      <a:pt x="41577" y="1286"/>
                      <a:pt x="40529" y="2322"/>
                      <a:pt x="39243" y="2322"/>
                    </a:cubicBezTo>
                    <a:lnTo>
                      <a:pt x="2322" y="2322"/>
                    </a:lnTo>
                    <a:cubicBezTo>
                      <a:pt x="1357" y="2322"/>
                      <a:pt x="524" y="1727"/>
                      <a:pt x="179" y="882"/>
                    </a:cubicBezTo>
                    <a:cubicBezTo>
                      <a:pt x="95" y="691"/>
                      <a:pt x="36" y="477"/>
                      <a:pt x="12" y="263"/>
                    </a:cubicBezTo>
                    <a:cubicBezTo>
                      <a:pt x="0" y="167"/>
                      <a:pt x="0" y="84"/>
                      <a:pt x="0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497;p21">
                <a:extLst>
                  <a:ext uri="{FF2B5EF4-FFF2-40B4-BE49-F238E27FC236}">
                    <a16:creationId xmlns:a16="http://schemas.microsoft.com/office/drawing/2014/main" id="{BB9F6FEF-6C87-7776-3B8D-87AB63C0105D}"/>
                  </a:ext>
                </a:extLst>
              </p:cNvPr>
              <p:cNvSpPr/>
              <p:nvPr/>
            </p:nvSpPr>
            <p:spPr>
              <a:xfrm flipH="1">
                <a:off x="1285221" y="2112954"/>
                <a:ext cx="1223296" cy="630485"/>
              </a:xfrm>
              <a:custGeom>
                <a:avLst/>
                <a:gdLst/>
                <a:ahLst/>
                <a:cxnLst/>
                <a:rect l="l" t="t" r="r" b="b"/>
                <a:pathLst>
                  <a:path w="28671" h="14777" extrusionOk="0">
                    <a:moveTo>
                      <a:pt x="83" y="1"/>
                    </a:moveTo>
                    <a:cubicBezTo>
                      <a:pt x="60" y="167"/>
                      <a:pt x="36" y="322"/>
                      <a:pt x="24" y="489"/>
                    </a:cubicBezTo>
                    <a:cubicBezTo>
                      <a:pt x="12" y="727"/>
                      <a:pt x="0" y="965"/>
                      <a:pt x="0" y="1203"/>
                    </a:cubicBezTo>
                    <a:lnTo>
                      <a:pt x="0" y="13693"/>
                    </a:lnTo>
                    <a:lnTo>
                      <a:pt x="0" y="13967"/>
                    </a:lnTo>
                    <a:cubicBezTo>
                      <a:pt x="0" y="13967"/>
                      <a:pt x="0" y="14550"/>
                      <a:pt x="0" y="14776"/>
                    </a:cubicBezTo>
                    <a:cubicBezTo>
                      <a:pt x="1286" y="9716"/>
                      <a:pt x="9561" y="8835"/>
                      <a:pt x="12668" y="8764"/>
                    </a:cubicBezTo>
                    <a:cubicBezTo>
                      <a:pt x="12922" y="8756"/>
                      <a:pt x="13143" y="8753"/>
                      <a:pt x="13325" y="8753"/>
                    </a:cubicBezTo>
                    <a:cubicBezTo>
                      <a:pt x="13688" y="8753"/>
                      <a:pt x="13895" y="8764"/>
                      <a:pt x="13895" y="8764"/>
                    </a:cubicBezTo>
                    <a:lnTo>
                      <a:pt x="21241" y="8764"/>
                    </a:lnTo>
                    <a:cubicBezTo>
                      <a:pt x="25265" y="8764"/>
                      <a:pt x="28623" y="5311"/>
                      <a:pt x="28670" y="977"/>
                    </a:cubicBezTo>
                    <a:cubicBezTo>
                      <a:pt x="28670" y="846"/>
                      <a:pt x="28670" y="715"/>
                      <a:pt x="28670" y="584"/>
                    </a:cubicBezTo>
                    <a:lnTo>
                      <a:pt x="28670" y="572"/>
                    </a:lnTo>
                    <a:cubicBezTo>
                      <a:pt x="28670" y="548"/>
                      <a:pt x="28658" y="513"/>
                      <a:pt x="28658" y="489"/>
                    </a:cubicBezTo>
                    <a:cubicBezTo>
                      <a:pt x="28658" y="394"/>
                      <a:pt x="28658" y="298"/>
                      <a:pt x="28647" y="215"/>
                    </a:cubicBezTo>
                    <a:cubicBezTo>
                      <a:pt x="28635" y="144"/>
                      <a:pt x="28635" y="72"/>
                      <a:pt x="28623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498;p21">
                <a:extLst>
                  <a:ext uri="{FF2B5EF4-FFF2-40B4-BE49-F238E27FC236}">
                    <a16:creationId xmlns:a16="http://schemas.microsoft.com/office/drawing/2014/main" id="{F1B2D1DD-7752-82A9-F735-CDF0CFE213FE}"/>
                  </a:ext>
                </a:extLst>
              </p:cNvPr>
              <p:cNvSpPr/>
              <p:nvPr/>
            </p:nvSpPr>
            <p:spPr>
              <a:xfrm flipH="1">
                <a:off x="1285221" y="1813274"/>
                <a:ext cx="1223808" cy="895104"/>
              </a:xfrm>
              <a:custGeom>
                <a:avLst/>
                <a:gdLst/>
                <a:ahLst/>
                <a:cxnLst/>
                <a:rect l="l" t="t" r="r" b="b"/>
                <a:pathLst>
                  <a:path w="28683" h="20979" extrusionOk="0">
                    <a:moveTo>
                      <a:pt x="7644" y="0"/>
                    </a:moveTo>
                    <a:cubicBezTo>
                      <a:pt x="3644" y="0"/>
                      <a:pt x="369" y="3060"/>
                      <a:pt x="36" y="6965"/>
                    </a:cubicBezTo>
                    <a:cubicBezTo>
                      <a:pt x="24" y="7179"/>
                      <a:pt x="12" y="7406"/>
                      <a:pt x="12" y="7632"/>
                    </a:cubicBezTo>
                    <a:lnTo>
                      <a:pt x="12" y="20717"/>
                    </a:lnTo>
                    <a:cubicBezTo>
                      <a:pt x="12" y="20800"/>
                      <a:pt x="0" y="20895"/>
                      <a:pt x="12" y="20979"/>
                    </a:cubicBezTo>
                    <a:cubicBezTo>
                      <a:pt x="417" y="15431"/>
                      <a:pt x="9370" y="14716"/>
                      <a:pt x="12680" y="14633"/>
                    </a:cubicBezTo>
                    <a:cubicBezTo>
                      <a:pt x="12934" y="14629"/>
                      <a:pt x="13155" y="14627"/>
                      <a:pt x="13337" y="14627"/>
                    </a:cubicBezTo>
                    <a:cubicBezTo>
                      <a:pt x="13700" y="14627"/>
                      <a:pt x="13907" y="14633"/>
                      <a:pt x="13907" y="14633"/>
                    </a:cubicBezTo>
                    <a:lnTo>
                      <a:pt x="21253" y="14633"/>
                    </a:lnTo>
                    <a:cubicBezTo>
                      <a:pt x="25218" y="14633"/>
                      <a:pt x="28528" y="11537"/>
                      <a:pt x="28682" y="7608"/>
                    </a:cubicBezTo>
                    <a:lnTo>
                      <a:pt x="28682" y="7596"/>
                    </a:lnTo>
                    <a:cubicBezTo>
                      <a:pt x="28682" y="7537"/>
                      <a:pt x="28682" y="7477"/>
                      <a:pt x="28682" y="7418"/>
                    </a:cubicBezTo>
                    <a:cubicBezTo>
                      <a:pt x="28682" y="7287"/>
                      <a:pt x="28682" y="7156"/>
                      <a:pt x="28682" y="7025"/>
                    </a:cubicBezTo>
                    <a:cubicBezTo>
                      <a:pt x="28682" y="7013"/>
                      <a:pt x="28682" y="6989"/>
                      <a:pt x="28670" y="6965"/>
                    </a:cubicBezTo>
                    <a:cubicBezTo>
                      <a:pt x="28492" y="3084"/>
                      <a:pt x="25289" y="0"/>
                      <a:pt x="21360" y="0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304800" anchor="ctr" anchorCtr="0">
                <a:noAutofit/>
              </a:bodyPr>
              <a:lstStyle/>
              <a:p>
                <a:pPr algn="ctr" rtl="1"/>
                <a:r>
                  <a:rPr lang="fa-IR" sz="2667" b="1" dirty="0">
                    <a:solidFill>
                      <a:schemeClr val="bg1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3</a:t>
                </a:r>
              </a:p>
            </p:txBody>
          </p:sp>
          <p:sp>
            <p:nvSpPr>
              <p:cNvPr id="64" name="Google Shape;499;p21">
                <a:extLst>
                  <a:ext uri="{FF2B5EF4-FFF2-40B4-BE49-F238E27FC236}">
                    <a16:creationId xmlns:a16="http://schemas.microsoft.com/office/drawing/2014/main" id="{4C4C9AAA-2DDA-75DD-223C-465511CE730B}"/>
                  </a:ext>
                </a:extLst>
              </p:cNvPr>
              <p:cNvSpPr/>
              <p:nvPr/>
            </p:nvSpPr>
            <p:spPr>
              <a:xfrm flipH="1">
                <a:off x="831343" y="4425278"/>
                <a:ext cx="1580416" cy="127573"/>
              </a:xfrm>
              <a:custGeom>
                <a:avLst/>
                <a:gdLst/>
                <a:ahLst/>
                <a:cxnLst/>
                <a:rect l="l" t="t" r="r" b="b"/>
                <a:pathLst>
                  <a:path w="37041" h="2990" extrusionOk="0">
                    <a:moveTo>
                      <a:pt x="0" y="1"/>
                    </a:moveTo>
                    <a:cubicBezTo>
                      <a:pt x="0" y="1656"/>
                      <a:pt x="1346" y="2989"/>
                      <a:pt x="3001" y="2989"/>
                    </a:cubicBezTo>
                    <a:lnTo>
                      <a:pt x="34052" y="2989"/>
                    </a:lnTo>
                    <a:cubicBezTo>
                      <a:pt x="35707" y="2989"/>
                      <a:pt x="37041" y="1656"/>
                      <a:pt x="37041" y="1"/>
                    </a:cubicBez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500;p21">
                <a:extLst>
                  <a:ext uri="{FF2B5EF4-FFF2-40B4-BE49-F238E27FC236}">
                    <a16:creationId xmlns:a16="http://schemas.microsoft.com/office/drawing/2014/main" id="{7C6DD67F-E014-7B2F-F875-F9D25F482229}"/>
                  </a:ext>
                </a:extLst>
              </p:cNvPr>
              <p:cNvSpPr/>
              <p:nvPr/>
            </p:nvSpPr>
            <p:spPr>
              <a:xfrm flipH="1">
                <a:off x="1472720" y="4552804"/>
                <a:ext cx="298197" cy="286549"/>
              </a:xfrm>
              <a:custGeom>
                <a:avLst/>
                <a:gdLst/>
                <a:ahLst/>
                <a:cxnLst/>
                <a:rect l="l" t="t" r="r" b="b"/>
                <a:pathLst>
                  <a:path w="6989" h="6716" extrusionOk="0">
                    <a:moveTo>
                      <a:pt x="0" y="0"/>
                    </a:moveTo>
                    <a:lnTo>
                      <a:pt x="3500" y="6715"/>
                    </a:lnTo>
                    <a:lnTo>
                      <a:pt x="6989" y="0"/>
                    </a:ln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614A401-A923-56F0-A50B-1C8EC389BF8A}"/>
                </a:ext>
              </a:extLst>
            </p:cNvPr>
            <p:cNvSpPr txBox="1"/>
            <p:nvPr/>
          </p:nvSpPr>
          <p:spPr>
            <a:xfrm>
              <a:off x="3126364" y="2225867"/>
              <a:ext cx="1690490" cy="171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2938DD4-643D-D640-90EA-143953BDCCE1}"/>
              </a:ext>
            </a:extLst>
          </p:cNvPr>
          <p:cNvGrpSpPr/>
          <p:nvPr/>
        </p:nvGrpSpPr>
        <p:grpSpPr>
          <a:xfrm>
            <a:off x="5380522" y="1543402"/>
            <a:ext cx="1915842" cy="3503976"/>
            <a:chOff x="5380522" y="1543402"/>
            <a:chExt cx="1915842" cy="350397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B5F2C545-99E3-9BD0-9A98-E400CAC60DAC}"/>
                </a:ext>
              </a:extLst>
            </p:cNvPr>
            <p:cNvGrpSpPr/>
            <p:nvPr/>
          </p:nvGrpSpPr>
          <p:grpSpPr>
            <a:xfrm>
              <a:off x="5380522" y="1543402"/>
              <a:ext cx="1915842" cy="3503976"/>
              <a:chOff x="734565" y="1813274"/>
              <a:chExt cx="1774464" cy="3257197"/>
            </a:xfrm>
          </p:grpSpPr>
          <p:sp>
            <p:nvSpPr>
              <p:cNvPr id="68" name="Google Shape;493;p21">
                <a:extLst>
                  <a:ext uri="{FF2B5EF4-FFF2-40B4-BE49-F238E27FC236}">
                    <a16:creationId xmlns:a16="http://schemas.microsoft.com/office/drawing/2014/main" id="{1ACB0841-D091-A76C-60D8-E36AA076994D}"/>
                  </a:ext>
                </a:extLst>
              </p:cNvPr>
              <p:cNvSpPr/>
              <p:nvPr/>
            </p:nvSpPr>
            <p:spPr>
              <a:xfrm flipH="1">
                <a:off x="1462054" y="4750898"/>
                <a:ext cx="319061" cy="319573"/>
              </a:xfrm>
              <a:custGeom>
                <a:avLst/>
                <a:gdLst/>
                <a:ahLst/>
                <a:cxnLst/>
                <a:rect l="l" t="t" r="r" b="b"/>
                <a:pathLst>
                  <a:path w="7478" h="7490" extrusionOk="0">
                    <a:moveTo>
                      <a:pt x="3739" y="1"/>
                    </a:moveTo>
                    <a:cubicBezTo>
                      <a:pt x="1668" y="1"/>
                      <a:pt x="1" y="1680"/>
                      <a:pt x="1" y="3751"/>
                    </a:cubicBezTo>
                    <a:cubicBezTo>
                      <a:pt x="1" y="5811"/>
                      <a:pt x="1668" y="7490"/>
                      <a:pt x="3739" y="7490"/>
                    </a:cubicBezTo>
                    <a:cubicBezTo>
                      <a:pt x="5799" y="7490"/>
                      <a:pt x="7478" y="5811"/>
                      <a:pt x="7478" y="3751"/>
                    </a:cubicBezTo>
                    <a:cubicBezTo>
                      <a:pt x="7478" y="1680"/>
                      <a:pt x="5799" y="1"/>
                      <a:pt x="37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494;p21">
                <a:extLst>
                  <a:ext uri="{FF2B5EF4-FFF2-40B4-BE49-F238E27FC236}">
                    <a16:creationId xmlns:a16="http://schemas.microsoft.com/office/drawing/2014/main" id="{5BD7C132-914A-FEE7-CDF8-30EACEC45F8A}"/>
                  </a:ext>
                </a:extLst>
              </p:cNvPr>
              <p:cNvSpPr/>
              <p:nvPr/>
            </p:nvSpPr>
            <p:spPr>
              <a:xfrm flipH="1">
                <a:off x="1517394" y="4806278"/>
                <a:ext cx="208341" cy="208811"/>
              </a:xfrm>
              <a:custGeom>
                <a:avLst/>
                <a:gdLst/>
                <a:ahLst/>
                <a:cxnLst/>
                <a:rect l="l" t="t" r="r" b="b"/>
                <a:pathLst>
                  <a:path w="4883" h="4894" extrusionOk="0">
                    <a:moveTo>
                      <a:pt x="2441" y="1"/>
                    </a:moveTo>
                    <a:cubicBezTo>
                      <a:pt x="1084" y="1"/>
                      <a:pt x="1" y="1096"/>
                      <a:pt x="1" y="2453"/>
                    </a:cubicBezTo>
                    <a:cubicBezTo>
                      <a:pt x="1" y="3799"/>
                      <a:pt x="1084" y="4894"/>
                      <a:pt x="2441" y="4894"/>
                    </a:cubicBezTo>
                    <a:cubicBezTo>
                      <a:pt x="3787" y="4894"/>
                      <a:pt x="4882" y="3799"/>
                      <a:pt x="4882" y="2453"/>
                    </a:cubicBezTo>
                    <a:cubicBezTo>
                      <a:pt x="4882" y="1096"/>
                      <a:pt x="3787" y="1"/>
                      <a:pt x="244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495;p21">
                <a:extLst>
                  <a:ext uri="{FF2B5EF4-FFF2-40B4-BE49-F238E27FC236}">
                    <a16:creationId xmlns:a16="http://schemas.microsoft.com/office/drawing/2014/main" id="{ACF8DF30-305B-A6B7-3C6F-9715A44029A7}"/>
                  </a:ext>
                </a:extLst>
              </p:cNvPr>
              <p:cNvSpPr/>
              <p:nvPr/>
            </p:nvSpPr>
            <p:spPr>
              <a:xfrm flipH="1">
                <a:off x="734565" y="2158180"/>
                <a:ext cx="1773952" cy="226722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53138" extrusionOk="0">
                    <a:moveTo>
                      <a:pt x="2322" y="0"/>
                    </a:moveTo>
                    <a:cubicBezTo>
                      <a:pt x="1036" y="0"/>
                      <a:pt x="0" y="1036"/>
                      <a:pt x="0" y="2322"/>
                    </a:cubicBezTo>
                    <a:lnTo>
                      <a:pt x="0" y="50804"/>
                    </a:lnTo>
                    <a:cubicBezTo>
                      <a:pt x="0" y="50899"/>
                      <a:pt x="0" y="50983"/>
                      <a:pt x="12" y="51066"/>
                    </a:cubicBezTo>
                    <a:cubicBezTo>
                      <a:pt x="36" y="51280"/>
                      <a:pt x="95" y="51495"/>
                      <a:pt x="179" y="51697"/>
                    </a:cubicBezTo>
                    <a:cubicBezTo>
                      <a:pt x="524" y="52543"/>
                      <a:pt x="1357" y="53138"/>
                      <a:pt x="2322" y="53138"/>
                    </a:cubicBezTo>
                    <a:lnTo>
                      <a:pt x="39243" y="53138"/>
                    </a:lnTo>
                    <a:cubicBezTo>
                      <a:pt x="40529" y="53138"/>
                      <a:pt x="41577" y="52090"/>
                      <a:pt x="41577" y="50804"/>
                    </a:cubicBezTo>
                    <a:lnTo>
                      <a:pt x="41577" y="2322"/>
                    </a:lnTo>
                    <a:cubicBezTo>
                      <a:pt x="41577" y="1036"/>
                      <a:pt x="40529" y="0"/>
                      <a:pt x="3924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496;p21">
                <a:extLst>
                  <a:ext uri="{FF2B5EF4-FFF2-40B4-BE49-F238E27FC236}">
                    <a16:creationId xmlns:a16="http://schemas.microsoft.com/office/drawing/2014/main" id="{0D7BF23F-A572-EA31-262C-5273F6F35C1B}"/>
                  </a:ext>
                </a:extLst>
              </p:cNvPr>
              <p:cNvSpPr/>
              <p:nvPr/>
            </p:nvSpPr>
            <p:spPr>
              <a:xfrm flipH="1">
                <a:off x="734565" y="4280515"/>
                <a:ext cx="1773952" cy="14481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3394" extrusionOk="0">
                    <a:moveTo>
                      <a:pt x="0" y="1"/>
                    </a:moveTo>
                    <a:lnTo>
                      <a:pt x="0" y="1060"/>
                    </a:lnTo>
                    <a:cubicBezTo>
                      <a:pt x="0" y="1155"/>
                      <a:pt x="0" y="1239"/>
                      <a:pt x="12" y="1322"/>
                    </a:cubicBezTo>
                    <a:cubicBezTo>
                      <a:pt x="36" y="1536"/>
                      <a:pt x="95" y="1751"/>
                      <a:pt x="179" y="1953"/>
                    </a:cubicBezTo>
                    <a:cubicBezTo>
                      <a:pt x="524" y="2799"/>
                      <a:pt x="1357" y="3394"/>
                      <a:pt x="2322" y="3394"/>
                    </a:cubicBezTo>
                    <a:lnTo>
                      <a:pt x="39243" y="3394"/>
                    </a:lnTo>
                    <a:cubicBezTo>
                      <a:pt x="40529" y="3394"/>
                      <a:pt x="41577" y="2346"/>
                      <a:pt x="41577" y="1060"/>
                    </a:cubicBezTo>
                    <a:lnTo>
                      <a:pt x="41577" y="1"/>
                    </a:lnTo>
                    <a:cubicBezTo>
                      <a:pt x="41577" y="1286"/>
                      <a:pt x="40529" y="2322"/>
                      <a:pt x="39243" y="2322"/>
                    </a:cubicBezTo>
                    <a:lnTo>
                      <a:pt x="2322" y="2322"/>
                    </a:lnTo>
                    <a:cubicBezTo>
                      <a:pt x="1357" y="2322"/>
                      <a:pt x="524" y="1727"/>
                      <a:pt x="179" y="882"/>
                    </a:cubicBezTo>
                    <a:cubicBezTo>
                      <a:pt x="95" y="691"/>
                      <a:pt x="36" y="477"/>
                      <a:pt x="12" y="263"/>
                    </a:cubicBezTo>
                    <a:cubicBezTo>
                      <a:pt x="0" y="167"/>
                      <a:pt x="0" y="84"/>
                      <a:pt x="0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497;p21">
                <a:extLst>
                  <a:ext uri="{FF2B5EF4-FFF2-40B4-BE49-F238E27FC236}">
                    <a16:creationId xmlns:a16="http://schemas.microsoft.com/office/drawing/2014/main" id="{81E533FE-33E8-E70E-5515-23B56F41B371}"/>
                  </a:ext>
                </a:extLst>
              </p:cNvPr>
              <p:cNvSpPr/>
              <p:nvPr/>
            </p:nvSpPr>
            <p:spPr>
              <a:xfrm flipH="1">
                <a:off x="1285221" y="2112954"/>
                <a:ext cx="1223296" cy="630485"/>
              </a:xfrm>
              <a:custGeom>
                <a:avLst/>
                <a:gdLst/>
                <a:ahLst/>
                <a:cxnLst/>
                <a:rect l="l" t="t" r="r" b="b"/>
                <a:pathLst>
                  <a:path w="28671" h="14777" extrusionOk="0">
                    <a:moveTo>
                      <a:pt x="83" y="1"/>
                    </a:moveTo>
                    <a:cubicBezTo>
                      <a:pt x="60" y="167"/>
                      <a:pt x="36" y="322"/>
                      <a:pt x="24" y="489"/>
                    </a:cubicBezTo>
                    <a:cubicBezTo>
                      <a:pt x="12" y="727"/>
                      <a:pt x="0" y="965"/>
                      <a:pt x="0" y="1203"/>
                    </a:cubicBezTo>
                    <a:lnTo>
                      <a:pt x="0" y="13693"/>
                    </a:lnTo>
                    <a:lnTo>
                      <a:pt x="0" y="13967"/>
                    </a:lnTo>
                    <a:cubicBezTo>
                      <a:pt x="0" y="13967"/>
                      <a:pt x="0" y="14550"/>
                      <a:pt x="0" y="14776"/>
                    </a:cubicBezTo>
                    <a:cubicBezTo>
                      <a:pt x="1286" y="9716"/>
                      <a:pt x="9561" y="8835"/>
                      <a:pt x="12668" y="8764"/>
                    </a:cubicBezTo>
                    <a:cubicBezTo>
                      <a:pt x="12922" y="8756"/>
                      <a:pt x="13143" y="8753"/>
                      <a:pt x="13325" y="8753"/>
                    </a:cubicBezTo>
                    <a:cubicBezTo>
                      <a:pt x="13688" y="8753"/>
                      <a:pt x="13895" y="8764"/>
                      <a:pt x="13895" y="8764"/>
                    </a:cubicBezTo>
                    <a:lnTo>
                      <a:pt x="21241" y="8764"/>
                    </a:lnTo>
                    <a:cubicBezTo>
                      <a:pt x="25265" y="8764"/>
                      <a:pt x="28623" y="5311"/>
                      <a:pt x="28670" y="977"/>
                    </a:cubicBezTo>
                    <a:cubicBezTo>
                      <a:pt x="28670" y="846"/>
                      <a:pt x="28670" y="715"/>
                      <a:pt x="28670" y="584"/>
                    </a:cubicBezTo>
                    <a:lnTo>
                      <a:pt x="28670" y="572"/>
                    </a:lnTo>
                    <a:cubicBezTo>
                      <a:pt x="28670" y="548"/>
                      <a:pt x="28658" y="513"/>
                      <a:pt x="28658" y="489"/>
                    </a:cubicBezTo>
                    <a:cubicBezTo>
                      <a:pt x="28658" y="394"/>
                      <a:pt x="28658" y="298"/>
                      <a:pt x="28647" y="215"/>
                    </a:cubicBezTo>
                    <a:cubicBezTo>
                      <a:pt x="28635" y="144"/>
                      <a:pt x="28635" y="72"/>
                      <a:pt x="28623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" name="Google Shape;498;p21">
                <a:extLst>
                  <a:ext uri="{FF2B5EF4-FFF2-40B4-BE49-F238E27FC236}">
                    <a16:creationId xmlns:a16="http://schemas.microsoft.com/office/drawing/2014/main" id="{2EB18226-FB9C-3D0C-5F37-0CC45C0505B3}"/>
                  </a:ext>
                </a:extLst>
              </p:cNvPr>
              <p:cNvSpPr/>
              <p:nvPr/>
            </p:nvSpPr>
            <p:spPr>
              <a:xfrm flipH="1">
                <a:off x="1285221" y="1813274"/>
                <a:ext cx="1223808" cy="895104"/>
              </a:xfrm>
              <a:custGeom>
                <a:avLst/>
                <a:gdLst/>
                <a:ahLst/>
                <a:cxnLst/>
                <a:rect l="l" t="t" r="r" b="b"/>
                <a:pathLst>
                  <a:path w="28683" h="20979" extrusionOk="0">
                    <a:moveTo>
                      <a:pt x="7644" y="0"/>
                    </a:moveTo>
                    <a:cubicBezTo>
                      <a:pt x="3644" y="0"/>
                      <a:pt x="369" y="3060"/>
                      <a:pt x="36" y="6965"/>
                    </a:cubicBezTo>
                    <a:cubicBezTo>
                      <a:pt x="24" y="7179"/>
                      <a:pt x="12" y="7406"/>
                      <a:pt x="12" y="7632"/>
                    </a:cubicBezTo>
                    <a:lnTo>
                      <a:pt x="12" y="20717"/>
                    </a:lnTo>
                    <a:cubicBezTo>
                      <a:pt x="12" y="20800"/>
                      <a:pt x="0" y="20895"/>
                      <a:pt x="12" y="20979"/>
                    </a:cubicBezTo>
                    <a:cubicBezTo>
                      <a:pt x="417" y="15431"/>
                      <a:pt x="9370" y="14716"/>
                      <a:pt x="12680" y="14633"/>
                    </a:cubicBezTo>
                    <a:cubicBezTo>
                      <a:pt x="12934" y="14629"/>
                      <a:pt x="13155" y="14627"/>
                      <a:pt x="13337" y="14627"/>
                    </a:cubicBezTo>
                    <a:cubicBezTo>
                      <a:pt x="13700" y="14627"/>
                      <a:pt x="13907" y="14633"/>
                      <a:pt x="13907" y="14633"/>
                    </a:cubicBezTo>
                    <a:lnTo>
                      <a:pt x="21253" y="14633"/>
                    </a:lnTo>
                    <a:cubicBezTo>
                      <a:pt x="25218" y="14633"/>
                      <a:pt x="28528" y="11537"/>
                      <a:pt x="28682" y="7608"/>
                    </a:cubicBezTo>
                    <a:lnTo>
                      <a:pt x="28682" y="7596"/>
                    </a:lnTo>
                    <a:cubicBezTo>
                      <a:pt x="28682" y="7537"/>
                      <a:pt x="28682" y="7477"/>
                      <a:pt x="28682" y="7418"/>
                    </a:cubicBezTo>
                    <a:cubicBezTo>
                      <a:pt x="28682" y="7287"/>
                      <a:pt x="28682" y="7156"/>
                      <a:pt x="28682" y="7025"/>
                    </a:cubicBezTo>
                    <a:cubicBezTo>
                      <a:pt x="28682" y="7013"/>
                      <a:pt x="28682" y="6989"/>
                      <a:pt x="28670" y="6965"/>
                    </a:cubicBezTo>
                    <a:cubicBezTo>
                      <a:pt x="28492" y="3084"/>
                      <a:pt x="25289" y="0"/>
                      <a:pt x="21360" y="0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304800" anchor="ctr" anchorCtr="0">
                <a:noAutofit/>
              </a:bodyPr>
              <a:lstStyle/>
              <a:p>
                <a:pPr algn="ctr" rtl="1"/>
                <a:r>
                  <a:rPr lang="fa-IR" sz="2667" b="1" dirty="0">
                    <a:solidFill>
                      <a:schemeClr val="bg1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2</a:t>
                </a:r>
              </a:p>
            </p:txBody>
          </p:sp>
          <p:sp>
            <p:nvSpPr>
              <p:cNvPr id="74" name="Google Shape;499;p21">
                <a:extLst>
                  <a:ext uri="{FF2B5EF4-FFF2-40B4-BE49-F238E27FC236}">
                    <a16:creationId xmlns:a16="http://schemas.microsoft.com/office/drawing/2014/main" id="{36FC5760-EB38-E31B-8D7F-E986BDE6B69E}"/>
                  </a:ext>
                </a:extLst>
              </p:cNvPr>
              <p:cNvSpPr/>
              <p:nvPr/>
            </p:nvSpPr>
            <p:spPr>
              <a:xfrm flipH="1">
                <a:off x="831343" y="4425278"/>
                <a:ext cx="1580416" cy="127573"/>
              </a:xfrm>
              <a:custGeom>
                <a:avLst/>
                <a:gdLst/>
                <a:ahLst/>
                <a:cxnLst/>
                <a:rect l="l" t="t" r="r" b="b"/>
                <a:pathLst>
                  <a:path w="37041" h="2990" extrusionOk="0">
                    <a:moveTo>
                      <a:pt x="0" y="1"/>
                    </a:moveTo>
                    <a:cubicBezTo>
                      <a:pt x="0" y="1656"/>
                      <a:pt x="1346" y="2989"/>
                      <a:pt x="3001" y="2989"/>
                    </a:cubicBezTo>
                    <a:lnTo>
                      <a:pt x="34052" y="2989"/>
                    </a:lnTo>
                    <a:cubicBezTo>
                      <a:pt x="35707" y="2989"/>
                      <a:pt x="37041" y="1656"/>
                      <a:pt x="37041" y="1"/>
                    </a:cubicBez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" name="Google Shape;500;p21">
                <a:extLst>
                  <a:ext uri="{FF2B5EF4-FFF2-40B4-BE49-F238E27FC236}">
                    <a16:creationId xmlns:a16="http://schemas.microsoft.com/office/drawing/2014/main" id="{0648FBF5-155C-455A-CA10-C9A923BE65CB}"/>
                  </a:ext>
                </a:extLst>
              </p:cNvPr>
              <p:cNvSpPr/>
              <p:nvPr/>
            </p:nvSpPr>
            <p:spPr>
              <a:xfrm flipH="1">
                <a:off x="1472720" y="4552804"/>
                <a:ext cx="298197" cy="286549"/>
              </a:xfrm>
              <a:custGeom>
                <a:avLst/>
                <a:gdLst/>
                <a:ahLst/>
                <a:cxnLst/>
                <a:rect l="l" t="t" r="r" b="b"/>
                <a:pathLst>
                  <a:path w="6989" h="6716" extrusionOk="0">
                    <a:moveTo>
                      <a:pt x="0" y="0"/>
                    </a:moveTo>
                    <a:lnTo>
                      <a:pt x="3500" y="6715"/>
                    </a:lnTo>
                    <a:lnTo>
                      <a:pt x="6989" y="0"/>
                    </a:ln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C964A67-AF7D-A020-217A-C3D9DB0CD5D0}"/>
                </a:ext>
              </a:extLst>
            </p:cNvPr>
            <p:cNvSpPr txBox="1"/>
            <p:nvPr/>
          </p:nvSpPr>
          <p:spPr>
            <a:xfrm>
              <a:off x="5447600" y="2225867"/>
              <a:ext cx="1690490" cy="171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5A94508-03BD-6DA8-0797-BDD012051681}"/>
              </a:ext>
            </a:extLst>
          </p:cNvPr>
          <p:cNvGrpSpPr/>
          <p:nvPr/>
        </p:nvGrpSpPr>
        <p:grpSpPr>
          <a:xfrm>
            <a:off x="7718795" y="1543402"/>
            <a:ext cx="1915842" cy="3503976"/>
            <a:chOff x="7718795" y="1543402"/>
            <a:chExt cx="1915842" cy="3503976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2A64FE6-9BD7-450D-B5A8-6E5F7A17C7B2}"/>
                </a:ext>
              </a:extLst>
            </p:cNvPr>
            <p:cNvGrpSpPr/>
            <p:nvPr/>
          </p:nvGrpSpPr>
          <p:grpSpPr>
            <a:xfrm>
              <a:off x="7718795" y="1543402"/>
              <a:ext cx="1915842" cy="3503976"/>
              <a:chOff x="734565" y="1813274"/>
              <a:chExt cx="1774464" cy="3257197"/>
            </a:xfrm>
          </p:grpSpPr>
          <p:sp>
            <p:nvSpPr>
              <p:cNvPr id="78" name="Google Shape;493;p21">
                <a:extLst>
                  <a:ext uri="{FF2B5EF4-FFF2-40B4-BE49-F238E27FC236}">
                    <a16:creationId xmlns:a16="http://schemas.microsoft.com/office/drawing/2014/main" id="{5AE5438E-A381-F4F6-E51B-AF86837C5097}"/>
                  </a:ext>
                </a:extLst>
              </p:cNvPr>
              <p:cNvSpPr/>
              <p:nvPr/>
            </p:nvSpPr>
            <p:spPr>
              <a:xfrm flipH="1">
                <a:off x="1462054" y="4750898"/>
                <a:ext cx="319061" cy="319573"/>
              </a:xfrm>
              <a:custGeom>
                <a:avLst/>
                <a:gdLst/>
                <a:ahLst/>
                <a:cxnLst/>
                <a:rect l="l" t="t" r="r" b="b"/>
                <a:pathLst>
                  <a:path w="7478" h="7490" extrusionOk="0">
                    <a:moveTo>
                      <a:pt x="3739" y="1"/>
                    </a:moveTo>
                    <a:cubicBezTo>
                      <a:pt x="1668" y="1"/>
                      <a:pt x="1" y="1680"/>
                      <a:pt x="1" y="3751"/>
                    </a:cubicBezTo>
                    <a:cubicBezTo>
                      <a:pt x="1" y="5811"/>
                      <a:pt x="1668" y="7490"/>
                      <a:pt x="3739" y="7490"/>
                    </a:cubicBezTo>
                    <a:cubicBezTo>
                      <a:pt x="5799" y="7490"/>
                      <a:pt x="7478" y="5811"/>
                      <a:pt x="7478" y="3751"/>
                    </a:cubicBezTo>
                    <a:cubicBezTo>
                      <a:pt x="7478" y="1680"/>
                      <a:pt x="5799" y="1"/>
                      <a:pt x="37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" name="Google Shape;494;p21">
                <a:extLst>
                  <a:ext uri="{FF2B5EF4-FFF2-40B4-BE49-F238E27FC236}">
                    <a16:creationId xmlns:a16="http://schemas.microsoft.com/office/drawing/2014/main" id="{D4467F79-9A7E-33AB-B100-765DF2C8FE1E}"/>
                  </a:ext>
                </a:extLst>
              </p:cNvPr>
              <p:cNvSpPr/>
              <p:nvPr/>
            </p:nvSpPr>
            <p:spPr>
              <a:xfrm flipH="1">
                <a:off x="1517394" y="4806278"/>
                <a:ext cx="208341" cy="208811"/>
              </a:xfrm>
              <a:custGeom>
                <a:avLst/>
                <a:gdLst/>
                <a:ahLst/>
                <a:cxnLst/>
                <a:rect l="l" t="t" r="r" b="b"/>
                <a:pathLst>
                  <a:path w="4883" h="4894" extrusionOk="0">
                    <a:moveTo>
                      <a:pt x="2441" y="1"/>
                    </a:moveTo>
                    <a:cubicBezTo>
                      <a:pt x="1084" y="1"/>
                      <a:pt x="1" y="1096"/>
                      <a:pt x="1" y="2453"/>
                    </a:cubicBezTo>
                    <a:cubicBezTo>
                      <a:pt x="1" y="3799"/>
                      <a:pt x="1084" y="4894"/>
                      <a:pt x="2441" y="4894"/>
                    </a:cubicBezTo>
                    <a:cubicBezTo>
                      <a:pt x="3787" y="4894"/>
                      <a:pt x="4882" y="3799"/>
                      <a:pt x="4882" y="2453"/>
                    </a:cubicBezTo>
                    <a:cubicBezTo>
                      <a:pt x="4882" y="1096"/>
                      <a:pt x="3787" y="1"/>
                      <a:pt x="244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" name="Google Shape;495;p21">
                <a:extLst>
                  <a:ext uri="{FF2B5EF4-FFF2-40B4-BE49-F238E27FC236}">
                    <a16:creationId xmlns:a16="http://schemas.microsoft.com/office/drawing/2014/main" id="{C128A667-30E0-7326-2AB0-74FD681F5405}"/>
                  </a:ext>
                </a:extLst>
              </p:cNvPr>
              <p:cNvSpPr/>
              <p:nvPr/>
            </p:nvSpPr>
            <p:spPr>
              <a:xfrm flipH="1">
                <a:off x="734565" y="2158180"/>
                <a:ext cx="1773952" cy="226722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53138" extrusionOk="0">
                    <a:moveTo>
                      <a:pt x="2322" y="0"/>
                    </a:moveTo>
                    <a:cubicBezTo>
                      <a:pt x="1036" y="0"/>
                      <a:pt x="0" y="1036"/>
                      <a:pt x="0" y="2322"/>
                    </a:cubicBezTo>
                    <a:lnTo>
                      <a:pt x="0" y="50804"/>
                    </a:lnTo>
                    <a:cubicBezTo>
                      <a:pt x="0" y="50899"/>
                      <a:pt x="0" y="50983"/>
                      <a:pt x="12" y="51066"/>
                    </a:cubicBezTo>
                    <a:cubicBezTo>
                      <a:pt x="36" y="51280"/>
                      <a:pt x="95" y="51495"/>
                      <a:pt x="179" y="51697"/>
                    </a:cubicBezTo>
                    <a:cubicBezTo>
                      <a:pt x="524" y="52543"/>
                      <a:pt x="1357" y="53138"/>
                      <a:pt x="2322" y="53138"/>
                    </a:cubicBezTo>
                    <a:lnTo>
                      <a:pt x="39243" y="53138"/>
                    </a:lnTo>
                    <a:cubicBezTo>
                      <a:pt x="40529" y="53138"/>
                      <a:pt x="41577" y="52090"/>
                      <a:pt x="41577" y="50804"/>
                    </a:cubicBezTo>
                    <a:lnTo>
                      <a:pt x="41577" y="2322"/>
                    </a:lnTo>
                    <a:cubicBezTo>
                      <a:pt x="41577" y="1036"/>
                      <a:pt x="40529" y="0"/>
                      <a:pt x="3924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" name="Google Shape;496;p21">
                <a:extLst>
                  <a:ext uri="{FF2B5EF4-FFF2-40B4-BE49-F238E27FC236}">
                    <a16:creationId xmlns:a16="http://schemas.microsoft.com/office/drawing/2014/main" id="{3D66815A-A3AD-5F29-4185-E3C9205C4905}"/>
                  </a:ext>
                </a:extLst>
              </p:cNvPr>
              <p:cNvSpPr/>
              <p:nvPr/>
            </p:nvSpPr>
            <p:spPr>
              <a:xfrm flipH="1">
                <a:off x="734565" y="4280515"/>
                <a:ext cx="1773952" cy="144811"/>
              </a:xfrm>
              <a:custGeom>
                <a:avLst/>
                <a:gdLst/>
                <a:ahLst/>
                <a:cxnLst/>
                <a:rect l="l" t="t" r="r" b="b"/>
                <a:pathLst>
                  <a:path w="41577" h="3394" extrusionOk="0">
                    <a:moveTo>
                      <a:pt x="0" y="1"/>
                    </a:moveTo>
                    <a:lnTo>
                      <a:pt x="0" y="1060"/>
                    </a:lnTo>
                    <a:cubicBezTo>
                      <a:pt x="0" y="1155"/>
                      <a:pt x="0" y="1239"/>
                      <a:pt x="12" y="1322"/>
                    </a:cubicBezTo>
                    <a:cubicBezTo>
                      <a:pt x="36" y="1536"/>
                      <a:pt x="95" y="1751"/>
                      <a:pt x="179" y="1953"/>
                    </a:cubicBezTo>
                    <a:cubicBezTo>
                      <a:pt x="524" y="2799"/>
                      <a:pt x="1357" y="3394"/>
                      <a:pt x="2322" y="3394"/>
                    </a:cubicBezTo>
                    <a:lnTo>
                      <a:pt x="39243" y="3394"/>
                    </a:lnTo>
                    <a:cubicBezTo>
                      <a:pt x="40529" y="3394"/>
                      <a:pt x="41577" y="2346"/>
                      <a:pt x="41577" y="1060"/>
                    </a:cubicBezTo>
                    <a:lnTo>
                      <a:pt x="41577" y="1"/>
                    </a:lnTo>
                    <a:cubicBezTo>
                      <a:pt x="41577" y="1286"/>
                      <a:pt x="40529" y="2322"/>
                      <a:pt x="39243" y="2322"/>
                    </a:cubicBezTo>
                    <a:lnTo>
                      <a:pt x="2322" y="2322"/>
                    </a:lnTo>
                    <a:cubicBezTo>
                      <a:pt x="1357" y="2322"/>
                      <a:pt x="524" y="1727"/>
                      <a:pt x="179" y="882"/>
                    </a:cubicBezTo>
                    <a:cubicBezTo>
                      <a:pt x="95" y="691"/>
                      <a:pt x="36" y="477"/>
                      <a:pt x="12" y="263"/>
                    </a:cubicBezTo>
                    <a:cubicBezTo>
                      <a:pt x="0" y="167"/>
                      <a:pt x="0" y="84"/>
                      <a:pt x="0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" name="Google Shape;497;p21">
                <a:extLst>
                  <a:ext uri="{FF2B5EF4-FFF2-40B4-BE49-F238E27FC236}">
                    <a16:creationId xmlns:a16="http://schemas.microsoft.com/office/drawing/2014/main" id="{24457F6B-3C98-4DDB-7F38-63B73F1B4632}"/>
                  </a:ext>
                </a:extLst>
              </p:cNvPr>
              <p:cNvSpPr/>
              <p:nvPr/>
            </p:nvSpPr>
            <p:spPr>
              <a:xfrm flipH="1">
                <a:off x="1285221" y="2112954"/>
                <a:ext cx="1223296" cy="630485"/>
              </a:xfrm>
              <a:custGeom>
                <a:avLst/>
                <a:gdLst/>
                <a:ahLst/>
                <a:cxnLst/>
                <a:rect l="l" t="t" r="r" b="b"/>
                <a:pathLst>
                  <a:path w="28671" h="14777" extrusionOk="0">
                    <a:moveTo>
                      <a:pt x="83" y="1"/>
                    </a:moveTo>
                    <a:cubicBezTo>
                      <a:pt x="60" y="167"/>
                      <a:pt x="36" y="322"/>
                      <a:pt x="24" y="489"/>
                    </a:cubicBezTo>
                    <a:cubicBezTo>
                      <a:pt x="12" y="727"/>
                      <a:pt x="0" y="965"/>
                      <a:pt x="0" y="1203"/>
                    </a:cubicBezTo>
                    <a:lnTo>
                      <a:pt x="0" y="13693"/>
                    </a:lnTo>
                    <a:lnTo>
                      <a:pt x="0" y="13967"/>
                    </a:lnTo>
                    <a:cubicBezTo>
                      <a:pt x="0" y="13967"/>
                      <a:pt x="0" y="14550"/>
                      <a:pt x="0" y="14776"/>
                    </a:cubicBezTo>
                    <a:cubicBezTo>
                      <a:pt x="1286" y="9716"/>
                      <a:pt x="9561" y="8835"/>
                      <a:pt x="12668" y="8764"/>
                    </a:cubicBezTo>
                    <a:cubicBezTo>
                      <a:pt x="12922" y="8756"/>
                      <a:pt x="13143" y="8753"/>
                      <a:pt x="13325" y="8753"/>
                    </a:cubicBezTo>
                    <a:cubicBezTo>
                      <a:pt x="13688" y="8753"/>
                      <a:pt x="13895" y="8764"/>
                      <a:pt x="13895" y="8764"/>
                    </a:cubicBezTo>
                    <a:lnTo>
                      <a:pt x="21241" y="8764"/>
                    </a:lnTo>
                    <a:cubicBezTo>
                      <a:pt x="25265" y="8764"/>
                      <a:pt x="28623" y="5311"/>
                      <a:pt x="28670" y="977"/>
                    </a:cubicBezTo>
                    <a:cubicBezTo>
                      <a:pt x="28670" y="846"/>
                      <a:pt x="28670" y="715"/>
                      <a:pt x="28670" y="584"/>
                    </a:cubicBezTo>
                    <a:lnTo>
                      <a:pt x="28670" y="572"/>
                    </a:lnTo>
                    <a:cubicBezTo>
                      <a:pt x="28670" y="548"/>
                      <a:pt x="28658" y="513"/>
                      <a:pt x="28658" y="489"/>
                    </a:cubicBezTo>
                    <a:cubicBezTo>
                      <a:pt x="28658" y="394"/>
                      <a:pt x="28658" y="298"/>
                      <a:pt x="28647" y="215"/>
                    </a:cubicBezTo>
                    <a:cubicBezTo>
                      <a:pt x="28635" y="144"/>
                      <a:pt x="28635" y="72"/>
                      <a:pt x="28623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" name="Google Shape;498;p21">
                <a:extLst>
                  <a:ext uri="{FF2B5EF4-FFF2-40B4-BE49-F238E27FC236}">
                    <a16:creationId xmlns:a16="http://schemas.microsoft.com/office/drawing/2014/main" id="{ABCDD7C5-8F7F-5C30-A2DA-BD5D31727849}"/>
                  </a:ext>
                </a:extLst>
              </p:cNvPr>
              <p:cNvSpPr/>
              <p:nvPr/>
            </p:nvSpPr>
            <p:spPr>
              <a:xfrm flipH="1">
                <a:off x="1285221" y="1813274"/>
                <a:ext cx="1223808" cy="895104"/>
              </a:xfrm>
              <a:custGeom>
                <a:avLst/>
                <a:gdLst/>
                <a:ahLst/>
                <a:cxnLst/>
                <a:rect l="l" t="t" r="r" b="b"/>
                <a:pathLst>
                  <a:path w="28683" h="20979" extrusionOk="0">
                    <a:moveTo>
                      <a:pt x="7644" y="0"/>
                    </a:moveTo>
                    <a:cubicBezTo>
                      <a:pt x="3644" y="0"/>
                      <a:pt x="369" y="3060"/>
                      <a:pt x="36" y="6965"/>
                    </a:cubicBezTo>
                    <a:cubicBezTo>
                      <a:pt x="24" y="7179"/>
                      <a:pt x="12" y="7406"/>
                      <a:pt x="12" y="7632"/>
                    </a:cubicBezTo>
                    <a:lnTo>
                      <a:pt x="12" y="20717"/>
                    </a:lnTo>
                    <a:cubicBezTo>
                      <a:pt x="12" y="20800"/>
                      <a:pt x="0" y="20895"/>
                      <a:pt x="12" y="20979"/>
                    </a:cubicBezTo>
                    <a:cubicBezTo>
                      <a:pt x="417" y="15431"/>
                      <a:pt x="9370" y="14716"/>
                      <a:pt x="12680" y="14633"/>
                    </a:cubicBezTo>
                    <a:cubicBezTo>
                      <a:pt x="12934" y="14629"/>
                      <a:pt x="13155" y="14627"/>
                      <a:pt x="13337" y="14627"/>
                    </a:cubicBezTo>
                    <a:cubicBezTo>
                      <a:pt x="13700" y="14627"/>
                      <a:pt x="13907" y="14633"/>
                      <a:pt x="13907" y="14633"/>
                    </a:cubicBezTo>
                    <a:lnTo>
                      <a:pt x="21253" y="14633"/>
                    </a:lnTo>
                    <a:cubicBezTo>
                      <a:pt x="25218" y="14633"/>
                      <a:pt x="28528" y="11537"/>
                      <a:pt x="28682" y="7608"/>
                    </a:cubicBezTo>
                    <a:lnTo>
                      <a:pt x="28682" y="7596"/>
                    </a:lnTo>
                    <a:cubicBezTo>
                      <a:pt x="28682" y="7537"/>
                      <a:pt x="28682" y="7477"/>
                      <a:pt x="28682" y="7418"/>
                    </a:cubicBezTo>
                    <a:cubicBezTo>
                      <a:pt x="28682" y="7287"/>
                      <a:pt x="28682" y="7156"/>
                      <a:pt x="28682" y="7025"/>
                    </a:cubicBezTo>
                    <a:cubicBezTo>
                      <a:pt x="28682" y="7013"/>
                      <a:pt x="28682" y="6989"/>
                      <a:pt x="28670" y="6965"/>
                    </a:cubicBezTo>
                    <a:cubicBezTo>
                      <a:pt x="28492" y="3084"/>
                      <a:pt x="25289" y="0"/>
                      <a:pt x="2136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304800" anchor="ctr" anchorCtr="0">
                <a:noAutofit/>
              </a:bodyPr>
              <a:lstStyle/>
              <a:p>
                <a:pPr algn="ctr" rtl="1"/>
                <a:r>
                  <a:rPr lang="fa-IR" sz="2667" b="1" dirty="0">
                    <a:solidFill>
                      <a:schemeClr val="bg1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1</a:t>
                </a:r>
              </a:p>
            </p:txBody>
          </p:sp>
          <p:sp>
            <p:nvSpPr>
              <p:cNvPr id="84" name="Google Shape;499;p21">
                <a:extLst>
                  <a:ext uri="{FF2B5EF4-FFF2-40B4-BE49-F238E27FC236}">
                    <a16:creationId xmlns:a16="http://schemas.microsoft.com/office/drawing/2014/main" id="{9D92F831-E75B-9654-75DE-41F2C0FDE1AB}"/>
                  </a:ext>
                </a:extLst>
              </p:cNvPr>
              <p:cNvSpPr/>
              <p:nvPr/>
            </p:nvSpPr>
            <p:spPr>
              <a:xfrm flipH="1">
                <a:off x="831343" y="4425278"/>
                <a:ext cx="1580416" cy="127573"/>
              </a:xfrm>
              <a:custGeom>
                <a:avLst/>
                <a:gdLst/>
                <a:ahLst/>
                <a:cxnLst/>
                <a:rect l="l" t="t" r="r" b="b"/>
                <a:pathLst>
                  <a:path w="37041" h="2990" extrusionOk="0">
                    <a:moveTo>
                      <a:pt x="0" y="1"/>
                    </a:moveTo>
                    <a:cubicBezTo>
                      <a:pt x="0" y="1656"/>
                      <a:pt x="1346" y="2989"/>
                      <a:pt x="3001" y="2989"/>
                    </a:cubicBezTo>
                    <a:lnTo>
                      <a:pt x="34052" y="2989"/>
                    </a:lnTo>
                    <a:cubicBezTo>
                      <a:pt x="35707" y="2989"/>
                      <a:pt x="37041" y="1656"/>
                      <a:pt x="37041" y="1"/>
                    </a:cubicBez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" name="Google Shape;500;p21">
                <a:extLst>
                  <a:ext uri="{FF2B5EF4-FFF2-40B4-BE49-F238E27FC236}">
                    <a16:creationId xmlns:a16="http://schemas.microsoft.com/office/drawing/2014/main" id="{12109AD3-D994-1DDE-0C23-59F69904DE29}"/>
                  </a:ext>
                </a:extLst>
              </p:cNvPr>
              <p:cNvSpPr/>
              <p:nvPr/>
            </p:nvSpPr>
            <p:spPr>
              <a:xfrm flipH="1">
                <a:off x="1472720" y="4552804"/>
                <a:ext cx="298197" cy="286549"/>
              </a:xfrm>
              <a:custGeom>
                <a:avLst/>
                <a:gdLst/>
                <a:ahLst/>
                <a:cxnLst/>
                <a:rect l="l" t="t" r="r" b="b"/>
                <a:pathLst>
                  <a:path w="6989" h="6716" extrusionOk="0">
                    <a:moveTo>
                      <a:pt x="0" y="0"/>
                    </a:moveTo>
                    <a:lnTo>
                      <a:pt x="3500" y="6715"/>
                    </a:lnTo>
                    <a:lnTo>
                      <a:pt x="6989" y="0"/>
                    </a:lnTo>
                    <a:close/>
                  </a:path>
                </a:pathLst>
              </a:custGeom>
              <a:ln>
                <a:noFill/>
                <a:headEnd type="none" w="sm" len="sm"/>
                <a:tailEnd type="none" w="sm" len="sm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B116117-AFF2-857A-50F7-2C40FB0F3585}"/>
                </a:ext>
              </a:extLst>
            </p:cNvPr>
            <p:cNvSpPr txBox="1"/>
            <p:nvPr/>
          </p:nvSpPr>
          <p:spPr>
            <a:xfrm>
              <a:off x="7785873" y="2225867"/>
              <a:ext cx="1690490" cy="171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2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DD77C4-EDEC-8DFA-7126-AD5AE16743E7}"/>
              </a:ext>
            </a:extLst>
          </p:cNvPr>
          <p:cNvSpPr txBox="1"/>
          <p:nvPr/>
        </p:nvSpPr>
        <p:spPr>
          <a:xfrm>
            <a:off x="0" y="1139426"/>
            <a:ext cx="9006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sz="48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ACE04A5C-D9F7-D9FF-EA4D-8EE2289CEF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01556496"/>
                  </p:ext>
                </p:extLst>
              </p:nvPr>
            </p:nvGraphicFramePr>
            <p:xfrm>
              <a:off x="944880" y="2434916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877E69E-C275-4AFF-9999-9610CFCAC0E6}">
                    <psez:zmPr id="{C31A3587-E3E3-46DA-9B26-567FF8A2AB9A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1455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CE04A5C-D9F7-D9FF-EA4D-8EE2289CEF7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4880" y="2434916"/>
                <a:ext cx="3048000" cy="1714500"/>
              </a:xfrm>
              <a:prstGeom prst="rect">
                <a:avLst/>
              </a:prstGeom>
              <a:ln w="57150">
                <a:solidFill>
                  <a:srgbClr val="314559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AD63940A-161D-E7E7-CED4-71B222AFA35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88247788"/>
                  </p:ext>
                </p:extLst>
              </p:nvPr>
            </p:nvGraphicFramePr>
            <p:xfrm>
              <a:off x="4846320" y="2434916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D714A9A-A93D-40DD-B248-554274847EF6}">
                    <psez:zmPr id="{7AF677D2-8141-418B-9E9A-EC84ED739875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1455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D63940A-161D-E7E7-CED4-71B222AFA35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6320" y="2434916"/>
                <a:ext cx="3048000" cy="1714500"/>
              </a:xfrm>
              <a:prstGeom prst="rect">
                <a:avLst/>
              </a:prstGeom>
              <a:ln w="57150">
                <a:solidFill>
                  <a:srgbClr val="314559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34D4C8C5-D41D-6542-0F7A-DC26EE22FD8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90981119"/>
                  </p:ext>
                </p:extLst>
              </p:nvPr>
            </p:nvGraphicFramePr>
            <p:xfrm>
              <a:off x="944880" y="46291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EFA0E598-8547-4E64-8C86-F2CBA53DC798}">
                    <psez:zmPr id="{1C509751-2891-4919-9CD7-63841141789D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1455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4D4C8C5-D41D-6542-0F7A-DC26EE22FD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880" y="4629150"/>
                <a:ext cx="3048000" cy="1714500"/>
              </a:xfrm>
              <a:prstGeom prst="rect">
                <a:avLst/>
              </a:prstGeom>
              <a:ln w="57150">
                <a:solidFill>
                  <a:srgbClr val="314559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B3DEFA62-E83F-8675-FE30-3B4C3A4831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98346295"/>
                  </p:ext>
                </p:extLst>
              </p:nvPr>
            </p:nvGraphicFramePr>
            <p:xfrm>
              <a:off x="4846320" y="46291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B7424DC1-DF77-46A9-A561-C8D3050FD67C}">
                    <psez:zmPr id="{B428257C-E7FD-4D05-97CD-9952EBD80779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1455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B3DEFA62-E83F-8675-FE30-3B4C3A4831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846320" y="4629150"/>
                <a:ext cx="3048000" cy="1714500"/>
              </a:xfrm>
              <a:prstGeom prst="rect">
                <a:avLst/>
              </a:prstGeom>
              <a:ln w="57150">
                <a:solidFill>
                  <a:srgbClr val="314559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B30EA962-8AC6-D0A2-5AF0-CAC21AE48A0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26228746"/>
                  </p:ext>
                </p:extLst>
              </p:nvPr>
            </p:nvGraphicFramePr>
            <p:xfrm>
              <a:off x="8290560" y="46291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18AA584-D3C5-4793-9C00-F335CC818328}">
                    <psez:zmPr id="{00E82CED-974F-49E9-BAA9-2C0A2C01E70C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1455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B30EA962-8AC6-D0A2-5AF0-CAC21AE48A0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90560" y="4629150"/>
                <a:ext cx="3048000" cy="1714500"/>
              </a:xfrm>
              <a:prstGeom prst="rect">
                <a:avLst/>
              </a:prstGeom>
              <a:ln w="57150">
                <a:solidFill>
                  <a:srgbClr val="314559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73420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28C4CF3-8AC8-3342-F098-F5F5E160C5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-148" r="39056" b="148"/>
          <a:stretch/>
        </p:blipFill>
        <p:spPr>
          <a:xfrm>
            <a:off x="4462101" y="1017045"/>
            <a:ext cx="2740431" cy="5060981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3ABFBB6-4A6C-410F-DB01-B9C23FB4B6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r="11179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2AFAADB-3627-219F-606C-2ABA9FC1994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5" r="11205"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E42D8D9-8D08-C600-EC23-B84422ACE85C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63EA0D0-BB4D-7DED-9E29-1091AEAC15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64DBDE-6652-0E65-F5C4-3C0F1BF8B15F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733045-327F-EAD3-D3EA-9992C7DD818D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200FD4D-BA2C-0DF1-C73B-19B228D0E943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C59BF9-6369-D38B-18A3-C00D02553412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7C54BA6-D4A2-64F6-0E99-AEA0947D8431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DFC149-C876-FA35-355C-9A8584D14A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134">
            <a:hlinkClick r:id="rId7" action="ppaction://hlinksldjump"/>
            <a:extLst>
              <a:ext uri="{FF2B5EF4-FFF2-40B4-BE49-F238E27FC236}">
                <a16:creationId xmlns:a16="http://schemas.microsoft.com/office/drawing/2014/main" id="{719AB580-4179-8CF2-0BA3-B3B7DB139DE0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hlinkClick r:id="rId8" action="ppaction://hlinksldjump"/>
            <a:extLst>
              <a:ext uri="{FF2B5EF4-FFF2-40B4-BE49-F238E27FC236}">
                <a16:creationId xmlns:a16="http://schemas.microsoft.com/office/drawing/2014/main" id="{C24B2D97-A239-08E8-26AE-5A4FB756A1C0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hlinkClick r:id="rId9" action="ppaction://hlinksldjump"/>
            <a:extLst>
              <a:ext uri="{FF2B5EF4-FFF2-40B4-BE49-F238E27FC236}">
                <a16:creationId xmlns:a16="http://schemas.microsoft.com/office/drawing/2014/main" id="{B25456BC-C464-30AB-422E-D178888778E1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6">
            <a:hlinkClick r:id="rId10" action="ppaction://hlinksldjump"/>
            <a:extLst>
              <a:ext uri="{FF2B5EF4-FFF2-40B4-BE49-F238E27FC236}">
                <a16:creationId xmlns:a16="http://schemas.microsoft.com/office/drawing/2014/main" id="{826733EC-9F1E-3392-413A-4B81BC6F491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hlinkClick r:id="rId11" action="ppaction://hlinksldjump"/>
            <a:extLst>
              <a:ext uri="{FF2B5EF4-FFF2-40B4-BE49-F238E27FC236}">
                <a16:creationId xmlns:a16="http://schemas.microsoft.com/office/drawing/2014/main" id="{93A286A5-9927-283C-5695-1ED5CCF144C4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9F509A-60A2-A752-C562-67789727F519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6084F7D-B817-8A23-5FDE-CAF0D11ECBCF}"/>
              </a:ext>
            </a:extLst>
          </p:cNvPr>
          <p:cNvSpPr txBox="1"/>
          <p:nvPr/>
        </p:nvSpPr>
        <p:spPr>
          <a:xfrm>
            <a:off x="318856" y="1142743"/>
            <a:ext cx="382954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994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00FC0-0003-0632-49E8-D5237BA8EE9D}"/>
              </a:ext>
            </a:extLst>
          </p:cNvPr>
          <p:cNvSpPr txBox="1"/>
          <p:nvPr/>
        </p:nvSpPr>
        <p:spPr>
          <a:xfrm>
            <a:off x="0" y="458366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8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B72744D-26B7-0762-770E-6E700562E8A1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58D802-F1DB-EEE4-EDA5-6A5C499CE4CA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2B85924-88A0-CAC7-B078-FF884AFA4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392C3E-6281-5F5A-943B-D95AB1294AB1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38B5CF-7567-65B1-CAF3-084E90F868B2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BC01D9D-EF7E-2237-A79E-8FF47571BF07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E74E06-07E5-DC8B-C6BE-1A616A2D803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2EC0987-559D-38A4-9CD2-963101D85BA3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DC9A1-5062-96E3-2D2D-2FEC5767D63A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3FDEEE31-A345-D534-096B-51B3FA34F918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E24EBD3E-2FFB-8990-EDD1-B6CB6D1E7FFC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303E60E8-6EF6-5A97-0A02-EDF1C7A23345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0A126F27-813C-178D-8E35-F0B742DBB235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A9FDFA8C-725E-A06B-729C-6FA9FDF5870E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FE8DCD-A102-761D-AC98-BEF71DBBD035}"/>
              </a:ext>
            </a:extLst>
          </p:cNvPr>
          <p:cNvSpPr txBox="1"/>
          <p:nvPr/>
        </p:nvSpPr>
        <p:spPr>
          <a:xfrm>
            <a:off x="5469708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6C77B-A177-15C8-50CF-4AB7DD34891C}"/>
              </a:ext>
            </a:extLst>
          </p:cNvPr>
          <p:cNvSpPr txBox="1"/>
          <p:nvPr/>
        </p:nvSpPr>
        <p:spPr>
          <a:xfrm>
            <a:off x="360223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791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9EC693B9-1393-3CFB-57D3-472B786960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4" r="28272"/>
          <a:stretch/>
        </p:blipFill>
        <p:spPr>
          <a:xfrm>
            <a:off x="1898376" y="1566055"/>
            <a:ext cx="2289412" cy="2601910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2ADB6B5F-4188-C581-87C4-CF516F95E9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4" r="21964"/>
          <a:stretch>
            <a:fillRect/>
          </a:stretch>
        </p:blipFill>
        <p:spPr>
          <a:xfrm>
            <a:off x="4053769" y="1566054"/>
            <a:ext cx="2600790" cy="2601910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8B7D9A0-9AEA-E80F-F60F-59AC32941A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9" r="13147"/>
          <a:stretch/>
        </p:blipFill>
        <p:spPr>
          <a:xfrm>
            <a:off x="6520540" y="1566055"/>
            <a:ext cx="2289412" cy="2601910"/>
          </a:xfr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6B6E21-05A2-F5E2-1284-FDD00B868846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6EA8D8-A5F2-F05C-0DAE-07A9CC808882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99F9DA-4C79-13BB-E2F2-85FDE904E6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70BE33-6655-9E44-6737-3328855FBA22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FD19A5F-26B9-2657-66BB-12C5A1898CEE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0FE3120-BDAF-3A11-5605-DEEB5299FCD0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7732F6-D72B-041C-70E8-5CE7CA267260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4862E02-D9E6-4BB2-118F-C374621935F8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368C88-FCFA-33A0-1112-D7FA8C1BB8EC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Freeform 134">
            <a:hlinkClick r:id="rId7" action="ppaction://hlinksldjump"/>
            <a:extLst>
              <a:ext uri="{FF2B5EF4-FFF2-40B4-BE49-F238E27FC236}">
                <a16:creationId xmlns:a16="http://schemas.microsoft.com/office/drawing/2014/main" id="{C5270F73-2556-ABDF-DE36-8273B7C2D69D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0">
            <a:hlinkClick r:id="rId8" action="ppaction://hlinksldjump"/>
            <a:extLst>
              <a:ext uri="{FF2B5EF4-FFF2-40B4-BE49-F238E27FC236}">
                <a16:creationId xmlns:a16="http://schemas.microsoft.com/office/drawing/2014/main" id="{74E32D11-1E75-0A68-A6DC-CB229E4AFE50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9">
            <a:hlinkClick r:id="rId9" action="ppaction://hlinksldjump"/>
            <a:extLst>
              <a:ext uri="{FF2B5EF4-FFF2-40B4-BE49-F238E27FC236}">
                <a16:creationId xmlns:a16="http://schemas.microsoft.com/office/drawing/2014/main" id="{E08155FE-F1CB-C5B0-1086-8B2C39F9FAC1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6">
            <a:hlinkClick r:id="rId10" action="ppaction://hlinksldjump"/>
            <a:extLst>
              <a:ext uri="{FF2B5EF4-FFF2-40B4-BE49-F238E27FC236}">
                <a16:creationId xmlns:a16="http://schemas.microsoft.com/office/drawing/2014/main" id="{3168F905-D1FB-47A1-B594-622353204A5A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9">
            <a:hlinkClick r:id="rId11" action="ppaction://hlinksldjump"/>
            <a:extLst>
              <a:ext uri="{FF2B5EF4-FFF2-40B4-BE49-F238E27FC236}">
                <a16:creationId xmlns:a16="http://schemas.microsoft.com/office/drawing/2014/main" id="{152F9A60-6E8D-F3DA-AD75-8C28E01221E1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7F2929-7755-7F0C-9C26-BBF8FE119E6A}"/>
              </a:ext>
            </a:extLst>
          </p:cNvPr>
          <p:cNvSpPr txBox="1"/>
          <p:nvPr/>
        </p:nvSpPr>
        <p:spPr>
          <a:xfrm>
            <a:off x="1948342" y="428977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FF4319-1378-D84D-6EF4-B718778F3A66}"/>
              </a:ext>
            </a:extLst>
          </p:cNvPr>
          <p:cNvSpPr txBox="1"/>
          <p:nvPr/>
        </p:nvSpPr>
        <p:spPr>
          <a:xfrm>
            <a:off x="4225057" y="428977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6F1055-11E6-69E6-C18D-F953D6A414A6}"/>
              </a:ext>
            </a:extLst>
          </p:cNvPr>
          <p:cNvSpPr txBox="1"/>
          <p:nvPr/>
        </p:nvSpPr>
        <p:spPr>
          <a:xfrm>
            <a:off x="6501771" y="428977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809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B72744D-26B7-0762-770E-6E700562E8A1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58D802-F1DB-EEE4-EDA5-6A5C499CE4CA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2B85924-88A0-CAC7-B078-FF884AFA4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392C3E-6281-5F5A-943B-D95AB1294AB1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38B5CF-7567-65B1-CAF3-084E90F868B2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BC01D9D-EF7E-2237-A79E-8FF47571BF07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E74E06-07E5-DC8B-C6BE-1A616A2D803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2EC0987-559D-38A4-9CD2-963101D85BA3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DC9A1-5062-96E3-2D2D-2FEC5767D63A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3FDEEE31-A345-D534-096B-51B3FA34F918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E24EBD3E-2FFB-8990-EDD1-B6CB6D1E7FFC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303E60E8-6EF6-5A97-0A02-EDF1C7A23345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0A126F27-813C-178D-8E35-F0B742DBB235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A9FDFA8C-725E-A06B-729C-6FA9FDF5870E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506EC03-0BE5-578B-4468-B8C04BCA986F}"/>
              </a:ext>
            </a:extLst>
          </p:cNvPr>
          <p:cNvSpPr>
            <a:spLocks noChangeArrowheads="1"/>
          </p:cNvSpPr>
          <p:nvPr/>
        </p:nvSpPr>
        <p:spPr bwMode="auto">
          <a:xfrm rot="18875592">
            <a:off x="912350" y="3560671"/>
            <a:ext cx="243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ru-RU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rgbClr val="314559"/>
              </a:solidFill>
              <a:effectLst/>
              <a:latin typeface="Montserrat ExtraBold" panose="00000900000000000000" pitchFamily="50" charset="-52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6816216-6245-D219-1D4E-3B1C46265ADC}"/>
              </a:ext>
            </a:extLst>
          </p:cNvPr>
          <p:cNvGrpSpPr/>
          <p:nvPr/>
        </p:nvGrpSpPr>
        <p:grpSpPr>
          <a:xfrm>
            <a:off x="1509522" y="1363921"/>
            <a:ext cx="1214437" cy="3916363"/>
            <a:chOff x="1919288" y="2344738"/>
            <a:chExt cx="1214437" cy="3916363"/>
          </a:xfrm>
        </p:grpSpPr>
        <p:sp>
          <p:nvSpPr>
            <p:cNvPr id="9" name="Freeform 23">
              <a:extLst>
                <a:ext uri="{FF2B5EF4-FFF2-40B4-BE49-F238E27FC236}">
                  <a16:creationId xmlns:a16="http://schemas.microsoft.com/office/drawing/2014/main" id="{6850C0F0-C0AD-AEF0-5E51-914172906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4341813"/>
              <a:ext cx="1214437" cy="1919288"/>
            </a:xfrm>
            <a:custGeom>
              <a:avLst/>
              <a:gdLst>
                <a:gd name="T0" fmla="*/ 0 w 765"/>
                <a:gd name="T1" fmla="*/ 768 h 1209"/>
                <a:gd name="T2" fmla="*/ 0 w 765"/>
                <a:gd name="T3" fmla="*/ 768 h 1209"/>
                <a:gd name="T4" fmla="*/ 384 w 765"/>
                <a:gd name="T5" fmla="*/ 1209 h 1209"/>
                <a:gd name="T6" fmla="*/ 765 w 765"/>
                <a:gd name="T7" fmla="*/ 768 h 1209"/>
                <a:gd name="T8" fmla="*/ 765 w 765"/>
                <a:gd name="T9" fmla="*/ 0 h 1209"/>
                <a:gd name="T10" fmla="*/ 0 w 765"/>
                <a:gd name="T11" fmla="*/ 768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5" h="1209">
                  <a:moveTo>
                    <a:pt x="0" y="768"/>
                  </a:moveTo>
                  <a:lnTo>
                    <a:pt x="0" y="768"/>
                  </a:lnTo>
                  <a:lnTo>
                    <a:pt x="384" y="1209"/>
                  </a:lnTo>
                  <a:lnTo>
                    <a:pt x="765" y="768"/>
                  </a:lnTo>
                  <a:lnTo>
                    <a:pt x="765" y="0"/>
                  </a:lnTo>
                  <a:lnTo>
                    <a:pt x="0" y="7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162326C3-F2BA-D05E-FC9D-5F8BF224B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9288" y="2344738"/>
              <a:ext cx="1214437" cy="12192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0A12ABE3-EC21-EEC8-EBA9-75B410641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3403601"/>
              <a:ext cx="1214437" cy="1600200"/>
            </a:xfrm>
            <a:custGeom>
              <a:avLst/>
              <a:gdLst>
                <a:gd name="T0" fmla="*/ 160 w 319"/>
                <a:gd name="T1" fmla="*/ 80 h 420"/>
                <a:gd name="T2" fmla="*/ 0 w 319"/>
                <a:gd name="T3" fmla="*/ 0 h 420"/>
                <a:gd name="T4" fmla="*/ 0 w 319"/>
                <a:gd name="T5" fmla="*/ 420 h 420"/>
                <a:gd name="T6" fmla="*/ 319 w 319"/>
                <a:gd name="T7" fmla="*/ 100 h 420"/>
                <a:gd name="T8" fmla="*/ 319 w 319"/>
                <a:gd name="T9" fmla="*/ 0 h 420"/>
                <a:gd name="T10" fmla="*/ 160 w 319"/>
                <a:gd name="T11" fmla="*/ 8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420">
                  <a:moveTo>
                    <a:pt x="160" y="80"/>
                  </a:moveTo>
                  <a:cubicBezTo>
                    <a:pt x="94" y="80"/>
                    <a:pt x="36" y="49"/>
                    <a:pt x="0" y="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3" y="49"/>
                    <a:pt x="225" y="80"/>
                    <a:pt x="160" y="8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21" name="Rectangle 10">
            <a:extLst>
              <a:ext uri="{FF2B5EF4-FFF2-40B4-BE49-F238E27FC236}">
                <a16:creationId xmlns:a16="http://schemas.microsoft.com/office/drawing/2014/main" id="{89555D17-8809-1EB1-17D5-9CC8D93A44EE}"/>
              </a:ext>
            </a:extLst>
          </p:cNvPr>
          <p:cNvSpPr>
            <a:spLocks noChangeArrowheads="1"/>
          </p:cNvSpPr>
          <p:nvPr/>
        </p:nvSpPr>
        <p:spPr bwMode="auto">
          <a:xfrm rot="18875592">
            <a:off x="3109874" y="3635691"/>
            <a:ext cx="20716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fa-IR" altLang="ru-RU" sz="14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ru-RU" altLang="ru-RU" sz="2400" dirty="0">
              <a:solidFill>
                <a:srgbClr val="314559"/>
              </a:solidFill>
              <a:latin typeface="Montserrat ExtraBold" panose="00000900000000000000" pitchFamily="50" charset="-52"/>
              <a:cs typeface="Shabnam" panose="020B0603030804020204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D5AF3BD-C7E7-5C63-D280-5089751B0EAD}"/>
              </a:ext>
            </a:extLst>
          </p:cNvPr>
          <p:cNvGrpSpPr/>
          <p:nvPr/>
        </p:nvGrpSpPr>
        <p:grpSpPr>
          <a:xfrm>
            <a:off x="3585971" y="1363921"/>
            <a:ext cx="1214437" cy="3916363"/>
            <a:chOff x="1919288" y="2344738"/>
            <a:chExt cx="1214437" cy="3916363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1838F312-93EE-967C-8869-2F9FB2697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4341813"/>
              <a:ext cx="1214437" cy="1919288"/>
            </a:xfrm>
            <a:custGeom>
              <a:avLst/>
              <a:gdLst>
                <a:gd name="T0" fmla="*/ 0 w 765"/>
                <a:gd name="T1" fmla="*/ 768 h 1209"/>
                <a:gd name="T2" fmla="*/ 0 w 765"/>
                <a:gd name="T3" fmla="*/ 768 h 1209"/>
                <a:gd name="T4" fmla="*/ 384 w 765"/>
                <a:gd name="T5" fmla="*/ 1209 h 1209"/>
                <a:gd name="T6" fmla="*/ 765 w 765"/>
                <a:gd name="T7" fmla="*/ 768 h 1209"/>
                <a:gd name="T8" fmla="*/ 765 w 765"/>
                <a:gd name="T9" fmla="*/ 0 h 1209"/>
                <a:gd name="T10" fmla="*/ 0 w 765"/>
                <a:gd name="T11" fmla="*/ 768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5" h="1209">
                  <a:moveTo>
                    <a:pt x="0" y="768"/>
                  </a:moveTo>
                  <a:lnTo>
                    <a:pt x="0" y="768"/>
                  </a:lnTo>
                  <a:lnTo>
                    <a:pt x="384" y="1209"/>
                  </a:lnTo>
                  <a:lnTo>
                    <a:pt x="765" y="768"/>
                  </a:lnTo>
                  <a:lnTo>
                    <a:pt x="765" y="0"/>
                  </a:lnTo>
                  <a:lnTo>
                    <a:pt x="0" y="7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Oval 24">
              <a:extLst>
                <a:ext uri="{FF2B5EF4-FFF2-40B4-BE49-F238E27FC236}">
                  <a16:creationId xmlns:a16="http://schemas.microsoft.com/office/drawing/2014/main" id="{37C3665E-594D-D0CA-DA83-A020D6008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9288" y="2344738"/>
              <a:ext cx="1214437" cy="12192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C7E6E665-1860-5118-E8DC-DA6F285A7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3403601"/>
              <a:ext cx="1214437" cy="1600200"/>
            </a:xfrm>
            <a:custGeom>
              <a:avLst/>
              <a:gdLst>
                <a:gd name="T0" fmla="*/ 160 w 319"/>
                <a:gd name="T1" fmla="*/ 80 h 420"/>
                <a:gd name="T2" fmla="*/ 0 w 319"/>
                <a:gd name="T3" fmla="*/ 0 h 420"/>
                <a:gd name="T4" fmla="*/ 0 w 319"/>
                <a:gd name="T5" fmla="*/ 420 h 420"/>
                <a:gd name="T6" fmla="*/ 319 w 319"/>
                <a:gd name="T7" fmla="*/ 100 h 420"/>
                <a:gd name="T8" fmla="*/ 319 w 319"/>
                <a:gd name="T9" fmla="*/ 0 h 420"/>
                <a:gd name="T10" fmla="*/ 160 w 319"/>
                <a:gd name="T11" fmla="*/ 8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420">
                  <a:moveTo>
                    <a:pt x="160" y="80"/>
                  </a:moveTo>
                  <a:cubicBezTo>
                    <a:pt x="94" y="80"/>
                    <a:pt x="36" y="49"/>
                    <a:pt x="0" y="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3" y="49"/>
                    <a:pt x="225" y="80"/>
                    <a:pt x="160" y="8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26" name="Rectangle 10">
            <a:extLst>
              <a:ext uri="{FF2B5EF4-FFF2-40B4-BE49-F238E27FC236}">
                <a16:creationId xmlns:a16="http://schemas.microsoft.com/office/drawing/2014/main" id="{2987C00F-3320-CCF8-EEBD-6DFEDAF74DCB}"/>
              </a:ext>
            </a:extLst>
          </p:cNvPr>
          <p:cNvSpPr>
            <a:spLocks noChangeArrowheads="1"/>
          </p:cNvSpPr>
          <p:nvPr/>
        </p:nvSpPr>
        <p:spPr bwMode="auto">
          <a:xfrm rot="18875592">
            <a:off x="5167274" y="3635691"/>
            <a:ext cx="20716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fa-IR" altLang="ru-RU" sz="14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ru-RU" altLang="ru-RU" sz="2400" dirty="0">
              <a:solidFill>
                <a:srgbClr val="314559"/>
              </a:solidFill>
              <a:latin typeface="Montserrat ExtraBold" panose="00000900000000000000" pitchFamily="50" charset="-52"/>
              <a:cs typeface="Shabnam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D22019E-6CCB-2652-41B8-7A5A9B001F33}"/>
              </a:ext>
            </a:extLst>
          </p:cNvPr>
          <p:cNvGrpSpPr/>
          <p:nvPr/>
        </p:nvGrpSpPr>
        <p:grpSpPr>
          <a:xfrm>
            <a:off x="5643371" y="1363921"/>
            <a:ext cx="1214437" cy="3916363"/>
            <a:chOff x="1919288" y="2344738"/>
            <a:chExt cx="1214437" cy="3916363"/>
          </a:xfrm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0E5B634-DD7F-11DE-A127-204F157BE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4341813"/>
              <a:ext cx="1214437" cy="1919288"/>
            </a:xfrm>
            <a:custGeom>
              <a:avLst/>
              <a:gdLst>
                <a:gd name="T0" fmla="*/ 0 w 765"/>
                <a:gd name="T1" fmla="*/ 768 h 1209"/>
                <a:gd name="T2" fmla="*/ 0 w 765"/>
                <a:gd name="T3" fmla="*/ 768 h 1209"/>
                <a:gd name="T4" fmla="*/ 384 w 765"/>
                <a:gd name="T5" fmla="*/ 1209 h 1209"/>
                <a:gd name="T6" fmla="*/ 765 w 765"/>
                <a:gd name="T7" fmla="*/ 768 h 1209"/>
                <a:gd name="T8" fmla="*/ 765 w 765"/>
                <a:gd name="T9" fmla="*/ 0 h 1209"/>
                <a:gd name="T10" fmla="*/ 0 w 765"/>
                <a:gd name="T11" fmla="*/ 768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5" h="1209">
                  <a:moveTo>
                    <a:pt x="0" y="768"/>
                  </a:moveTo>
                  <a:lnTo>
                    <a:pt x="0" y="768"/>
                  </a:lnTo>
                  <a:lnTo>
                    <a:pt x="384" y="1209"/>
                  </a:lnTo>
                  <a:lnTo>
                    <a:pt x="765" y="768"/>
                  </a:lnTo>
                  <a:lnTo>
                    <a:pt x="765" y="0"/>
                  </a:lnTo>
                  <a:lnTo>
                    <a:pt x="0" y="7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Oval 24">
              <a:extLst>
                <a:ext uri="{FF2B5EF4-FFF2-40B4-BE49-F238E27FC236}">
                  <a16:creationId xmlns:a16="http://schemas.microsoft.com/office/drawing/2014/main" id="{DACFFB66-6798-1F33-DC76-C45825CF6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9288" y="2344738"/>
              <a:ext cx="1214437" cy="1219200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C997C1D9-6E34-AB75-55C5-0CE1C5D9B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3403601"/>
              <a:ext cx="1214437" cy="1600200"/>
            </a:xfrm>
            <a:custGeom>
              <a:avLst/>
              <a:gdLst>
                <a:gd name="T0" fmla="*/ 160 w 319"/>
                <a:gd name="T1" fmla="*/ 80 h 420"/>
                <a:gd name="T2" fmla="*/ 0 w 319"/>
                <a:gd name="T3" fmla="*/ 0 h 420"/>
                <a:gd name="T4" fmla="*/ 0 w 319"/>
                <a:gd name="T5" fmla="*/ 420 h 420"/>
                <a:gd name="T6" fmla="*/ 319 w 319"/>
                <a:gd name="T7" fmla="*/ 100 h 420"/>
                <a:gd name="T8" fmla="*/ 319 w 319"/>
                <a:gd name="T9" fmla="*/ 0 h 420"/>
                <a:gd name="T10" fmla="*/ 160 w 319"/>
                <a:gd name="T11" fmla="*/ 8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420">
                  <a:moveTo>
                    <a:pt x="160" y="80"/>
                  </a:moveTo>
                  <a:cubicBezTo>
                    <a:pt x="94" y="80"/>
                    <a:pt x="36" y="49"/>
                    <a:pt x="0" y="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3" y="49"/>
                    <a:pt x="225" y="80"/>
                    <a:pt x="160" y="8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1" name="Rectangle 10">
            <a:extLst>
              <a:ext uri="{FF2B5EF4-FFF2-40B4-BE49-F238E27FC236}">
                <a16:creationId xmlns:a16="http://schemas.microsoft.com/office/drawing/2014/main" id="{3A77346D-ACBA-E82C-EA5F-C4A44A960AFE}"/>
              </a:ext>
            </a:extLst>
          </p:cNvPr>
          <p:cNvSpPr>
            <a:spLocks noChangeArrowheads="1"/>
          </p:cNvSpPr>
          <p:nvPr/>
        </p:nvSpPr>
        <p:spPr bwMode="auto">
          <a:xfrm rot="18875592">
            <a:off x="7424698" y="3635691"/>
            <a:ext cx="20716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fa-IR" altLang="ru-RU" sz="14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ru-RU" altLang="ru-RU" sz="2400" dirty="0">
              <a:solidFill>
                <a:srgbClr val="314559"/>
              </a:solidFill>
              <a:latin typeface="Montserrat ExtraBold" panose="00000900000000000000" pitchFamily="50" charset="-52"/>
              <a:cs typeface="Shabnam" panose="020B0603030804020204" pitchFamily="34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A6CE7B4-A11C-DEB0-874C-B8721A2837FF}"/>
              </a:ext>
            </a:extLst>
          </p:cNvPr>
          <p:cNvGrpSpPr/>
          <p:nvPr/>
        </p:nvGrpSpPr>
        <p:grpSpPr>
          <a:xfrm>
            <a:off x="7900795" y="1363921"/>
            <a:ext cx="1214437" cy="3916363"/>
            <a:chOff x="1919288" y="2344738"/>
            <a:chExt cx="1214437" cy="3916363"/>
          </a:xfrm>
        </p:grpSpPr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A4901EDD-3115-0F0B-84C7-B18170C59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4341813"/>
              <a:ext cx="1214437" cy="1919288"/>
            </a:xfrm>
            <a:custGeom>
              <a:avLst/>
              <a:gdLst>
                <a:gd name="T0" fmla="*/ 0 w 765"/>
                <a:gd name="T1" fmla="*/ 768 h 1209"/>
                <a:gd name="T2" fmla="*/ 0 w 765"/>
                <a:gd name="T3" fmla="*/ 768 h 1209"/>
                <a:gd name="T4" fmla="*/ 384 w 765"/>
                <a:gd name="T5" fmla="*/ 1209 h 1209"/>
                <a:gd name="T6" fmla="*/ 765 w 765"/>
                <a:gd name="T7" fmla="*/ 768 h 1209"/>
                <a:gd name="T8" fmla="*/ 765 w 765"/>
                <a:gd name="T9" fmla="*/ 0 h 1209"/>
                <a:gd name="T10" fmla="*/ 0 w 765"/>
                <a:gd name="T11" fmla="*/ 768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5" h="1209">
                  <a:moveTo>
                    <a:pt x="0" y="768"/>
                  </a:moveTo>
                  <a:lnTo>
                    <a:pt x="0" y="768"/>
                  </a:lnTo>
                  <a:lnTo>
                    <a:pt x="384" y="1209"/>
                  </a:lnTo>
                  <a:lnTo>
                    <a:pt x="765" y="768"/>
                  </a:lnTo>
                  <a:lnTo>
                    <a:pt x="765" y="0"/>
                  </a:lnTo>
                  <a:lnTo>
                    <a:pt x="0" y="76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4" name="Oval 24">
              <a:extLst>
                <a:ext uri="{FF2B5EF4-FFF2-40B4-BE49-F238E27FC236}">
                  <a16:creationId xmlns:a16="http://schemas.microsoft.com/office/drawing/2014/main" id="{DEDA872A-A919-63F2-2C31-70AB8977D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9288" y="2344738"/>
              <a:ext cx="1214437" cy="1219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3DCCA675-53AC-BBB3-415B-F7FB717FE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3403601"/>
              <a:ext cx="1214437" cy="1600200"/>
            </a:xfrm>
            <a:custGeom>
              <a:avLst/>
              <a:gdLst>
                <a:gd name="T0" fmla="*/ 160 w 319"/>
                <a:gd name="T1" fmla="*/ 80 h 420"/>
                <a:gd name="T2" fmla="*/ 0 w 319"/>
                <a:gd name="T3" fmla="*/ 0 h 420"/>
                <a:gd name="T4" fmla="*/ 0 w 319"/>
                <a:gd name="T5" fmla="*/ 420 h 420"/>
                <a:gd name="T6" fmla="*/ 319 w 319"/>
                <a:gd name="T7" fmla="*/ 100 h 420"/>
                <a:gd name="T8" fmla="*/ 319 w 319"/>
                <a:gd name="T9" fmla="*/ 0 h 420"/>
                <a:gd name="T10" fmla="*/ 160 w 319"/>
                <a:gd name="T11" fmla="*/ 8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420">
                  <a:moveTo>
                    <a:pt x="160" y="80"/>
                  </a:moveTo>
                  <a:cubicBezTo>
                    <a:pt x="94" y="80"/>
                    <a:pt x="36" y="49"/>
                    <a:pt x="0" y="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3" y="49"/>
                    <a:pt x="225" y="80"/>
                    <a:pt x="160" y="8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36" name="Freeform 18">
            <a:extLst>
              <a:ext uri="{FF2B5EF4-FFF2-40B4-BE49-F238E27FC236}">
                <a16:creationId xmlns:a16="http://schemas.microsoft.com/office/drawing/2014/main" id="{AFD115F1-7BAA-0480-01F0-537A36D52B1E}"/>
              </a:ext>
            </a:extLst>
          </p:cNvPr>
          <p:cNvSpPr>
            <a:spLocks noEditPoints="1"/>
          </p:cNvSpPr>
          <p:nvPr/>
        </p:nvSpPr>
        <p:spPr bwMode="auto">
          <a:xfrm>
            <a:off x="4059913" y="1839297"/>
            <a:ext cx="297566" cy="297566"/>
          </a:xfrm>
          <a:custGeom>
            <a:avLst/>
            <a:gdLst>
              <a:gd name="T0" fmla="*/ 67 w 67"/>
              <a:gd name="T1" fmla="*/ 34 h 67"/>
              <a:gd name="T2" fmla="*/ 33 w 67"/>
              <a:gd name="T3" fmla="*/ 67 h 67"/>
              <a:gd name="T4" fmla="*/ 0 w 67"/>
              <a:gd name="T5" fmla="*/ 34 h 67"/>
              <a:gd name="T6" fmla="*/ 33 w 67"/>
              <a:gd name="T7" fmla="*/ 0 h 67"/>
              <a:gd name="T8" fmla="*/ 67 w 67"/>
              <a:gd name="T9" fmla="*/ 34 h 67"/>
              <a:gd name="T10" fmla="*/ 63 w 67"/>
              <a:gd name="T11" fmla="*/ 48 h 67"/>
              <a:gd name="T12" fmla="*/ 33 w 67"/>
              <a:gd name="T13" fmla="*/ 44 h 67"/>
              <a:gd name="T14" fmla="*/ 3 w 67"/>
              <a:gd name="T15" fmla="*/ 48 h 67"/>
              <a:gd name="T16" fmla="*/ 3 w 67"/>
              <a:gd name="T17" fmla="*/ 19 h 67"/>
              <a:gd name="T18" fmla="*/ 33 w 67"/>
              <a:gd name="T19" fmla="*/ 24 h 67"/>
              <a:gd name="T20" fmla="*/ 63 w 67"/>
              <a:gd name="T21" fmla="*/ 19 h 67"/>
              <a:gd name="T22" fmla="*/ 33 w 67"/>
              <a:gd name="T23" fmla="*/ 0 h 67"/>
              <a:gd name="T24" fmla="*/ 22 w 67"/>
              <a:gd name="T25" fmla="*/ 34 h 67"/>
              <a:gd name="T26" fmla="*/ 33 w 67"/>
              <a:gd name="T27" fmla="*/ 67 h 67"/>
              <a:gd name="T28" fmla="*/ 44 w 67"/>
              <a:gd name="T29" fmla="*/ 34 h 67"/>
              <a:gd name="T30" fmla="*/ 33 w 67"/>
              <a:gd name="T3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" h="67">
                <a:moveTo>
                  <a:pt x="67" y="34"/>
                </a:moveTo>
                <a:cubicBezTo>
                  <a:pt x="67" y="52"/>
                  <a:pt x="52" y="67"/>
                  <a:pt x="33" y="67"/>
                </a:cubicBezTo>
                <a:cubicBezTo>
                  <a:pt x="15" y="67"/>
                  <a:pt x="0" y="52"/>
                  <a:pt x="0" y="34"/>
                </a:cubicBezTo>
                <a:cubicBezTo>
                  <a:pt x="0" y="15"/>
                  <a:pt x="15" y="0"/>
                  <a:pt x="33" y="0"/>
                </a:cubicBezTo>
                <a:cubicBezTo>
                  <a:pt x="52" y="0"/>
                  <a:pt x="67" y="15"/>
                  <a:pt x="67" y="34"/>
                </a:cubicBezTo>
                <a:close/>
                <a:moveTo>
                  <a:pt x="63" y="48"/>
                </a:moveTo>
                <a:cubicBezTo>
                  <a:pt x="55" y="45"/>
                  <a:pt x="44" y="44"/>
                  <a:pt x="33" y="44"/>
                </a:cubicBezTo>
                <a:cubicBezTo>
                  <a:pt x="22" y="44"/>
                  <a:pt x="12" y="45"/>
                  <a:pt x="3" y="48"/>
                </a:cubicBezTo>
                <a:moveTo>
                  <a:pt x="3" y="19"/>
                </a:moveTo>
                <a:cubicBezTo>
                  <a:pt x="12" y="22"/>
                  <a:pt x="22" y="24"/>
                  <a:pt x="33" y="24"/>
                </a:cubicBezTo>
                <a:cubicBezTo>
                  <a:pt x="44" y="24"/>
                  <a:pt x="55" y="22"/>
                  <a:pt x="63" y="19"/>
                </a:cubicBezTo>
                <a:moveTo>
                  <a:pt x="33" y="0"/>
                </a:moveTo>
                <a:cubicBezTo>
                  <a:pt x="27" y="0"/>
                  <a:pt x="22" y="15"/>
                  <a:pt x="22" y="34"/>
                </a:cubicBezTo>
                <a:cubicBezTo>
                  <a:pt x="22" y="52"/>
                  <a:pt x="27" y="67"/>
                  <a:pt x="33" y="67"/>
                </a:cubicBezTo>
                <a:cubicBezTo>
                  <a:pt x="39" y="67"/>
                  <a:pt x="44" y="52"/>
                  <a:pt x="44" y="34"/>
                </a:cubicBezTo>
                <a:cubicBezTo>
                  <a:pt x="44" y="15"/>
                  <a:pt x="39" y="0"/>
                  <a:pt x="33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7" name="Freeform 19">
            <a:extLst>
              <a:ext uri="{FF2B5EF4-FFF2-40B4-BE49-F238E27FC236}">
                <a16:creationId xmlns:a16="http://schemas.microsoft.com/office/drawing/2014/main" id="{EE10C08E-9426-07AA-49EE-A2C23F4F0898}"/>
              </a:ext>
            </a:extLst>
          </p:cNvPr>
          <p:cNvSpPr>
            <a:spLocks noEditPoints="1"/>
          </p:cNvSpPr>
          <p:nvPr/>
        </p:nvSpPr>
        <p:spPr bwMode="auto">
          <a:xfrm>
            <a:off x="8375394" y="1824738"/>
            <a:ext cx="295717" cy="297566"/>
          </a:xfrm>
          <a:custGeom>
            <a:avLst/>
            <a:gdLst>
              <a:gd name="T0" fmla="*/ 34 w 67"/>
              <a:gd name="T1" fmla="*/ 34 h 67"/>
              <a:gd name="T2" fmla="*/ 67 w 67"/>
              <a:gd name="T3" fmla="*/ 34 h 67"/>
              <a:gd name="T4" fmla="*/ 34 w 67"/>
              <a:gd name="T5" fmla="*/ 67 h 67"/>
              <a:gd name="T6" fmla="*/ 0 w 67"/>
              <a:gd name="T7" fmla="*/ 34 h 67"/>
              <a:gd name="T8" fmla="*/ 34 w 67"/>
              <a:gd name="T9" fmla="*/ 0 h 67"/>
              <a:gd name="T10" fmla="*/ 34 w 67"/>
              <a:gd name="T11" fmla="*/ 34 h 67"/>
              <a:gd name="T12" fmla="*/ 66 w 67"/>
              <a:gd name="T13" fmla="*/ 23 h 67"/>
              <a:gd name="T14" fmla="*/ 44 w 67"/>
              <a:gd name="T15" fmla="*/ 2 h 67"/>
              <a:gd name="T16" fmla="*/ 44 w 67"/>
              <a:gd name="T17" fmla="*/ 23 h 67"/>
              <a:gd name="T18" fmla="*/ 66 w 67"/>
              <a:gd name="T19" fmla="*/ 2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67">
                <a:moveTo>
                  <a:pt x="34" y="34"/>
                </a:moveTo>
                <a:cubicBezTo>
                  <a:pt x="67" y="34"/>
                  <a:pt x="67" y="34"/>
                  <a:pt x="67" y="34"/>
                </a:cubicBezTo>
                <a:cubicBezTo>
                  <a:pt x="67" y="52"/>
                  <a:pt x="52" y="67"/>
                  <a:pt x="34" y="67"/>
                </a:cubicBezTo>
                <a:cubicBezTo>
                  <a:pt x="15" y="67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lnTo>
                  <a:pt x="34" y="34"/>
                </a:lnTo>
                <a:close/>
                <a:moveTo>
                  <a:pt x="66" y="23"/>
                </a:moveTo>
                <a:cubicBezTo>
                  <a:pt x="64" y="12"/>
                  <a:pt x="55" y="4"/>
                  <a:pt x="44" y="2"/>
                </a:cubicBezTo>
                <a:cubicBezTo>
                  <a:pt x="44" y="23"/>
                  <a:pt x="44" y="23"/>
                  <a:pt x="44" y="23"/>
                </a:cubicBezTo>
                <a:lnTo>
                  <a:pt x="66" y="23"/>
                </a:lnTo>
                <a:close/>
              </a:path>
            </a:pathLst>
          </a:custGeom>
          <a:noFill/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8" name="Freeform 20">
            <a:extLst>
              <a:ext uri="{FF2B5EF4-FFF2-40B4-BE49-F238E27FC236}">
                <a16:creationId xmlns:a16="http://schemas.microsoft.com/office/drawing/2014/main" id="{8C81F1D1-94DA-0C1E-A239-0D3F598517DA}"/>
              </a:ext>
            </a:extLst>
          </p:cNvPr>
          <p:cNvSpPr>
            <a:spLocks noEditPoints="1"/>
          </p:cNvSpPr>
          <p:nvPr/>
        </p:nvSpPr>
        <p:spPr bwMode="auto">
          <a:xfrm>
            <a:off x="6111985" y="1860956"/>
            <a:ext cx="327137" cy="279083"/>
          </a:xfrm>
          <a:custGeom>
            <a:avLst/>
            <a:gdLst>
              <a:gd name="T0" fmla="*/ 67 w 74"/>
              <a:gd name="T1" fmla="*/ 33 h 63"/>
              <a:gd name="T2" fmla="*/ 67 w 74"/>
              <a:gd name="T3" fmla="*/ 36 h 63"/>
              <a:gd name="T4" fmla="*/ 59 w 74"/>
              <a:gd name="T5" fmla="*/ 56 h 63"/>
              <a:gd name="T6" fmla="*/ 59 w 74"/>
              <a:gd name="T7" fmla="*/ 56 h 63"/>
              <a:gd name="T8" fmla="*/ 59 w 74"/>
              <a:gd name="T9" fmla="*/ 63 h 63"/>
              <a:gd name="T10" fmla="*/ 42 w 74"/>
              <a:gd name="T11" fmla="*/ 63 h 63"/>
              <a:gd name="T12" fmla="*/ 42 w 74"/>
              <a:gd name="T13" fmla="*/ 59 h 63"/>
              <a:gd name="T14" fmla="*/ 42 w 74"/>
              <a:gd name="T15" fmla="*/ 59 h 63"/>
              <a:gd name="T16" fmla="*/ 36 w 74"/>
              <a:gd name="T17" fmla="*/ 59 h 63"/>
              <a:gd name="T18" fmla="*/ 29 w 74"/>
              <a:gd name="T19" fmla="*/ 59 h 63"/>
              <a:gd name="T20" fmla="*/ 29 w 74"/>
              <a:gd name="T21" fmla="*/ 59 h 63"/>
              <a:gd name="T22" fmla="*/ 29 w 74"/>
              <a:gd name="T23" fmla="*/ 63 h 63"/>
              <a:gd name="T24" fmla="*/ 13 w 74"/>
              <a:gd name="T25" fmla="*/ 63 h 63"/>
              <a:gd name="T26" fmla="*/ 13 w 74"/>
              <a:gd name="T27" fmla="*/ 56 h 63"/>
              <a:gd name="T28" fmla="*/ 13 w 74"/>
              <a:gd name="T29" fmla="*/ 56 h 63"/>
              <a:gd name="T30" fmla="*/ 5 w 74"/>
              <a:gd name="T31" fmla="*/ 44 h 63"/>
              <a:gd name="T32" fmla="*/ 5 w 74"/>
              <a:gd name="T33" fmla="*/ 44 h 63"/>
              <a:gd name="T34" fmla="*/ 2 w 74"/>
              <a:gd name="T35" fmla="*/ 44 h 63"/>
              <a:gd name="T36" fmla="*/ 0 w 74"/>
              <a:gd name="T37" fmla="*/ 42 h 63"/>
              <a:gd name="T38" fmla="*/ 0 w 74"/>
              <a:gd name="T39" fmla="*/ 30 h 63"/>
              <a:gd name="T40" fmla="*/ 2 w 74"/>
              <a:gd name="T41" fmla="*/ 27 h 63"/>
              <a:gd name="T42" fmla="*/ 5 w 74"/>
              <a:gd name="T43" fmla="*/ 27 h 63"/>
              <a:gd name="T44" fmla="*/ 5 w 74"/>
              <a:gd name="T45" fmla="*/ 27 h 63"/>
              <a:gd name="T46" fmla="*/ 17 w 74"/>
              <a:gd name="T47" fmla="*/ 12 h 63"/>
              <a:gd name="T48" fmla="*/ 17 w 74"/>
              <a:gd name="T49" fmla="*/ 12 h 63"/>
              <a:gd name="T50" fmla="*/ 12 w 74"/>
              <a:gd name="T51" fmla="*/ 3 h 63"/>
              <a:gd name="T52" fmla="*/ 26 w 74"/>
              <a:gd name="T53" fmla="*/ 8 h 63"/>
              <a:gd name="T54" fmla="*/ 26 w 74"/>
              <a:gd name="T55" fmla="*/ 8 h 63"/>
              <a:gd name="T56" fmla="*/ 36 w 74"/>
              <a:gd name="T57" fmla="*/ 6 h 63"/>
              <a:gd name="T58" fmla="*/ 42 w 74"/>
              <a:gd name="T59" fmla="*/ 7 h 63"/>
              <a:gd name="T60" fmla="*/ 50 w 74"/>
              <a:gd name="T61" fmla="*/ 24 h 63"/>
              <a:gd name="T62" fmla="*/ 56 w 74"/>
              <a:gd name="T63" fmla="*/ 27 h 63"/>
              <a:gd name="T64" fmla="*/ 63 w 74"/>
              <a:gd name="T65" fmla="*/ 22 h 63"/>
              <a:gd name="T66" fmla="*/ 56 w 74"/>
              <a:gd name="T67" fmla="*/ 18 h 63"/>
              <a:gd name="T68" fmla="*/ 51 w 74"/>
              <a:gd name="T69" fmla="*/ 14 h 63"/>
              <a:gd name="T70" fmla="*/ 56 w 74"/>
              <a:gd name="T71" fmla="*/ 10 h 63"/>
              <a:gd name="T72" fmla="*/ 61 w 74"/>
              <a:gd name="T73" fmla="*/ 11 h 63"/>
              <a:gd name="T74" fmla="*/ 56 w 74"/>
              <a:gd name="T75" fmla="*/ 27 h 63"/>
              <a:gd name="T76" fmla="*/ 56 w 74"/>
              <a:gd name="T77" fmla="*/ 30 h 63"/>
              <a:gd name="T78" fmla="*/ 56 w 74"/>
              <a:gd name="T79" fmla="*/ 6 h 63"/>
              <a:gd name="T80" fmla="*/ 56 w 74"/>
              <a:gd name="T81" fmla="*/ 10 h 63"/>
              <a:gd name="T82" fmla="*/ 56 w 74"/>
              <a:gd name="T83" fmla="*/ 0 h 63"/>
              <a:gd name="T84" fmla="*/ 39 w 74"/>
              <a:gd name="T85" fmla="*/ 18 h 63"/>
              <a:gd name="T86" fmla="*/ 56 w 74"/>
              <a:gd name="T87" fmla="*/ 36 h 63"/>
              <a:gd name="T88" fmla="*/ 74 w 74"/>
              <a:gd name="T89" fmla="*/ 18 h 63"/>
              <a:gd name="T90" fmla="*/ 56 w 74"/>
              <a:gd name="T9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63">
                <a:moveTo>
                  <a:pt x="67" y="33"/>
                </a:moveTo>
                <a:cubicBezTo>
                  <a:pt x="67" y="34"/>
                  <a:pt x="67" y="35"/>
                  <a:pt x="67" y="36"/>
                </a:cubicBezTo>
                <a:cubicBezTo>
                  <a:pt x="67" y="43"/>
                  <a:pt x="64" y="51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0" y="59"/>
                  <a:pt x="38" y="59"/>
                  <a:pt x="36" y="59"/>
                </a:cubicBezTo>
                <a:cubicBezTo>
                  <a:pt x="33" y="59"/>
                  <a:pt x="31" y="59"/>
                  <a:pt x="29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9" y="53"/>
                  <a:pt x="7" y="49"/>
                  <a:pt x="5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2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7" y="21"/>
                  <a:pt x="11" y="16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5" y="9"/>
                  <a:pt x="15" y="6"/>
                  <a:pt x="12" y="3"/>
                </a:cubicBezTo>
                <a:cubicBezTo>
                  <a:pt x="19" y="2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9" y="7"/>
                  <a:pt x="32" y="6"/>
                  <a:pt x="36" y="6"/>
                </a:cubicBezTo>
                <a:cubicBezTo>
                  <a:pt x="38" y="6"/>
                  <a:pt x="40" y="7"/>
                  <a:pt x="42" y="7"/>
                </a:cubicBezTo>
                <a:moveTo>
                  <a:pt x="50" y="24"/>
                </a:moveTo>
                <a:cubicBezTo>
                  <a:pt x="51" y="26"/>
                  <a:pt x="53" y="27"/>
                  <a:pt x="56" y="27"/>
                </a:cubicBezTo>
                <a:cubicBezTo>
                  <a:pt x="58" y="27"/>
                  <a:pt x="63" y="27"/>
                  <a:pt x="63" y="22"/>
                </a:cubicBezTo>
                <a:cubicBezTo>
                  <a:pt x="63" y="19"/>
                  <a:pt x="61" y="18"/>
                  <a:pt x="56" y="18"/>
                </a:cubicBezTo>
                <a:cubicBezTo>
                  <a:pt x="55" y="17"/>
                  <a:pt x="51" y="17"/>
                  <a:pt x="51" y="14"/>
                </a:cubicBezTo>
                <a:cubicBezTo>
                  <a:pt x="51" y="12"/>
                  <a:pt x="52" y="10"/>
                  <a:pt x="56" y="10"/>
                </a:cubicBezTo>
                <a:cubicBezTo>
                  <a:pt x="58" y="10"/>
                  <a:pt x="60" y="10"/>
                  <a:pt x="61" y="11"/>
                </a:cubicBezTo>
                <a:moveTo>
                  <a:pt x="56" y="27"/>
                </a:moveTo>
                <a:cubicBezTo>
                  <a:pt x="56" y="30"/>
                  <a:pt x="56" y="30"/>
                  <a:pt x="56" y="30"/>
                </a:cubicBezTo>
                <a:moveTo>
                  <a:pt x="56" y="6"/>
                </a:moveTo>
                <a:cubicBezTo>
                  <a:pt x="56" y="10"/>
                  <a:pt x="56" y="10"/>
                  <a:pt x="56" y="10"/>
                </a:cubicBezTo>
                <a:moveTo>
                  <a:pt x="56" y="0"/>
                </a:moveTo>
                <a:cubicBezTo>
                  <a:pt x="47" y="0"/>
                  <a:pt x="39" y="8"/>
                  <a:pt x="39" y="18"/>
                </a:cubicBezTo>
                <a:cubicBezTo>
                  <a:pt x="39" y="28"/>
                  <a:pt x="47" y="36"/>
                  <a:pt x="56" y="36"/>
                </a:cubicBezTo>
                <a:cubicBezTo>
                  <a:pt x="66" y="36"/>
                  <a:pt x="74" y="28"/>
                  <a:pt x="74" y="18"/>
                </a:cubicBezTo>
                <a:cubicBezTo>
                  <a:pt x="74" y="8"/>
                  <a:pt x="66" y="0"/>
                  <a:pt x="56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9" name="Freeform 21">
            <a:extLst>
              <a:ext uri="{FF2B5EF4-FFF2-40B4-BE49-F238E27FC236}">
                <a16:creationId xmlns:a16="http://schemas.microsoft.com/office/drawing/2014/main" id="{F002CAD1-916A-53B3-98E2-39EF1D32F925}"/>
              </a:ext>
            </a:extLst>
          </p:cNvPr>
          <p:cNvSpPr>
            <a:spLocks noEditPoints="1"/>
          </p:cNvSpPr>
          <p:nvPr/>
        </p:nvSpPr>
        <p:spPr bwMode="auto">
          <a:xfrm>
            <a:off x="1955019" y="1846917"/>
            <a:ext cx="323441" cy="253208"/>
          </a:xfrm>
          <a:custGeom>
            <a:avLst/>
            <a:gdLst>
              <a:gd name="T0" fmla="*/ 103 w 175"/>
              <a:gd name="T1" fmla="*/ 137 h 137"/>
              <a:gd name="T2" fmla="*/ 72 w 175"/>
              <a:gd name="T3" fmla="*/ 137 h 137"/>
              <a:gd name="T4" fmla="*/ 72 w 175"/>
              <a:gd name="T5" fmla="*/ 45 h 137"/>
              <a:gd name="T6" fmla="*/ 103 w 175"/>
              <a:gd name="T7" fmla="*/ 45 h 137"/>
              <a:gd name="T8" fmla="*/ 103 w 175"/>
              <a:gd name="T9" fmla="*/ 137 h 137"/>
              <a:gd name="T10" fmla="*/ 0 w 175"/>
              <a:gd name="T11" fmla="*/ 137 h 137"/>
              <a:gd name="T12" fmla="*/ 175 w 175"/>
              <a:gd name="T13" fmla="*/ 137 h 137"/>
              <a:gd name="T14" fmla="*/ 48 w 175"/>
              <a:gd name="T15" fmla="*/ 82 h 137"/>
              <a:gd name="T16" fmla="*/ 19 w 175"/>
              <a:gd name="T17" fmla="*/ 82 h 137"/>
              <a:gd name="T18" fmla="*/ 19 w 175"/>
              <a:gd name="T19" fmla="*/ 137 h 137"/>
              <a:gd name="T20" fmla="*/ 48 w 175"/>
              <a:gd name="T21" fmla="*/ 137 h 137"/>
              <a:gd name="T22" fmla="*/ 48 w 175"/>
              <a:gd name="T23" fmla="*/ 82 h 137"/>
              <a:gd name="T24" fmla="*/ 158 w 175"/>
              <a:gd name="T25" fmla="*/ 67 h 137"/>
              <a:gd name="T26" fmla="*/ 127 w 175"/>
              <a:gd name="T27" fmla="*/ 67 h 137"/>
              <a:gd name="T28" fmla="*/ 127 w 175"/>
              <a:gd name="T29" fmla="*/ 137 h 137"/>
              <a:gd name="T30" fmla="*/ 158 w 175"/>
              <a:gd name="T31" fmla="*/ 137 h 137"/>
              <a:gd name="T32" fmla="*/ 158 w 175"/>
              <a:gd name="T33" fmla="*/ 67 h 137"/>
              <a:gd name="T34" fmla="*/ 170 w 175"/>
              <a:gd name="T35" fmla="*/ 7 h 137"/>
              <a:gd name="T36" fmla="*/ 141 w 175"/>
              <a:gd name="T37" fmla="*/ 38 h 137"/>
              <a:gd name="T38" fmla="*/ 89 w 175"/>
              <a:gd name="T39" fmla="*/ 0 h 137"/>
              <a:gd name="T40" fmla="*/ 14 w 175"/>
              <a:gd name="T41" fmla="*/ 50 h 137"/>
              <a:gd name="T42" fmla="*/ 173 w 175"/>
              <a:gd name="T43" fmla="*/ 36 h 137"/>
              <a:gd name="T44" fmla="*/ 170 w 175"/>
              <a:gd name="T45" fmla="*/ 7 h 137"/>
              <a:gd name="T46" fmla="*/ 141 w 175"/>
              <a:gd name="T47" fmla="*/ 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5" h="137">
                <a:moveTo>
                  <a:pt x="103" y="137"/>
                </a:moveTo>
                <a:lnTo>
                  <a:pt x="72" y="137"/>
                </a:lnTo>
                <a:lnTo>
                  <a:pt x="72" y="45"/>
                </a:lnTo>
                <a:lnTo>
                  <a:pt x="103" y="45"/>
                </a:lnTo>
                <a:lnTo>
                  <a:pt x="103" y="137"/>
                </a:lnTo>
                <a:moveTo>
                  <a:pt x="0" y="137"/>
                </a:moveTo>
                <a:lnTo>
                  <a:pt x="175" y="137"/>
                </a:lnTo>
                <a:moveTo>
                  <a:pt x="48" y="82"/>
                </a:moveTo>
                <a:lnTo>
                  <a:pt x="19" y="82"/>
                </a:lnTo>
                <a:lnTo>
                  <a:pt x="19" y="137"/>
                </a:lnTo>
                <a:lnTo>
                  <a:pt x="48" y="137"/>
                </a:lnTo>
                <a:lnTo>
                  <a:pt x="48" y="82"/>
                </a:lnTo>
                <a:moveTo>
                  <a:pt x="158" y="67"/>
                </a:moveTo>
                <a:lnTo>
                  <a:pt x="127" y="67"/>
                </a:lnTo>
                <a:lnTo>
                  <a:pt x="127" y="137"/>
                </a:lnTo>
                <a:lnTo>
                  <a:pt x="158" y="137"/>
                </a:lnTo>
                <a:lnTo>
                  <a:pt x="158" y="67"/>
                </a:lnTo>
                <a:moveTo>
                  <a:pt x="170" y="7"/>
                </a:moveTo>
                <a:lnTo>
                  <a:pt x="141" y="38"/>
                </a:lnTo>
                <a:lnTo>
                  <a:pt x="89" y="0"/>
                </a:lnTo>
                <a:lnTo>
                  <a:pt x="14" y="50"/>
                </a:lnTo>
                <a:moveTo>
                  <a:pt x="173" y="36"/>
                </a:moveTo>
                <a:lnTo>
                  <a:pt x="170" y="7"/>
                </a:lnTo>
                <a:lnTo>
                  <a:pt x="141" y="7"/>
                </a:lnTo>
              </a:path>
            </a:pathLst>
          </a:custGeom>
          <a:noFill/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27378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21" grpId="0"/>
      <p:bldP spid="26" grpId="0"/>
      <p:bldP spid="31" grpId="0"/>
      <p:bldP spid="36" grpId="0" animBg="1"/>
      <p:bldP spid="37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1B37C3-890B-632E-FAFD-6EEC55C978A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2DB6D6-3003-B677-D0ED-B05B685B1039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63B8D55-8353-867C-4270-B96FA5002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5A6218-FD9C-0581-6B19-C2B04A79A50F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6A63B78-5C09-200E-E41A-07724EC394FE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2F1BEDA-8FD4-187D-954A-125ADE0EEE65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D40DF10-648D-B62E-0B29-97D32377BD1D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BD87C1-D704-6792-30DB-AC983B1A83F5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417D57D-31CB-9F2E-9AA3-A9DC3108DD4B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84F040A4-4A77-C22E-2750-0A89B063C82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50460CB3-6927-A4F4-5E49-8DBE7E562E0C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71CBE7A3-9D1B-9E24-FB32-3A2507CABB6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11060DEB-E385-7577-94D6-84B66E388402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755B482B-2C7E-9159-0736-FB773050E0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t="57632" r="907" b="8371"/>
          <a:stretch/>
        </p:blipFill>
        <p:spPr>
          <a:xfrm>
            <a:off x="-11001" y="3757961"/>
            <a:ext cx="10550399" cy="2445843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D373D44-36FD-C388-B711-08A33FBB8F51}"/>
              </a:ext>
            </a:extLst>
          </p:cNvPr>
          <p:cNvGrpSpPr/>
          <p:nvPr/>
        </p:nvGrpSpPr>
        <p:grpSpPr>
          <a:xfrm>
            <a:off x="574765" y="3113207"/>
            <a:ext cx="2222226" cy="2222226"/>
            <a:chOff x="574765" y="3113207"/>
            <a:chExt cx="2222226" cy="2222226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E3C3568-9F97-6FB4-A592-26D1DB69EFDC}"/>
                </a:ext>
              </a:extLst>
            </p:cNvPr>
            <p:cNvSpPr/>
            <p:nvPr/>
          </p:nvSpPr>
          <p:spPr>
            <a:xfrm>
              <a:off x="574765" y="3113207"/>
              <a:ext cx="2222226" cy="22222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F1989F9-B2F1-2D25-9741-E93D99DAE0E5}"/>
                </a:ext>
              </a:extLst>
            </p:cNvPr>
            <p:cNvSpPr txBox="1"/>
            <p:nvPr/>
          </p:nvSpPr>
          <p:spPr>
            <a:xfrm>
              <a:off x="729098" y="3562295"/>
              <a:ext cx="2017794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D66E2199-06A4-1AF7-AB9A-6DC9EA4E6B10}"/>
              </a:ext>
            </a:extLst>
          </p:cNvPr>
          <p:cNvSpPr txBox="1"/>
          <p:nvPr/>
        </p:nvSpPr>
        <p:spPr>
          <a:xfrm>
            <a:off x="541007" y="671405"/>
            <a:ext cx="944638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E6CEAE-DF61-CB94-F53F-E1FA21F169A9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15FB283-5CF1-5EAA-9EFA-FA22B5279042}"/>
              </a:ext>
            </a:extLst>
          </p:cNvPr>
          <p:cNvGrpSpPr/>
          <p:nvPr/>
        </p:nvGrpSpPr>
        <p:grpSpPr>
          <a:xfrm>
            <a:off x="3228463" y="3268510"/>
            <a:ext cx="959209" cy="959209"/>
            <a:chOff x="3228463" y="3268510"/>
            <a:chExt cx="959209" cy="959209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4B5DF1A-C4B9-26E6-838D-89EE6FDE4DB6}"/>
                </a:ext>
              </a:extLst>
            </p:cNvPr>
            <p:cNvSpPr/>
            <p:nvPr/>
          </p:nvSpPr>
          <p:spPr>
            <a:xfrm>
              <a:off x="3228463" y="3268510"/>
              <a:ext cx="959209" cy="959209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A0DB1B1E-30E2-12F7-6135-DA305E228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264" y="3617939"/>
              <a:ext cx="365125" cy="260350"/>
            </a:xfrm>
            <a:custGeom>
              <a:avLst/>
              <a:gdLst>
                <a:gd name="T0" fmla="*/ 211 w 230"/>
                <a:gd name="T1" fmla="*/ 144 h 164"/>
                <a:gd name="T2" fmla="*/ 211 w 230"/>
                <a:gd name="T3" fmla="*/ 0 h 164"/>
                <a:gd name="T4" fmla="*/ 19 w 230"/>
                <a:gd name="T5" fmla="*/ 0 h 164"/>
                <a:gd name="T6" fmla="*/ 19 w 230"/>
                <a:gd name="T7" fmla="*/ 144 h 164"/>
                <a:gd name="T8" fmla="*/ 0 w 230"/>
                <a:gd name="T9" fmla="*/ 144 h 164"/>
                <a:gd name="T10" fmla="*/ 0 w 230"/>
                <a:gd name="T11" fmla="*/ 164 h 164"/>
                <a:gd name="T12" fmla="*/ 230 w 230"/>
                <a:gd name="T13" fmla="*/ 164 h 164"/>
                <a:gd name="T14" fmla="*/ 230 w 230"/>
                <a:gd name="T15" fmla="*/ 144 h 164"/>
                <a:gd name="T16" fmla="*/ 211 w 230"/>
                <a:gd name="T17" fmla="*/ 144 h 164"/>
                <a:gd name="T18" fmla="*/ 135 w 230"/>
                <a:gd name="T19" fmla="*/ 144 h 164"/>
                <a:gd name="T20" fmla="*/ 96 w 230"/>
                <a:gd name="T21" fmla="*/ 144 h 164"/>
                <a:gd name="T22" fmla="*/ 96 w 230"/>
                <a:gd name="T23" fmla="*/ 135 h 164"/>
                <a:gd name="T24" fmla="*/ 135 w 230"/>
                <a:gd name="T25" fmla="*/ 135 h 164"/>
                <a:gd name="T26" fmla="*/ 135 w 230"/>
                <a:gd name="T27" fmla="*/ 144 h 164"/>
                <a:gd name="T28" fmla="*/ 192 w 230"/>
                <a:gd name="T29" fmla="*/ 116 h 164"/>
                <a:gd name="T30" fmla="*/ 39 w 230"/>
                <a:gd name="T31" fmla="*/ 116 h 164"/>
                <a:gd name="T32" fmla="*/ 39 w 230"/>
                <a:gd name="T33" fmla="*/ 20 h 164"/>
                <a:gd name="T34" fmla="*/ 192 w 230"/>
                <a:gd name="T35" fmla="*/ 20 h 164"/>
                <a:gd name="T36" fmla="*/ 192 w 230"/>
                <a:gd name="T37" fmla="*/ 11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164">
                  <a:moveTo>
                    <a:pt x="211" y="144"/>
                  </a:moveTo>
                  <a:lnTo>
                    <a:pt x="211" y="0"/>
                  </a:lnTo>
                  <a:lnTo>
                    <a:pt x="19" y="0"/>
                  </a:lnTo>
                  <a:lnTo>
                    <a:pt x="19" y="144"/>
                  </a:lnTo>
                  <a:lnTo>
                    <a:pt x="0" y="144"/>
                  </a:lnTo>
                  <a:lnTo>
                    <a:pt x="0" y="164"/>
                  </a:lnTo>
                  <a:lnTo>
                    <a:pt x="230" y="164"/>
                  </a:lnTo>
                  <a:lnTo>
                    <a:pt x="230" y="144"/>
                  </a:lnTo>
                  <a:lnTo>
                    <a:pt x="211" y="144"/>
                  </a:lnTo>
                  <a:close/>
                  <a:moveTo>
                    <a:pt x="135" y="144"/>
                  </a:moveTo>
                  <a:lnTo>
                    <a:pt x="96" y="144"/>
                  </a:lnTo>
                  <a:lnTo>
                    <a:pt x="96" y="135"/>
                  </a:lnTo>
                  <a:lnTo>
                    <a:pt x="135" y="135"/>
                  </a:lnTo>
                  <a:lnTo>
                    <a:pt x="135" y="144"/>
                  </a:lnTo>
                  <a:close/>
                  <a:moveTo>
                    <a:pt x="192" y="116"/>
                  </a:moveTo>
                  <a:lnTo>
                    <a:pt x="39" y="116"/>
                  </a:lnTo>
                  <a:lnTo>
                    <a:pt x="39" y="20"/>
                  </a:lnTo>
                  <a:lnTo>
                    <a:pt x="192" y="20"/>
                  </a:lnTo>
                  <a:lnTo>
                    <a:pt x="192" y="11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156C001-6143-0CBB-E027-7C4E673329FD}"/>
              </a:ext>
            </a:extLst>
          </p:cNvPr>
          <p:cNvGrpSpPr/>
          <p:nvPr/>
        </p:nvGrpSpPr>
        <p:grpSpPr>
          <a:xfrm>
            <a:off x="6543138" y="3153268"/>
            <a:ext cx="959209" cy="959209"/>
            <a:chOff x="6543138" y="3153268"/>
            <a:chExt cx="959209" cy="959209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0E668E50-3590-DDE7-FA9F-E37AEE8268AC}"/>
                </a:ext>
              </a:extLst>
            </p:cNvPr>
            <p:cNvSpPr/>
            <p:nvPr/>
          </p:nvSpPr>
          <p:spPr>
            <a:xfrm>
              <a:off x="6543138" y="3153268"/>
              <a:ext cx="959209" cy="959209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C966B481-8257-E945-DCCB-6AF33A751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0179" y="3442048"/>
              <a:ext cx="365125" cy="315913"/>
            </a:xfrm>
            <a:custGeom>
              <a:avLst/>
              <a:gdLst>
                <a:gd name="T0" fmla="*/ 880 w 960"/>
                <a:gd name="T1" fmla="*/ 174 h 828"/>
                <a:gd name="T2" fmla="*/ 880 w 960"/>
                <a:gd name="T3" fmla="*/ 94 h 828"/>
                <a:gd name="T4" fmla="*/ 272 w 960"/>
                <a:gd name="T5" fmla="*/ 94 h 828"/>
                <a:gd name="T6" fmla="*/ 352 w 960"/>
                <a:gd name="T7" fmla="*/ 174 h 828"/>
                <a:gd name="T8" fmla="*/ 880 w 960"/>
                <a:gd name="T9" fmla="*/ 174 h 828"/>
                <a:gd name="T10" fmla="*/ 76 w 960"/>
                <a:gd name="T11" fmla="*/ 0 h 828"/>
                <a:gd name="T12" fmla="*/ 26 w 960"/>
                <a:gd name="T13" fmla="*/ 51 h 828"/>
                <a:gd name="T14" fmla="*/ 98 w 960"/>
                <a:gd name="T15" fmla="*/ 123 h 828"/>
                <a:gd name="T16" fmla="*/ 80 w 960"/>
                <a:gd name="T17" fmla="*/ 174 h 828"/>
                <a:gd name="T18" fmla="*/ 80 w 960"/>
                <a:gd name="T19" fmla="*/ 614 h 828"/>
                <a:gd name="T20" fmla="*/ 0 w 960"/>
                <a:gd name="T21" fmla="*/ 614 h 828"/>
                <a:gd name="T22" fmla="*/ 0 w 960"/>
                <a:gd name="T23" fmla="*/ 734 h 828"/>
                <a:gd name="T24" fmla="*/ 709 w 960"/>
                <a:gd name="T25" fmla="*/ 734 h 828"/>
                <a:gd name="T26" fmla="*/ 803 w 960"/>
                <a:gd name="T27" fmla="*/ 828 h 828"/>
                <a:gd name="T28" fmla="*/ 854 w 960"/>
                <a:gd name="T29" fmla="*/ 777 h 828"/>
                <a:gd name="T30" fmla="*/ 155 w 960"/>
                <a:gd name="T31" fmla="*/ 79 h 828"/>
                <a:gd name="T32" fmla="*/ 76 w 960"/>
                <a:gd name="T33" fmla="*/ 0 h 828"/>
                <a:gd name="T34" fmla="*/ 160 w 960"/>
                <a:gd name="T35" fmla="*/ 185 h 828"/>
                <a:gd name="T36" fmla="*/ 589 w 960"/>
                <a:gd name="T37" fmla="*/ 614 h 828"/>
                <a:gd name="T38" fmla="*/ 160 w 960"/>
                <a:gd name="T39" fmla="*/ 614 h 828"/>
                <a:gd name="T40" fmla="*/ 160 w 960"/>
                <a:gd name="T41" fmla="*/ 185 h 828"/>
                <a:gd name="T42" fmla="*/ 920 w 960"/>
                <a:gd name="T43" fmla="*/ 254 h 828"/>
                <a:gd name="T44" fmla="*/ 680 w 960"/>
                <a:gd name="T45" fmla="*/ 254 h 828"/>
                <a:gd name="T46" fmla="*/ 640 w 960"/>
                <a:gd name="T47" fmla="*/ 294 h 828"/>
                <a:gd name="T48" fmla="*/ 640 w 960"/>
                <a:gd name="T49" fmla="*/ 461 h 828"/>
                <a:gd name="T50" fmla="*/ 720 w 960"/>
                <a:gd name="T51" fmla="*/ 541 h 828"/>
                <a:gd name="T52" fmla="*/ 720 w 960"/>
                <a:gd name="T53" fmla="*/ 334 h 828"/>
                <a:gd name="T54" fmla="*/ 880 w 960"/>
                <a:gd name="T55" fmla="*/ 334 h 828"/>
                <a:gd name="T56" fmla="*/ 880 w 960"/>
                <a:gd name="T57" fmla="*/ 614 h 828"/>
                <a:gd name="T58" fmla="*/ 792 w 960"/>
                <a:gd name="T59" fmla="*/ 614 h 828"/>
                <a:gd name="T60" fmla="*/ 912 w 960"/>
                <a:gd name="T61" fmla="*/ 734 h 828"/>
                <a:gd name="T62" fmla="*/ 920 w 960"/>
                <a:gd name="T63" fmla="*/ 734 h 828"/>
                <a:gd name="T64" fmla="*/ 960 w 960"/>
                <a:gd name="T65" fmla="*/ 694 h 828"/>
                <a:gd name="T66" fmla="*/ 960 w 960"/>
                <a:gd name="T67" fmla="*/ 294 h 828"/>
                <a:gd name="T68" fmla="*/ 920 w 960"/>
                <a:gd name="T69" fmla="*/ 254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0" h="828">
                  <a:moveTo>
                    <a:pt x="880" y="174"/>
                  </a:moveTo>
                  <a:cubicBezTo>
                    <a:pt x="880" y="94"/>
                    <a:pt x="880" y="94"/>
                    <a:pt x="880" y="94"/>
                  </a:cubicBezTo>
                  <a:cubicBezTo>
                    <a:pt x="272" y="94"/>
                    <a:pt x="272" y="94"/>
                    <a:pt x="272" y="94"/>
                  </a:cubicBezTo>
                  <a:cubicBezTo>
                    <a:pt x="352" y="174"/>
                    <a:pt x="352" y="174"/>
                    <a:pt x="352" y="174"/>
                  </a:cubicBezTo>
                  <a:lnTo>
                    <a:pt x="880" y="174"/>
                  </a:lnTo>
                  <a:close/>
                  <a:moveTo>
                    <a:pt x="76" y="0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87" y="137"/>
                    <a:pt x="80" y="155"/>
                    <a:pt x="80" y="174"/>
                  </a:cubicBezTo>
                  <a:cubicBezTo>
                    <a:pt x="80" y="614"/>
                    <a:pt x="80" y="614"/>
                    <a:pt x="80" y="614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709" y="734"/>
                    <a:pt x="709" y="734"/>
                    <a:pt x="709" y="734"/>
                  </a:cubicBezTo>
                  <a:cubicBezTo>
                    <a:pt x="803" y="828"/>
                    <a:pt x="803" y="828"/>
                    <a:pt x="803" y="828"/>
                  </a:cubicBezTo>
                  <a:cubicBezTo>
                    <a:pt x="854" y="777"/>
                    <a:pt x="854" y="777"/>
                    <a:pt x="854" y="777"/>
                  </a:cubicBezTo>
                  <a:cubicBezTo>
                    <a:pt x="155" y="79"/>
                    <a:pt x="155" y="79"/>
                    <a:pt x="155" y="79"/>
                  </a:cubicBezTo>
                  <a:lnTo>
                    <a:pt x="76" y="0"/>
                  </a:lnTo>
                  <a:close/>
                  <a:moveTo>
                    <a:pt x="160" y="185"/>
                  </a:moveTo>
                  <a:cubicBezTo>
                    <a:pt x="589" y="614"/>
                    <a:pt x="589" y="614"/>
                    <a:pt x="589" y="614"/>
                  </a:cubicBezTo>
                  <a:cubicBezTo>
                    <a:pt x="160" y="614"/>
                    <a:pt x="160" y="614"/>
                    <a:pt x="160" y="614"/>
                  </a:cubicBezTo>
                  <a:lnTo>
                    <a:pt x="160" y="185"/>
                  </a:lnTo>
                  <a:close/>
                  <a:moveTo>
                    <a:pt x="920" y="254"/>
                  </a:moveTo>
                  <a:cubicBezTo>
                    <a:pt x="680" y="254"/>
                    <a:pt x="680" y="254"/>
                    <a:pt x="680" y="254"/>
                  </a:cubicBezTo>
                  <a:cubicBezTo>
                    <a:pt x="658" y="254"/>
                    <a:pt x="640" y="272"/>
                    <a:pt x="640" y="294"/>
                  </a:cubicBezTo>
                  <a:cubicBezTo>
                    <a:pt x="640" y="461"/>
                    <a:pt x="640" y="461"/>
                    <a:pt x="640" y="461"/>
                  </a:cubicBezTo>
                  <a:cubicBezTo>
                    <a:pt x="720" y="541"/>
                    <a:pt x="720" y="541"/>
                    <a:pt x="720" y="541"/>
                  </a:cubicBezTo>
                  <a:cubicBezTo>
                    <a:pt x="720" y="334"/>
                    <a:pt x="720" y="334"/>
                    <a:pt x="720" y="334"/>
                  </a:cubicBezTo>
                  <a:cubicBezTo>
                    <a:pt x="880" y="334"/>
                    <a:pt x="880" y="334"/>
                    <a:pt x="880" y="334"/>
                  </a:cubicBezTo>
                  <a:cubicBezTo>
                    <a:pt x="880" y="614"/>
                    <a:pt x="880" y="614"/>
                    <a:pt x="880" y="614"/>
                  </a:cubicBezTo>
                  <a:cubicBezTo>
                    <a:pt x="792" y="614"/>
                    <a:pt x="792" y="614"/>
                    <a:pt x="792" y="614"/>
                  </a:cubicBezTo>
                  <a:cubicBezTo>
                    <a:pt x="912" y="734"/>
                    <a:pt x="912" y="734"/>
                    <a:pt x="912" y="734"/>
                  </a:cubicBezTo>
                  <a:cubicBezTo>
                    <a:pt x="920" y="734"/>
                    <a:pt x="920" y="734"/>
                    <a:pt x="920" y="734"/>
                  </a:cubicBezTo>
                  <a:cubicBezTo>
                    <a:pt x="942" y="734"/>
                    <a:pt x="960" y="716"/>
                    <a:pt x="960" y="694"/>
                  </a:cubicBezTo>
                  <a:cubicBezTo>
                    <a:pt x="960" y="294"/>
                    <a:pt x="960" y="294"/>
                    <a:pt x="960" y="294"/>
                  </a:cubicBezTo>
                  <a:cubicBezTo>
                    <a:pt x="960" y="272"/>
                    <a:pt x="942" y="254"/>
                    <a:pt x="920" y="25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8E09E7-DC5C-B9DC-4A8A-75F6CF899CE5}"/>
              </a:ext>
            </a:extLst>
          </p:cNvPr>
          <p:cNvGrpSpPr/>
          <p:nvPr/>
        </p:nvGrpSpPr>
        <p:grpSpPr>
          <a:xfrm>
            <a:off x="4893926" y="3166022"/>
            <a:ext cx="959209" cy="959209"/>
            <a:chOff x="4893926" y="3166022"/>
            <a:chExt cx="959209" cy="959209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30D706BB-5B33-C84D-0C97-DD535AE92A24}"/>
                </a:ext>
              </a:extLst>
            </p:cNvPr>
            <p:cNvSpPr/>
            <p:nvPr/>
          </p:nvSpPr>
          <p:spPr>
            <a:xfrm>
              <a:off x="4893926" y="3166022"/>
              <a:ext cx="959209" cy="959209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A4899990-7D28-C2C1-5DD8-64D919E32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1130" y="3532945"/>
              <a:ext cx="304800" cy="182563"/>
            </a:xfrm>
            <a:custGeom>
              <a:avLst/>
              <a:gdLst>
                <a:gd name="T0" fmla="*/ 800 w 800"/>
                <a:gd name="T1" fmla="*/ 80 h 480"/>
                <a:gd name="T2" fmla="*/ 800 w 800"/>
                <a:gd name="T3" fmla="*/ 440 h 480"/>
                <a:gd name="T4" fmla="*/ 760 w 800"/>
                <a:gd name="T5" fmla="*/ 480 h 480"/>
                <a:gd name="T6" fmla="*/ 600 w 800"/>
                <a:gd name="T7" fmla="*/ 480 h 480"/>
                <a:gd name="T8" fmla="*/ 560 w 800"/>
                <a:gd name="T9" fmla="*/ 440 h 480"/>
                <a:gd name="T10" fmla="*/ 560 w 800"/>
                <a:gd name="T11" fmla="*/ 80 h 480"/>
                <a:gd name="T12" fmla="*/ 600 w 800"/>
                <a:gd name="T13" fmla="*/ 40 h 480"/>
                <a:gd name="T14" fmla="*/ 640 w 800"/>
                <a:gd name="T15" fmla="*/ 40 h 480"/>
                <a:gd name="T16" fmla="*/ 640 w 800"/>
                <a:gd name="T17" fmla="*/ 0 h 480"/>
                <a:gd name="T18" fmla="*/ 720 w 800"/>
                <a:gd name="T19" fmla="*/ 0 h 480"/>
                <a:gd name="T20" fmla="*/ 720 w 800"/>
                <a:gd name="T21" fmla="*/ 40 h 480"/>
                <a:gd name="T22" fmla="*/ 760 w 800"/>
                <a:gd name="T23" fmla="*/ 40 h 480"/>
                <a:gd name="T24" fmla="*/ 800 w 800"/>
                <a:gd name="T25" fmla="*/ 80 h 480"/>
                <a:gd name="T26" fmla="*/ 240 w 800"/>
                <a:gd name="T27" fmla="*/ 0 h 480"/>
                <a:gd name="T28" fmla="*/ 0 w 800"/>
                <a:gd name="T29" fmla="*/ 240 h 480"/>
                <a:gd name="T30" fmla="*/ 0 w 800"/>
                <a:gd name="T31" fmla="*/ 400 h 480"/>
                <a:gd name="T32" fmla="*/ 80 w 800"/>
                <a:gd name="T33" fmla="*/ 480 h 480"/>
                <a:gd name="T34" fmla="*/ 160 w 800"/>
                <a:gd name="T35" fmla="*/ 480 h 480"/>
                <a:gd name="T36" fmla="*/ 160 w 800"/>
                <a:gd name="T37" fmla="*/ 280 h 480"/>
                <a:gd name="T38" fmla="*/ 60 w 800"/>
                <a:gd name="T39" fmla="*/ 280 h 480"/>
                <a:gd name="T40" fmla="*/ 60 w 800"/>
                <a:gd name="T41" fmla="*/ 240 h 480"/>
                <a:gd name="T42" fmla="*/ 240 w 800"/>
                <a:gd name="T43" fmla="*/ 60 h 480"/>
                <a:gd name="T44" fmla="*/ 420 w 800"/>
                <a:gd name="T45" fmla="*/ 240 h 480"/>
                <a:gd name="T46" fmla="*/ 420 w 800"/>
                <a:gd name="T47" fmla="*/ 280 h 480"/>
                <a:gd name="T48" fmla="*/ 320 w 800"/>
                <a:gd name="T49" fmla="*/ 280 h 480"/>
                <a:gd name="T50" fmla="*/ 320 w 800"/>
                <a:gd name="T51" fmla="*/ 480 h 480"/>
                <a:gd name="T52" fmla="*/ 400 w 800"/>
                <a:gd name="T53" fmla="*/ 480 h 480"/>
                <a:gd name="T54" fmla="*/ 480 w 800"/>
                <a:gd name="T55" fmla="*/ 400 h 480"/>
                <a:gd name="T56" fmla="*/ 480 w 800"/>
                <a:gd name="T57" fmla="*/ 240 h 480"/>
                <a:gd name="T58" fmla="*/ 240 w 800"/>
                <a:gd name="T5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0" h="480">
                  <a:moveTo>
                    <a:pt x="800" y="80"/>
                  </a:moveTo>
                  <a:cubicBezTo>
                    <a:pt x="800" y="440"/>
                    <a:pt x="800" y="440"/>
                    <a:pt x="800" y="440"/>
                  </a:cubicBezTo>
                  <a:cubicBezTo>
                    <a:pt x="800" y="462"/>
                    <a:pt x="782" y="480"/>
                    <a:pt x="760" y="480"/>
                  </a:cubicBezTo>
                  <a:cubicBezTo>
                    <a:pt x="600" y="480"/>
                    <a:pt x="600" y="480"/>
                    <a:pt x="600" y="480"/>
                  </a:cubicBezTo>
                  <a:cubicBezTo>
                    <a:pt x="578" y="480"/>
                    <a:pt x="560" y="462"/>
                    <a:pt x="560" y="44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58"/>
                    <a:pt x="578" y="40"/>
                    <a:pt x="600" y="40"/>
                  </a:cubicBezTo>
                  <a:cubicBezTo>
                    <a:pt x="640" y="40"/>
                    <a:pt x="640" y="40"/>
                    <a:pt x="640" y="4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20" y="40"/>
                    <a:pt x="720" y="40"/>
                    <a:pt x="720" y="40"/>
                  </a:cubicBezTo>
                  <a:cubicBezTo>
                    <a:pt x="760" y="40"/>
                    <a:pt x="760" y="40"/>
                    <a:pt x="760" y="40"/>
                  </a:cubicBezTo>
                  <a:cubicBezTo>
                    <a:pt x="782" y="40"/>
                    <a:pt x="800" y="58"/>
                    <a:pt x="800" y="80"/>
                  </a:cubicBezTo>
                  <a:close/>
                  <a:moveTo>
                    <a:pt x="240" y="0"/>
                  </a:moveTo>
                  <a:cubicBezTo>
                    <a:pt x="107" y="0"/>
                    <a:pt x="0" y="107"/>
                    <a:pt x="0" y="24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444"/>
                    <a:pt x="36" y="480"/>
                    <a:pt x="80" y="480"/>
                  </a:cubicBezTo>
                  <a:cubicBezTo>
                    <a:pt x="160" y="480"/>
                    <a:pt x="160" y="480"/>
                    <a:pt x="160" y="480"/>
                  </a:cubicBezTo>
                  <a:cubicBezTo>
                    <a:pt x="160" y="280"/>
                    <a:pt x="160" y="280"/>
                    <a:pt x="160" y="280"/>
                  </a:cubicBezTo>
                  <a:cubicBezTo>
                    <a:pt x="60" y="280"/>
                    <a:pt x="60" y="280"/>
                    <a:pt x="60" y="280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0" y="141"/>
                    <a:pt x="140" y="60"/>
                    <a:pt x="240" y="60"/>
                  </a:cubicBezTo>
                  <a:cubicBezTo>
                    <a:pt x="339" y="60"/>
                    <a:pt x="420" y="141"/>
                    <a:pt x="420" y="240"/>
                  </a:cubicBezTo>
                  <a:cubicBezTo>
                    <a:pt x="420" y="280"/>
                    <a:pt x="420" y="280"/>
                    <a:pt x="4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480"/>
                    <a:pt x="320" y="480"/>
                    <a:pt x="320" y="480"/>
                  </a:cubicBezTo>
                  <a:cubicBezTo>
                    <a:pt x="400" y="480"/>
                    <a:pt x="400" y="480"/>
                    <a:pt x="400" y="480"/>
                  </a:cubicBezTo>
                  <a:cubicBezTo>
                    <a:pt x="444" y="480"/>
                    <a:pt x="480" y="444"/>
                    <a:pt x="480" y="400"/>
                  </a:cubicBezTo>
                  <a:cubicBezTo>
                    <a:pt x="480" y="240"/>
                    <a:pt x="480" y="240"/>
                    <a:pt x="480" y="240"/>
                  </a:cubicBezTo>
                  <a:cubicBezTo>
                    <a:pt x="480" y="107"/>
                    <a:pt x="372" y="0"/>
                    <a:pt x="2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649CDA-29E1-1804-08E1-1AD39BECBDFB}"/>
              </a:ext>
            </a:extLst>
          </p:cNvPr>
          <p:cNvGrpSpPr/>
          <p:nvPr/>
        </p:nvGrpSpPr>
        <p:grpSpPr>
          <a:xfrm>
            <a:off x="8166130" y="3397331"/>
            <a:ext cx="959209" cy="959209"/>
            <a:chOff x="8166130" y="3397331"/>
            <a:chExt cx="959209" cy="959209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1DD9B32-CC42-C5D2-1B41-E741BAF74307}"/>
                </a:ext>
              </a:extLst>
            </p:cNvPr>
            <p:cNvSpPr/>
            <p:nvPr/>
          </p:nvSpPr>
          <p:spPr>
            <a:xfrm>
              <a:off x="8166130" y="3397331"/>
              <a:ext cx="959209" cy="959209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1B0117C4-C4DD-DF3E-9786-3B466BEF7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8415" y="3724947"/>
              <a:ext cx="274638" cy="228600"/>
            </a:xfrm>
            <a:custGeom>
              <a:avLst/>
              <a:gdLst>
                <a:gd name="T0" fmla="*/ 672 w 720"/>
                <a:gd name="T1" fmla="*/ 228 h 600"/>
                <a:gd name="T2" fmla="*/ 48 w 720"/>
                <a:gd name="T3" fmla="*/ 0 h 600"/>
                <a:gd name="T4" fmla="*/ 20 w 720"/>
                <a:gd name="T5" fmla="*/ 76 h 600"/>
                <a:gd name="T6" fmla="*/ 584 w 720"/>
                <a:gd name="T7" fmla="*/ 280 h 600"/>
                <a:gd name="T8" fmla="*/ 80 w 720"/>
                <a:gd name="T9" fmla="*/ 280 h 600"/>
                <a:gd name="T10" fmla="*/ 0 w 720"/>
                <a:gd name="T11" fmla="*/ 360 h 600"/>
                <a:gd name="T12" fmla="*/ 0 w 720"/>
                <a:gd name="T13" fmla="*/ 520 h 600"/>
                <a:gd name="T14" fmla="*/ 80 w 720"/>
                <a:gd name="T15" fmla="*/ 600 h 600"/>
                <a:gd name="T16" fmla="*/ 640 w 720"/>
                <a:gd name="T17" fmla="*/ 600 h 600"/>
                <a:gd name="T18" fmla="*/ 720 w 720"/>
                <a:gd name="T19" fmla="*/ 520 h 600"/>
                <a:gd name="T20" fmla="*/ 720 w 720"/>
                <a:gd name="T21" fmla="*/ 300 h 600"/>
                <a:gd name="T22" fmla="*/ 672 w 720"/>
                <a:gd name="T23" fmla="*/ 228 h 600"/>
                <a:gd name="T24" fmla="*/ 160 w 720"/>
                <a:gd name="T25" fmla="*/ 480 h 600"/>
                <a:gd name="T26" fmla="*/ 80 w 720"/>
                <a:gd name="T27" fmla="*/ 480 h 600"/>
                <a:gd name="T28" fmla="*/ 80 w 720"/>
                <a:gd name="T29" fmla="*/ 400 h 600"/>
                <a:gd name="T30" fmla="*/ 160 w 720"/>
                <a:gd name="T31" fmla="*/ 400 h 600"/>
                <a:gd name="T32" fmla="*/ 160 w 720"/>
                <a:gd name="T33" fmla="*/ 480 h 600"/>
                <a:gd name="T34" fmla="*/ 640 w 720"/>
                <a:gd name="T35" fmla="*/ 480 h 600"/>
                <a:gd name="T36" fmla="*/ 240 w 720"/>
                <a:gd name="T37" fmla="*/ 480 h 600"/>
                <a:gd name="T38" fmla="*/ 240 w 720"/>
                <a:gd name="T39" fmla="*/ 400 h 600"/>
                <a:gd name="T40" fmla="*/ 640 w 720"/>
                <a:gd name="T41" fmla="*/ 400 h 600"/>
                <a:gd name="T42" fmla="*/ 640 w 720"/>
                <a:gd name="T43" fmla="*/ 48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0" h="600">
                  <a:moveTo>
                    <a:pt x="672" y="228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584" y="280"/>
                    <a:pt x="584" y="280"/>
                    <a:pt x="584" y="280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36" y="280"/>
                    <a:pt x="0" y="316"/>
                    <a:pt x="0" y="36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64"/>
                    <a:pt x="36" y="600"/>
                    <a:pt x="80" y="600"/>
                  </a:cubicBezTo>
                  <a:cubicBezTo>
                    <a:pt x="640" y="600"/>
                    <a:pt x="640" y="600"/>
                    <a:pt x="640" y="600"/>
                  </a:cubicBezTo>
                  <a:cubicBezTo>
                    <a:pt x="684" y="600"/>
                    <a:pt x="720" y="564"/>
                    <a:pt x="720" y="520"/>
                  </a:cubicBezTo>
                  <a:cubicBezTo>
                    <a:pt x="720" y="300"/>
                    <a:pt x="720" y="300"/>
                    <a:pt x="720" y="300"/>
                  </a:cubicBezTo>
                  <a:cubicBezTo>
                    <a:pt x="720" y="268"/>
                    <a:pt x="700" y="236"/>
                    <a:pt x="672" y="228"/>
                  </a:cubicBezTo>
                  <a:close/>
                  <a:moveTo>
                    <a:pt x="160" y="480"/>
                  </a:moveTo>
                  <a:cubicBezTo>
                    <a:pt x="80" y="480"/>
                    <a:pt x="80" y="480"/>
                    <a:pt x="80" y="480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160" y="400"/>
                    <a:pt x="160" y="400"/>
                    <a:pt x="160" y="400"/>
                  </a:cubicBezTo>
                  <a:lnTo>
                    <a:pt x="160" y="480"/>
                  </a:lnTo>
                  <a:close/>
                  <a:moveTo>
                    <a:pt x="640" y="480"/>
                  </a:moveTo>
                  <a:cubicBezTo>
                    <a:pt x="240" y="480"/>
                    <a:pt x="240" y="480"/>
                    <a:pt x="240" y="480"/>
                  </a:cubicBezTo>
                  <a:cubicBezTo>
                    <a:pt x="240" y="400"/>
                    <a:pt x="240" y="400"/>
                    <a:pt x="240" y="400"/>
                  </a:cubicBezTo>
                  <a:cubicBezTo>
                    <a:pt x="640" y="400"/>
                    <a:pt x="640" y="400"/>
                    <a:pt x="640" y="400"/>
                  </a:cubicBezTo>
                  <a:lnTo>
                    <a:pt x="640" y="48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</p:spTree>
    <p:extLst>
      <p:ext uri="{BB962C8B-B14F-4D97-AF65-F5344CB8AC3E}">
        <p14:creationId xmlns:p14="http://schemas.microsoft.com/office/powerpoint/2010/main" val="364896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B72744D-26B7-0762-770E-6E700562E8A1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58D802-F1DB-EEE4-EDA5-6A5C499CE4CA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2B85924-88A0-CAC7-B078-FF884AFA4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392C3E-6281-5F5A-943B-D95AB1294AB1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38B5CF-7567-65B1-CAF3-084E90F868B2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BC01D9D-EF7E-2237-A79E-8FF47571BF07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E74E06-07E5-DC8B-C6BE-1A616A2D803A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2EC0987-559D-38A4-9CD2-963101D85BA3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DC9A1-5062-96E3-2D2D-2FEC5767D63A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3FDEEE31-A345-D534-096B-51B3FA34F918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E24EBD3E-2FFB-8990-EDD1-B6CB6D1E7FFC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303E60E8-6EF6-5A97-0A02-EDF1C7A23345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0A126F27-813C-178D-8E35-F0B742DBB235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A9FDFA8C-725E-A06B-729C-6FA9FDF5870E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Oval 8">
            <a:extLst>
              <a:ext uri="{FF2B5EF4-FFF2-40B4-BE49-F238E27FC236}">
                <a16:creationId xmlns:a16="http://schemas.microsoft.com/office/drawing/2014/main" id="{D5D8B5B0-C9C2-4616-2ECF-82B8B5D93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9378" y="3182236"/>
            <a:ext cx="1207918" cy="120938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2400000" sx="94000" sy="94000" algn="ctr" rotWithShape="0">
              <a:schemeClr val="accent2">
                <a:alpha val="38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8" name="Oval 7">
            <a:extLst>
              <a:ext uri="{FF2B5EF4-FFF2-40B4-BE49-F238E27FC236}">
                <a16:creationId xmlns:a16="http://schemas.microsoft.com/office/drawing/2014/main" id="{350BAE46-48F2-E84B-7A2B-0FF64BB72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488" y="1837656"/>
            <a:ext cx="1207918" cy="120938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9" name="Oval 6">
            <a:extLst>
              <a:ext uri="{FF2B5EF4-FFF2-40B4-BE49-F238E27FC236}">
                <a16:creationId xmlns:a16="http://schemas.microsoft.com/office/drawing/2014/main" id="{50B6CFF1-F90C-CCD0-6073-EB66709BA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130" y="3182236"/>
            <a:ext cx="1206448" cy="120938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0" name="Oval 10">
            <a:extLst>
              <a:ext uri="{FF2B5EF4-FFF2-40B4-BE49-F238E27FC236}">
                <a16:creationId xmlns:a16="http://schemas.microsoft.com/office/drawing/2014/main" id="{5B9FEB38-E9D4-8FC8-AD78-8A316A165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7240" y="1837656"/>
            <a:ext cx="1204979" cy="120938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dist="190500" dir="2400000" sx="94000" sy="94000" algn="ctr" rotWithShape="0">
              <a:schemeClr val="accent6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1" name="Oval 12">
            <a:extLst>
              <a:ext uri="{FF2B5EF4-FFF2-40B4-BE49-F238E27FC236}">
                <a16:creationId xmlns:a16="http://schemas.microsoft.com/office/drawing/2014/main" id="{85B18D6B-6260-08ED-7165-5B3F28C05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5941" y="3182236"/>
            <a:ext cx="1209387" cy="1209388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8C9C27E-0411-422B-98EA-08F193CF799E}"/>
              </a:ext>
            </a:extLst>
          </p:cNvPr>
          <p:cNvGrpSpPr/>
          <p:nvPr/>
        </p:nvGrpSpPr>
        <p:grpSpPr>
          <a:xfrm>
            <a:off x="5346619" y="2401939"/>
            <a:ext cx="564283" cy="606898"/>
            <a:chOff x="6088063" y="2662238"/>
            <a:chExt cx="609600" cy="655637"/>
          </a:xfrm>
        </p:grpSpPr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6ECA2A38-1541-1B01-F3A2-38697E7D4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3" y="2708275"/>
              <a:ext cx="609600" cy="609600"/>
            </a:xfrm>
            <a:custGeom>
              <a:avLst/>
              <a:gdLst>
                <a:gd name="T0" fmla="*/ 0 w 160"/>
                <a:gd name="T1" fmla="*/ 160 h 160"/>
                <a:gd name="T2" fmla="*/ 0 w 160"/>
                <a:gd name="T3" fmla="*/ 115 h 160"/>
                <a:gd name="T4" fmla="*/ 115 w 160"/>
                <a:gd name="T5" fmla="*/ 0 h 160"/>
                <a:gd name="T6" fmla="*/ 160 w 160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60">
                  <a:moveTo>
                    <a:pt x="0" y="16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160" y="0"/>
                    <a:pt x="160" y="0"/>
                    <a:pt x="160" y="0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11CC070B-867C-A981-A974-739475362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5" y="2662238"/>
              <a:ext cx="90487" cy="87313"/>
            </a:xfrm>
            <a:custGeom>
              <a:avLst/>
              <a:gdLst>
                <a:gd name="T0" fmla="*/ 0 w 57"/>
                <a:gd name="T1" fmla="*/ 55 h 55"/>
                <a:gd name="T2" fmla="*/ 57 w 57"/>
                <a:gd name="T3" fmla="*/ 29 h 55"/>
                <a:gd name="T4" fmla="*/ 0 w 57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5">
                  <a:moveTo>
                    <a:pt x="0" y="55"/>
                  </a:moveTo>
                  <a:lnTo>
                    <a:pt x="57" y="29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248BDCA-4B9F-A51E-0E0E-E98111D60B5E}"/>
              </a:ext>
            </a:extLst>
          </p:cNvPr>
          <p:cNvGrpSpPr/>
          <p:nvPr/>
        </p:nvGrpSpPr>
        <p:grpSpPr>
          <a:xfrm>
            <a:off x="4004978" y="3220443"/>
            <a:ext cx="562813" cy="606898"/>
            <a:chOff x="4638675" y="3546475"/>
            <a:chExt cx="608012" cy="655638"/>
          </a:xfrm>
        </p:grpSpPr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id="{2F804FA0-2C0B-D139-7533-5CD17201B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675" y="3546475"/>
              <a:ext cx="608012" cy="609600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45 h 160"/>
                <a:gd name="T4" fmla="*/ 115 w 160"/>
                <a:gd name="T5" fmla="*/ 160 h 160"/>
                <a:gd name="T6" fmla="*/ 160 w 160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109"/>
                    <a:pt x="52" y="160"/>
                    <a:pt x="115" y="160"/>
                  </a:cubicBezTo>
                  <a:cubicBezTo>
                    <a:pt x="160" y="160"/>
                    <a:pt x="160" y="160"/>
                    <a:pt x="160" y="160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id="{1275E18A-795F-1DC0-17E0-FAC3F89AE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4114800"/>
              <a:ext cx="87312" cy="87313"/>
            </a:xfrm>
            <a:custGeom>
              <a:avLst/>
              <a:gdLst>
                <a:gd name="T0" fmla="*/ 0 w 55"/>
                <a:gd name="T1" fmla="*/ 0 h 55"/>
                <a:gd name="T2" fmla="*/ 55 w 55"/>
                <a:gd name="T3" fmla="*/ 26 h 55"/>
                <a:gd name="T4" fmla="*/ 0 w 55"/>
                <a:gd name="T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55">
                  <a:moveTo>
                    <a:pt x="0" y="0"/>
                  </a:moveTo>
                  <a:lnTo>
                    <a:pt x="55" y="26"/>
                  </a:lnTo>
                  <a:lnTo>
                    <a:pt x="0" y="55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400AAB-6DE7-43D5-A516-1805B4C2B3C5}"/>
              </a:ext>
            </a:extLst>
          </p:cNvPr>
          <p:cNvGrpSpPr/>
          <p:nvPr/>
        </p:nvGrpSpPr>
        <p:grpSpPr>
          <a:xfrm>
            <a:off x="2661868" y="2401939"/>
            <a:ext cx="567222" cy="606898"/>
            <a:chOff x="3187700" y="2662238"/>
            <a:chExt cx="612775" cy="655637"/>
          </a:xfrm>
        </p:grpSpPr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id="{27B02351-25B9-7ED9-5573-76C474221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700" y="2708275"/>
              <a:ext cx="612775" cy="609600"/>
            </a:xfrm>
            <a:custGeom>
              <a:avLst/>
              <a:gdLst>
                <a:gd name="T0" fmla="*/ 0 w 161"/>
                <a:gd name="T1" fmla="*/ 160 h 160"/>
                <a:gd name="T2" fmla="*/ 0 w 161"/>
                <a:gd name="T3" fmla="*/ 115 h 160"/>
                <a:gd name="T4" fmla="*/ 116 w 161"/>
                <a:gd name="T5" fmla="*/ 0 h 160"/>
                <a:gd name="T6" fmla="*/ 161 w 161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0">
                  <a:moveTo>
                    <a:pt x="0" y="16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2" y="0"/>
                    <a:pt x="116" y="0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id="{706D7423-D34A-3686-15B7-C080DA6C0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662238"/>
              <a:ext cx="90487" cy="87313"/>
            </a:xfrm>
            <a:custGeom>
              <a:avLst/>
              <a:gdLst>
                <a:gd name="T0" fmla="*/ 0 w 57"/>
                <a:gd name="T1" fmla="*/ 55 h 55"/>
                <a:gd name="T2" fmla="*/ 57 w 57"/>
                <a:gd name="T3" fmla="*/ 29 h 55"/>
                <a:gd name="T4" fmla="*/ 0 w 57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5">
                  <a:moveTo>
                    <a:pt x="0" y="55"/>
                  </a:moveTo>
                  <a:lnTo>
                    <a:pt x="57" y="29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4221448-A0F7-666B-7E01-140FDA78C742}"/>
              </a:ext>
            </a:extLst>
          </p:cNvPr>
          <p:cNvGrpSpPr/>
          <p:nvPr/>
        </p:nvGrpSpPr>
        <p:grpSpPr>
          <a:xfrm>
            <a:off x="6689729" y="3220443"/>
            <a:ext cx="564283" cy="606898"/>
            <a:chOff x="7539038" y="3546475"/>
            <a:chExt cx="609600" cy="655638"/>
          </a:xfrm>
        </p:grpSpPr>
        <p:sp>
          <p:nvSpPr>
            <p:cNvPr id="69" name="Freeform 37">
              <a:extLst>
                <a:ext uri="{FF2B5EF4-FFF2-40B4-BE49-F238E27FC236}">
                  <a16:creationId xmlns:a16="http://schemas.microsoft.com/office/drawing/2014/main" id="{C4052AC0-FBD9-D6D3-B5EF-B7556F34B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38" y="3546475"/>
              <a:ext cx="609600" cy="609600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45 h 160"/>
                <a:gd name="T4" fmla="*/ 115 w 160"/>
                <a:gd name="T5" fmla="*/ 160 h 160"/>
                <a:gd name="T6" fmla="*/ 160 w 160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109"/>
                    <a:pt x="52" y="160"/>
                    <a:pt x="115" y="160"/>
                  </a:cubicBezTo>
                  <a:cubicBezTo>
                    <a:pt x="160" y="160"/>
                    <a:pt x="160" y="160"/>
                    <a:pt x="160" y="160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38">
              <a:extLst>
                <a:ext uri="{FF2B5EF4-FFF2-40B4-BE49-F238E27FC236}">
                  <a16:creationId xmlns:a16="http://schemas.microsoft.com/office/drawing/2014/main" id="{784F2C38-C673-1065-B8B6-E298CFE6A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6563" y="4114800"/>
              <a:ext cx="92075" cy="87313"/>
            </a:xfrm>
            <a:custGeom>
              <a:avLst/>
              <a:gdLst>
                <a:gd name="T0" fmla="*/ 0 w 58"/>
                <a:gd name="T1" fmla="*/ 0 h 55"/>
                <a:gd name="T2" fmla="*/ 58 w 58"/>
                <a:gd name="T3" fmla="*/ 26 h 55"/>
                <a:gd name="T4" fmla="*/ 0 w 58"/>
                <a:gd name="T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55">
                  <a:moveTo>
                    <a:pt x="0" y="0"/>
                  </a:moveTo>
                  <a:lnTo>
                    <a:pt x="58" y="26"/>
                  </a:lnTo>
                  <a:lnTo>
                    <a:pt x="0" y="55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2" name="Freeform 18">
            <a:extLst>
              <a:ext uri="{FF2B5EF4-FFF2-40B4-BE49-F238E27FC236}">
                <a16:creationId xmlns:a16="http://schemas.microsoft.com/office/drawing/2014/main" id="{8E64104C-1D2C-5E88-5666-D9E0665B14A9}"/>
              </a:ext>
            </a:extLst>
          </p:cNvPr>
          <p:cNvSpPr>
            <a:spLocks noEditPoints="1"/>
          </p:cNvSpPr>
          <p:nvPr/>
        </p:nvSpPr>
        <p:spPr bwMode="auto">
          <a:xfrm>
            <a:off x="5188462" y="3663059"/>
            <a:ext cx="357787" cy="276474"/>
          </a:xfrm>
          <a:custGeom>
            <a:avLst/>
            <a:gdLst>
              <a:gd name="T0" fmla="*/ 151 w 211"/>
              <a:gd name="T1" fmla="*/ 75 h 163"/>
              <a:gd name="T2" fmla="*/ 186 w 211"/>
              <a:gd name="T3" fmla="*/ 44 h 163"/>
              <a:gd name="T4" fmla="*/ 186 w 211"/>
              <a:gd name="T5" fmla="*/ 163 h 163"/>
              <a:gd name="T6" fmla="*/ 151 w 211"/>
              <a:gd name="T7" fmla="*/ 163 h 163"/>
              <a:gd name="T8" fmla="*/ 151 w 211"/>
              <a:gd name="T9" fmla="*/ 75 h 163"/>
              <a:gd name="T10" fmla="*/ 106 w 211"/>
              <a:gd name="T11" fmla="*/ 163 h 163"/>
              <a:gd name="T12" fmla="*/ 141 w 211"/>
              <a:gd name="T13" fmla="*/ 163 h 163"/>
              <a:gd name="T14" fmla="*/ 141 w 211"/>
              <a:gd name="T15" fmla="*/ 83 h 163"/>
              <a:gd name="T16" fmla="*/ 106 w 211"/>
              <a:gd name="T17" fmla="*/ 114 h 163"/>
              <a:gd name="T18" fmla="*/ 106 w 211"/>
              <a:gd name="T19" fmla="*/ 163 h 163"/>
              <a:gd name="T20" fmla="*/ 61 w 211"/>
              <a:gd name="T21" fmla="*/ 163 h 163"/>
              <a:gd name="T22" fmla="*/ 96 w 211"/>
              <a:gd name="T23" fmla="*/ 163 h 163"/>
              <a:gd name="T24" fmla="*/ 96 w 211"/>
              <a:gd name="T25" fmla="*/ 115 h 163"/>
              <a:gd name="T26" fmla="*/ 61 w 211"/>
              <a:gd name="T27" fmla="*/ 77 h 163"/>
              <a:gd name="T28" fmla="*/ 61 w 211"/>
              <a:gd name="T29" fmla="*/ 163 h 163"/>
              <a:gd name="T30" fmla="*/ 15 w 211"/>
              <a:gd name="T31" fmla="*/ 163 h 163"/>
              <a:gd name="T32" fmla="*/ 51 w 211"/>
              <a:gd name="T33" fmla="*/ 163 h 163"/>
              <a:gd name="T34" fmla="*/ 51 w 211"/>
              <a:gd name="T35" fmla="*/ 72 h 163"/>
              <a:gd name="T36" fmla="*/ 15 w 211"/>
              <a:gd name="T37" fmla="*/ 101 h 163"/>
              <a:gd name="T38" fmla="*/ 15 w 211"/>
              <a:gd name="T39" fmla="*/ 163 h 163"/>
              <a:gd name="T40" fmla="*/ 208 w 211"/>
              <a:gd name="T41" fmla="*/ 0 h 163"/>
              <a:gd name="T42" fmla="*/ 173 w 211"/>
              <a:gd name="T43" fmla="*/ 0 h 163"/>
              <a:gd name="T44" fmla="*/ 171 w 211"/>
              <a:gd name="T45" fmla="*/ 5 h 163"/>
              <a:gd name="T46" fmla="*/ 181 w 211"/>
              <a:gd name="T47" fmla="*/ 17 h 163"/>
              <a:gd name="T48" fmla="*/ 101 w 211"/>
              <a:gd name="T49" fmla="*/ 86 h 163"/>
              <a:gd name="T50" fmla="*/ 59 w 211"/>
              <a:gd name="T51" fmla="*/ 42 h 163"/>
              <a:gd name="T52" fmla="*/ 50 w 211"/>
              <a:gd name="T53" fmla="*/ 41 h 163"/>
              <a:gd name="T54" fmla="*/ 4 w 211"/>
              <a:gd name="T55" fmla="*/ 79 h 163"/>
              <a:gd name="T56" fmla="*/ 3 w 211"/>
              <a:gd name="T57" fmla="*/ 89 h 163"/>
              <a:gd name="T58" fmla="*/ 12 w 211"/>
              <a:gd name="T59" fmla="*/ 90 h 163"/>
              <a:gd name="T60" fmla="*/ 54 w 211"/>
              <a:gd name="T61" fmla="*/ 56 h 163"/>
              <a:gd name="T62" fmla="*/ 96 w 211"/>
              <a:gd name="T63" fmla="*/ 100 h 163"/>
              <a:gd name="T64" fmla="*/ 101 w 211"/>
              <a:gd name="T65" fmla="*/ 102 h 163"/>
              <a:gd name="T66" fmla="*/ 105 w 211"/>
              <a:gd name="T67" fmla="*/ 101 h 163"/>
              <a:gd name="T68" fmla="*/ 190 w 211"/>
              <a:gd name="T69" fmla="*/ 27 h 163"/>
              <a:gd name="T70" fmla="*/ 201 w 211"/>
              <a:gd name="T71" fmla="*/ 40 h 163"/>
              <a:gd name="T72" fmla="*/ 207 w 211"/>
              <a:gd name="T73" fmla="*/ 38 h 163"/>
              <a:gd name="T74" fmla="*/ 211 w 211"/>
              <a:gd name="T75" fmla="*/ 4 h 163"/>
              <a:gd name="T76" fmla="*/ 208 w 211"/>
              <a:gd name="T77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1" h="163">
                <a:moveTo>
                  <a:pt x="151" y="75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163"/>
                  <a:pt x="186" y="163"/>
                  <a:pt x="186" y="163"/>
                </a:cubicBezTo>
                <a:cubicBezTo>
                  <a:pt x="151" y="163"/>
                  <a:pt x="151" y="163"/>
                  <a:pt x="151" y="163"/>
                </a:cubicBezTo>
                <a:lnTo>
                  <a:pt x="151" y="75"/>
                </a:lnTo>
                <a:close/>
                <a:moveTo>
                  <a:pt x="106" y="163"/>
                </a:moveTo>
                <a:cubicBezTo>
                  <a:pt x="141" y="163"/>
                  <a:pt x="141" y="163"/>
                  <a:pt x="141" y="16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06" y="114"/>
                  <a:pt x="106" y="114"/>
                  <a:pt x="106" y="114"/>
                </a:cubicBezTo>
                <a:lnTo>
                  <a:pt x="106" y="163"/>
                </a:lnTo>
                <a:close/>
                <a:moveTo>
                  <a:pt x="61" y="163"/>
                </a:moveTo>
                <a:cubicBezTo>
                  <a:pt x="96" y="163"/>
                  <a:pt x="96" y="163"/>
                  <a:pt x="96" y="163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61" y="77"/>
                  <a:pt x="61" y="77"/>
                  <a:pt x="61" y="77"/>
                </a:cubicBezTo>
                <a:lnTo>
                  <a:pt x="61" y="163"/>
                </a:lnTo>
                <a:close/>
                <a:moveTo>
                  <a:pt x="15" y="163"/>
                </a:moveTo>
                <a:cubicBezTo>
                  <a:pt x="51" y="163"/>
                  <a:pt x="51" y="163"/>
                  <a:pt x="51" y="163"/>
                </a:cubicBezTo>
                <a:cubicBezTo>
                  <a:pt x="51" y="72"/>
                  <a:pt x="51" y="72"/>
                  <a:pt x="51" y="72"/>
                </a:cubicBezTo>
                <a:cubicBezTo>
                  <a:pt x="15" y="101"/>
                  <a:pt x="15" y="101"/>
                  <a:pt x="15" y="101"/>
                </a:cubicBezTo>
                <a:lnTo>
                  <a:pt x="15" y="163"/>
                </a:lnTo>
                <a:close/>
                <a:moveTo>
                  <a:pt x="208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70" y="0"/>
                  <a:pt x="169" y="3"/>
                  <a:pt x="171" y="5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59" y="42"/>
                  <a:pt x="59" y="42"/>
                  <a:pt x="59" y="42"/>
                </a:cubicBezTo>
                <a:cubicBezTo>
                  <a:pt x="57" y="39"/>
                  <a:pt x="53" y="39"/>
                  <a:pt x="50" y="41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81"/>
                  <a:pt x="0" y="86"/>
                  <a:pt x="3" y="89"/>
                </a:cubicBezTo>
                <a:cubicBezTo>
                  <a:pt x="5" y="91"/>
                  <a:pt x="9" y="92"/>
                  <a:pt x="12" y="90"/>
                </a:cubicBezTo>
                <a:cubicBezTo>
                  <a:pt x="54" y="56"/>
                  <a:pt x="54" y="56"/>
                  <a:pt x="54" y="5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7" y="102"/>
                  <a:pt x="99" y="102"/>
                  <a:pt x="101" y="102"/>
                </a:cubicBezTo>
                <a:cubicBezTo>
                  <a:pt x="102" y="102"/>
                  <a:pt x="104" y="102"/>
                  <a:pt x="105" y="101"/>
                </a:cubicBezTo>
                <a:cubicBezTo>
                  <a:pt x="190" y="27"/>
                  <a:pt x="190" y="27"/>
                  <a:pt x="190" y="27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03" y="42"/>
                  <a:pt x="206" y="41"/>
                  <a:pt x="207" y="38"/>
                </a:cubicBezTo>
                <a:cubicBezTo>
                  <a:pt x="211" y="4"/>
                  <a:pt x="211" y="4"/>
                  <a:pt x="211" y="4"/>
                </a:cubicBezTo>
                <a:cubicBezTo>
                  <a:pt x="211" y="2"/>
                  <a:pt x="210" y="0"/>
                  <a:pt x="208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3" name="Freeform 20">
            <a:extLst>
              <a:ext uri="{FF2B5EF4-FFF2-40B4-BE49-F238E27FC236}">
                <a16:creationId xmlns:a16="http://schemas.microsoft.com/office/drawing/2014/main" id="{9CF7FBD7-12EB-3CB2-EB74-BF6F11DD1191}"/>
              </a:ext>
            </a:extLst>
          </p:cNvPr>
          <p:cNvSpPr>
            <a:spLocks noEditPoints="1"/>
          </p:cNvSpPr>
          <p:nvPr/>
        </p:nvSpPr>
        <p:spPr bwMode="auto">
          <a:xfrm>
            <a:off x="7894057" y="3650809"/>
            <a:ext cx="307007" cy="305516"/>
          </a:xfrm>
          <a:custGeom>
            <a:avLst/>
            <a:gdLst>
              <a:gd name="T0" fmla="*/ 67 w 172"/>
              <a:gd name="T1" fmla="*/ 36 h 171"/>
              <a:gd name="T2" fmla="*/ 86 w 172"/>
              <a:gd name="T3" fmla="*/ 17 h 171"/>
              <a:gd name="T4" fmla="*/ 105 w 172"/>
              <a:gd name="T5" fmla="*/ 36 h 171"/>
              <a:gd name="T6" fmla="*/ 86 w 172"/>
              <a:gd name="T7" fmla="*/ 55 h 171"/>
              <a:gd name="T8" fmla="*/ 67 w 172"/>
              <a:gd name="T9" fmla="*/ 36 h 171"/>
              <a:gd name="T10" fmla="*/ 111 w 172"/>
              <a:gd name="T11" fmla="*/ 63 h 171"/>
              <a:gd name="T12" fmla="*/ 61 w 172"/>
              <a:gd name="T13" fmla="*/ 63 h 171"/>
              <a:gd name="T14" fmla="*/ 54 w 172"/>
              <a:gd name="T15" fmla="*/ 70 h 171"/>
              <a:gd name="T16" fmla="*/ 54 w 172"/>
              <a:gd name="T17" fmla="*/ 113 h 171"/>
              <a:gd name="T18" fmla="*/ 61 w 172"/>
              <a:gd name="T19" fmla="*/ 119 h 171"/>
              <a:gd name="T20" fmla="*/ 67 w 172"/>
              <a:gd name="T21" fmla="*/ 119 h 171"/>
              <a:gd name="T22" fmla="*/ 67 w 172"/>
              <a:gd name="T23" fmla="*/ 165 h 171"/>
              <a:gd name="T24" fmla="*/ 73 w 172"/>
              <a:gd name="T25" fmla="*/ 171 h 171"/>
              <a:gd name="T26" fmla="*/ 99 w 172"/>
              <a:gd name="T27" fmla="*/ 171 h 171"/>
              <a:gd name="T28" fmla="*/ 105 w 172"/>
              <a:gd name="T29" fmla="*/ 165 h 171"/>
              <a:gd name="T30" fmla="*/ 105 w 172"/>
              <a:gd name="T31" fmla="*/ 119 h 171"/>
              <a:gd name="T32" fmla="*/ 111 w 172"/>
              <a:gd name="T33" fmla="*/ 119 h 171"/>
              <a:gd name="T34" fmla="*/ 118 w 172"/>
              <a:gd name="T35" fmla="*/ 113 h 171"/>
              <a:gd name="T36" fmla="*/ 118 w 172"/>
              <a:gd name="T37" fmla="*/ 70 h 171"/>
              <a:gd name="T38" fmla="*/ 111 w 172"/>
              <a:gd name="T39" fmla="*/ 63 h 171"/>
              <a:gd name="T40" fmla="*/ 142 w 172"/>
              <a:gd name="T41" fmla="*/ 36 h 171"/>
              <a:gd name="T42" fmla="*/ 160 w 172"/>
              <a:gd name="T43" fmla="*/ 18 h 171"/>
              <a:gd name="T44" fmla="*/ 142 w 172"/>
              <a:gd name="T45" fmla="*/ 0 h 171"/>
              <a:gd name="T46" fmla="*/ 124 w 172"/>
              <a:gd name="T47" fmla="*/ 18 h 171"/>
              <a:gd name="T48" fmla="*/ 142 w 172"/>
              <a:gd name="T49" fmla="*/ 36 h 171"/>
              <a:gd name="T50" fmla="*/ 166 w 172"/>
              <a:gd name="T51" fmla="*/ 44 h 171"/>
              <a:gd name="T52" fmla="*/ 119 w 172"/>
              <a:gd name="T53" fmla="*/ 44 h 171"/>
              <a:gd name="T54" fmla="*/ 113 w 172"/>
              <a:gd name="T55" fmla="*/ 50 h 171"/>
              <a:gd name="T56" fmla="*/ 113 w 172"/>
              <a:gd name="T57" fmla="*/ 50 h 171"/>
              <a:gd name="T58" fmla="*/ 131 w 172"/>
              <a:gd name="T59" fmla="*/ 70 h 171"/>
              <a:gd name="T60" fmla="*/ 131 w 172"/>
              <a:gd name="T61" fmla="*/ 113 h 171"/>
              <a:gd name="T62" fmla="*/ 124 w 172"/>
              <a:gd name="T63" fmla="*/ 127 h 171"/>
              <a:gd name="T64" fmla="*/ 124 w 172"/>
              <a:gd name="T65" fmla="*/ 138 h 171"/>
              <a:gd name="T66" fmla="*/ 131 w 172"/>
              <a:gd name="T67" fmla="*/ 144 h 171"/>
              <a:gd name="T68" fmla="*/ 154 w 172"/>
              <a:gd name="T69" fmla="*/ 144 h 171"/>
              <a:gd name="T70" fmla="*/ 160 w 172"/>
              <a:gd name="T71" fmla="*/ 138 h 171"/>
              <a:gd name="T72" fmla="*/ 160 w 172"/>
              <a:gd name="T73" fmla="*/ 96 h 171"/>
              <a:gd name="T74" fmla="*/ 166 w 172"/>
              <a:gd name="T75" fmla="*/ 96 h 171"/>
              <a:gd name="T76" fmla="*/ 172 w 172"/>
              <a:gd name="T77" fmla="*/ 90 h 171"/>
              <a:gd name="T78" fmla="*/ 172 w 172"/>
              <a:gd name="T79" fmla="*/ 50 h 171"/>
              <a:gd name="T80" fmla="*/ 166 w 172"/>
              <a:gd name="T81" fmla="*/ 44 h 171"/>
              <a:gd name="T82" fmla="*/ 47 w 172"/>
              <a:gd name="T83" fmla="*/ 18 h 171"/>
              <a:gd name="T84" fmla="*/ 29 w 172"/>
              <a:gd name="T85" fmla="*/ 0 h 171"/>
              <a:gd name="T86" fmla="*/ 12 w 172"/>
              <a:gd name="T87" fmla="*/ 18 h 171"/>
              <a:gd name="T88" fmla="*/ 29 w 172"/>
              <a:gd name="T89" fmla="*/ 36 h 171"/>
              <a:gd name="T90" fmla="*/ 47 w 172"/>
              <a:gd name="T91" fmla="*/ 18 h 171"/>
              <a:gd name="T92" fmla="*/ 0 w 172"/>
              <a:gd name="T93" fmla="*/ 50 h 171"/>
              <a:gd name="T94" fmla="*/ 0 w 172"/>
              <a:gd name="T95" fmla="*/ 90 h 171"/>
              <a:gd name="T96" fmla="*/ 6 w 172"/>
              <a:gd name="T97" fmla="*/ 96 h 171"/>
              <a:gd name="T98" fmla="*/ 11 w 172"/>
              <a:gd name="T99" fmla="*/ 96 h 171"/>
              <a:gd name="T100" fmla="*/ 11 w 172"/>
              <a:gd name="T101" fmla="*/ 138 h 171"/>
              <a:gd name="T102" fmla="*/ 18 w 172"/>
              <a:gd name="T103" fmla="*/ 144 h 171"/>
              <a:gd name="T104" fmla="*/ 41 w 172"/>
              <a:gd name="T105" fmla="*/ 144 h 171"/>
              <a:gd name="T106" fmla="*/ 47 w 172"/>
              <a:gd name="T107" fmla="*/ 138 h 171"/>
              <a:gd name="T108" fmla="*/ 47 w 172"/>
              <a:gd name="T109" fmla="*/ 127 h 171"/>
              <a:gd name="T110" fmla="*/ 41 w 172"/>
              <a:gd name="T111" fmla="*/ 113 h 171"/>
              <a:gd name="T112" fmla="*/ 41 w 172"/>
              <a:gd name="T113" fmla="*/ 70 h 171"/>
              <a:gd name="T114" fmla="*/ 59 w 172"/>
              <a:gd name="T115" fmla="*/ 50 h 171"/>
              <a:gd name="T116" fmla="*/ 59 w 172"/>
              <a:gd name="T117" fmla="*/ 50 h 171"/>
              <a:gd name="T118" fmla="*/ 53 w 172"/>
              <a:gd name="T119" fmla="*/ 44 h 171"/>
              <a:gd name="T120" fmla="*/ 6 w 172"/>
              <a:gd name="T121" fmla="*/ 44 h 171"/>
              <a:gd name="T122" fmla="*/ 0 w 172"/>
              <a:gd name="T123" fmla="*/ 5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171">
                <a:moveTo>
                  <a:pt x="67" y="36"/>
                </a:moveTo>
                <a:cubicBezTo>
                  <a:pt x="67" y="25"/>
                  <a:pt x="75" y="17"/>
                  <a:pt x="86" y="17"/>
                </a:cubicBezTo>
                <a:cubicBezTo>
                  <a:pt x="96" y="17"/>
                  <a:pt x="105" y="25"/>
                  <a:pt x="105" y="36"/>
                </a:cubicBezTo>
                <a:cubicBezTo>
                  <a:pt x="105" y="47"/>
                  <a:pt x="96" y="55"/>
                  <a:pt x="86" y="55"/>
                </a:cubicBezTo>
                <a:cubicBezTo>
                  <a:pt x="75" y="55"/>
                  <a:pt x="67" y="47"/>
                  <a:pt x="67" y="36"/>
                </a:cubicBezTo>
                <a:close/>
                <a:moveTo>
                  <a:pt x="11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57" y="63"/>
                  <a:pt x="54" y="66"/>
                  <a:pt x="54" y="70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54" y="116"/>
                  <a:pt x="57" y="119"/>
                  <a:pt x="61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67" y="168"/>
                  <a:pt x="70" y="171"/>
                  <a:pt x="73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2" y="171"/>
                  <a:pt x="105" y="168"/>
                  <a:pt x="105" y="165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5" y="119"/>
                  <a:pt x="118" y="116"/>
                  <a:pt x="118" y="113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66"/>
                  <a:pt x="115" y="63"/>
                  <a:pt x="111" y="63"/>
                </a:cubicBezTo>
                <a:close/>
                <a:moveTo>
                  <a:pt x="142" y="36"/>
                </a:moveTo>
                <a:cubicBezTo>
                  <a:pt x="152" y="36"/>
                  <a:pt x="160" y="28"/>
                  <a:pt x="160" y="18"/>
                </a:cubicBezTo>
                <a:cubicBezTo>
                  <a:pt x="160" y="8"/>
                  <a:pt x="152" y="0"/>
                  <a:pt x="142" y="0"/>
                </a:cubicBezTo>
                <a:cubicBezTo>
                  <a:pt x="132" y="0"/>
                  <a:pt x="124" y="8"/>
                  <a:pt x="124" y="18"/>
                </a:cubicBezTo>
                <a:cubicBezTo>
                  <a:pt x="124" y="28"/>
                  <a:pt x="132" y="36"/>
                  <a:pt x="142" y="36"/>
                </a:cubicBezTo>
                <a:close/>
                <a:moveTo>
                  <a:pt x="166" y="44"/>
                </a:moveTo>
                <a:cubicBezTo>
                  <a:pt x="119" y="44"/>
                  <a:pt x="119" y="44"/>
                  <a:pt x="119" y="44"/>
                </a:cubicBezTo>
                <a:cubicBezTo>
                  <a:pt x="116" y="44"/>
                  <a:pt x="113" y="46"/>
                  <a:pt x="113" y="50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23" y="51"/>
                  <a:pt x="131" y="60"/>
                  <a:pt x="131" y="70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1" y="118"/>
                  <a:pt x="128" y="123"/>
                  <a:pt x="124" y="127"/>
                </a:cubicBezTo>
                <a:cubicBezTo>
                  <a:pt x="124" y="138"/>
                  <a:pt x="124" y="138"/>
                  <a:pt x="124" y="138"/>
                </a:cubicBezTo>
                <a:cubicBezTo>
                  <a:pt x="124" y="141"/>
                  <a:pt x="127" y="144"/>
                  <a:pt x="131" y="144"/>
                </a:cubicBezTo>
                <a:cubicBezTo>
                  <a:pt x="154" y="144"/>
                  <a:pt x="154" y="144"/>
                  <a:pt x="154" y="144"/>
                </a:cubicBezTo>
                <a:cubicBezTo>
                  <a:pt x="157" y="144"/>
                  <a:pt x="160" y="141"/>
                  <a:pt x="160" y="138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9" y="96"/>
                  <a:pt x="172" y="93"/>
                  <a:pt x="172" y="90"/>
                </a:cubicBezTo>
                <a:cubicBezTo>
                  <a:pt x="172" y="50"/>
                  <a:pt x="172" y="50"/>
                  <a:pt x="172" y="50"/>
                </a:cubicBezTo>
                <a:cubicBezTo>
                  <a:pt x="172" y="46"/>
                  <a:pt x="169" y="44"/>
                  <a:pt x="166" y="44"/>
                </a:cubicBezTo>
                <a:close/>
                <a:moveTo>
                  <a:pt x="47" y="18"/>
                </a:moveTo>
                <a:cubicBezTo>
                  <a:pt x="47" y="8"/>
                  <a:pt x="39" y="0"/>
                  <a:pt x="29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8"/>
                  <a:pt x="20" y="36"/>
                  <a:pt x="29" y="36"/>
                </a:cubicBezTo>
                <a:cubicBezTo>
                  <a:pt x="39" y="36"/>
                  <a:pt x="47" y="28"/>
                  <a:pt x="47" y="18"/>
                </a:cubicBezTo>
                <a:close/>
                <a:moveTo>
                  <a:pt x="0" y="50"/>
                </a:move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11" y="96"/>
                  <a:pt x="11" y="96"/>
                  <a:pt x="11" y="96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1" y="141"/>
                  <a:pt x="14" y="144"/>
                  <a:pt x="18" y="144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4" y="144"/>
                  <a:pt x="47" y="141"/>
                  <a:pt x="47" y="13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3" y="123"/>
                  <a:pt x="41" y="118"/>
                  <a:pt x="41" y="113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60"/>
                  <a:pt x="49" y="51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46"/>
                  <a:pt x="56" y="44"/>
                  <a:pt x="53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6"/>
                  <a:pt x="0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4" name="Freeform 21">
            <a:extLst>
              <a:ext uri="{FF2B5EF4-FFF2-40B4-BE49-F238E27FC236}">
                <a16:creationId xmlns:a16="http://schemas.microsoft.com/office/drawing/2014/main" id="{25673BE8-54EE-1483-4192-FD855CD7DB72}"/>
              </a:ext>
            </a:extLst>
          </p:cNvPr>
          <p:cNvSpPr>
            <a:spLocks noEditPoints="1"/>
          </p:cNvSpPr>
          <p:nvPr/>
        </p:nvSpPr>
        <p:spPr bwMode="auto">
          <a:xfrm>
            <a:off x="3796144" y="2332123"/>
            <a:ext cx="460384" cy="272004"/>
          </a:xfrm>
          <a:custGeom>
            <a:avLst/>
            <a:gdLst>
              <a:gd name="T0" fmla="*/ 46 w 218"/>
              <a:gd name="T1" fmla="*/ 83 h 129"/>
              <a:gd name="T2" fmla="*/ 47 w 218"/>
              <a:gd name="T3" fmla="*/ 74 h 129"/>
              <a:gd name="T4" fmla="*/ 70 w 218"/>
              <a:gd name="T5" fmla="*/ 57 h 129"/>
              <a:gd name="T6" fmla="*/ 76 w 218"/>
              <a:gd name="T7" fmla="*/ 63 h 129"/>
              <a:gd name="T8" fmla="*/ 54 w 218"/>
              <a:gd name="T9" fmla="*/ 83 h 129"/>
              <a:gd name="T10" fmla="*/ 65 w 218"/>
              <a:gd name="T11" fmla="*/ 100 h 129"/>
              <a:gd name="T12" fmla="*/ 91 w 218"/>
              <a:gd name="T13" fmla="*/ 70 h 129"/>
              <a:gd name="T14" fmla="*/ 83 w 218"/>
              <a:gd name="T15" fmla="*/ 70 h 129"/>
              <a:gd name="T16" fmla="*/ 57 w 218"/>
              <a:gd name="T17" fmla="*/ 99 h 129"/>
              <a:gd name="T18" fmla="*/ 65 w 218"/>
              <a:gd name="T19" fmla="*/ 100 h 129"/>
              <a:gd name="T20" fmla="*/ 98 w 218"/>
              <a:gd name="T21" fmla="*/ 98 h 129"/>
              <a:gd name="T22" fmla="*/ 94 w 218"/>
              <a:gd name="T23" fmla="*/ 88 h 129"/>
              <a:gd name="T24" fmla="*/ 72 w 218"/>
              <a:gd name="T25" fmla="*/ 104 h 129"/>
              <a:gd name="T26" fmla="*/ 76 w 218"/>
              <a:gd name="T27" fmla="*/ 115 h 129"/>
              <a:gd name="T28" fmla="*/ 93 w 218"/>
              <a:gd name="T29" fmla="*/ 128 h 129"/>
              <a:gd name="T30" fmla="*/ 104 w 218"/>
              <a:gd name="T31" fmla="*/ 111 h 129"/>
              <a:gd name="T32" fmla="*/ 96 w 218"/>
              <a:gd name="T33" fmla="*/ 110 h 129"/>
              <a:gd name="T34" fmla="*/ 84 w 218"/>
              <a:gd name="T35" fmla="*/ 127 h 129"/>
              <a:gd name="T36" fmla="*/ 93 w 218"/>
              <a:gd name="T37" fmla="*/ 128 h 129"/>
              <a:gd name="T38" fmla="*/ 218 w 218"/>
              <a:gd name="T39" fmla="*/ 39 h 129"/>
              <a:gd name="T40" fmla="*/ 174 w 218"/>
              <a:gd name="T41" fmla="*/ 19 h 129"/>
              <a:gd name="T42" fmla="*/ 193 w 218"/>
              <a:gd name="T43" fmla="*/ 52 h 129"/>
              <a:gd name="T44" fmla="*/ 175 w 218"/>
              <a:gd name="T45" fmla="*/ 61 h 129"/>
              <a:gd name="T46" fmla="*/ 167 w 218"/>
              <a:gd name="T47" fmla="*/ 21 h 129"/>
              <a:gd name="T48" fmla="*/ 105 w 218"/>
              <a:gd name="T49" fmla="*/ 13 h 129"/>
              <a:gd name="T50" fmla="*/ 102 w 218"/>
              <a:gd name="T51" fmla="*/ 13 h 129"/>
              <a:gd name="T52" fmla="*/ 65 w 218"/>
              <a:gd name="T53" fmla="*/ 34 h 129"/>
              <a:gd name="T54" fmla="*/ 71 w 218"/>
              <a:gd name="T55" fmla="*/ 41 h 129"/>
              <a:gd name="T56" fmla="*/ 108 w 218"/>
              <a:gd name="T57" fmla="*/ 24 h 129"/>
              <a:gd name="T58" fmla="*/ 109 w 218"/>
              <a:gd name="T59" fmla="*/ 24 h 129"/>
              <a:gd name="T60" fmla="*/ 171 w 218"/>
              <a:gd name="T61" fmla="*/ 66 h 129"/>
              <a:gd name="T62" fmla="*/ 117 w 218"/>
              <a:gd name="T63" fmla="*/ 119 h 129"/>
              <a:gd name="T64" fmla="*/ 108 w 218"/>
              <a:gd name="T65" fmla="*/ 124 h 129"/>
              <a:gd name="T66" fmla="*/ 112 w 218"/>
              <a:gd name="T67" fmla="*/ 128 h 129"/>
              <a:gd name="T68" fmla="*/ 133 w 218"/>
              <a:gd name="T69" fmla="*/ 118 h 129"/>
              <a:gd name="T70" fmla="*/ 135 w 218"/>
              <a:gd name="T71" fmla="*/ 110 h 129"/>
              <a:gd name="T72" fmla="*/ 128 w 218"/>
              <a:gd name="T73" fmla="*/ 92 h 129"/>
              <a:gd name="T74" fmla="*/ 144 w 218"/>
              <a:gd name="T75" fmla="*/ 108 h 129"/>
              <a:gd name="T76" fmla="*/ 152 w 218"/>
              <a:gd name="T77" fmla="*/ 110 h 129"/>
              <a:gd name="T78" fmla="*/ 153 w 218"/>
              <a:gd name="T79" fmla="*/ 101 h 129"/>
              <a:gd name="T80" fmla="*/ 145 w 218"/>
              <a:gd name="T81" fmla="*/ 80 h 129"/>
              <a:gd name="T82" fmla="*/ 161 w 218"/>
              <a:gd name="T83" fmla="*/ 96 h 129"/>
              <a:gd name="T84" fmla="*/ 168 w 218"/>
              <a:gd name="T85" fmla="*/ 99 h 129"/>
              <a:gd name="T86" fmla="*/ 157 w 218"/>
              <a:gd name="T87" fmla="*/ 76 h 129"/>
              <a:gd name="T88" fmla="*/ 77 w 218"/>
              <a:gd name="T89" fmla="*/ 47 h 129"/>
              <a:gd name="T90" fmla="*/ 60 w 218"/>
              <a:gd name="T91" fmla="*/ 43 h 129"/>
              <a:gd name="T92" fmla="*/ 65 w 218"/>
              <a:gd name="T93" fmla="*/ 24 h 129"/>
              <a:gd name="T94" fmla="*/ 53 w 218"/>
              <a:gd name="T95" fmla="*/ 23 h 129"/>
              <a:gd name="T96" fmla="*/ 42 w 218"/>
              <a:gd name="T97" fmla="*/ 69 h 129"/>
              <a:gd name="T98" fmla="*/ 70 w 218"/>
              <a:gd name="T99" fmla="*/ 49 h 129"/>
              <a:gd name="T100" fmla="*/ 83 w 218"/>
              <a:gd name="T101" fmla="*/ 61 h 129"/>
              <a:gd name="T102" fmla="*/ 97 w 218"/>
              <a:gd name="T103" fmla="*/ 66 h 129"/>
              <a:gd name="T104" fmla="*/ 104 w 218"/>
              <a:gd name="T105" fmla="*/ 85 h 129"/>
              <a:gd name="T106" fmla="*/ 109 w 218"/>
              <a:gd name="T107" fmla="*/ 106 h 129"/>
              <a:gd name="T108" fmla="*/ 124 w 218"/>
              <a:gd name="T109" fmla="*/ 115 h 129"/>
              <a:gd name="T110" fmla="*/ 130 w 218"/>
              <a:gd name="T111" fmla="*/ 119 h 129"/>
              <a:gd name="T112" fmla="*/ 19 w 218"/>
              <a:gd name="T113" fmla="*/ 47 h 129"/>
              <a:gd name="T114" fmla="*/ 28 w 218"/>
              <a:gd name="T115" fmla="*/ 0 h 129"/>
              <a:gd name="T116" fmla="*/ 19 w 218"/>
              <a:gd name="T117" fmla="*/ 4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8" h="129">
                <a:moveTo>
                  <a:pt x="50" y="85"/>
                </a:moveTo>
                <a:cubicBezTo>
                  <a:pt x="49" y="85"/>
                  <a:pt x="47" y="84"/>
                  <a:pt x="46" y="83"/>
                </a:cubicBezTo>
                <a:cubicBezTo>
                  <a:pt x="45" y="81"/>
                  <a:pt x="44" y="80"/>
                  <a:pt x="44" y="78"/>
                </a:cubicBezTo>
                <a:cubicBezTo>
                  <a:pt x="45" y="77"/>
                  <a:pt x="45" y="75"/>
                  <a:pt x="47" y="74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7"/>
                  <a:pt x="69" y="57"/>
                  <a:pt x="70" y="57"/>
                </a:cubicBezTo>
                <a:cubicBezTo>
                  <a:pt x="72" y="57"/>
                  <a:pt x="73" y="58"/>
                  <a:pt x="75" y="59"/>
                </a:cubicBezTo>
                <a:cubicBezTo>
                  <a:pt x="76" y="60"/>
                  <a:pt x="76" y="62"/>
                  <a:pt x="76" y="63"/>
                </a:cubicBezTo>
                <a:cubicBezTo>
                  <a:pt x="76" y="65"/>
                  <a:pt x="75" y="66"/>
                  <a:pt x="74" y="67"/>
                </a:cubicBezTo>
                <a:cubicBezTo>
                  <a:pt x="54" y="83"/>
                  <a:pt x="54" y="83"/>
                  <a:pt x="54" y="83"/>
                </a:cubicBezTo>
                <a:cubicBezTo>
                  <a:pt x="53" y="84"/>
                  <a:pt x="52" y="85"/>
                  <a:pt x="50" y="85"/>
                </a:cubicBezTo>
                <a:close/>
                <a:moveTo>
                  <a:pt x="65" y="100"/>
                </a:moveTo>
                <a:cubicBezTo>
                  <a:pt x="90" y="79"/>
                  <a:pt x="90" y="79"/>
                  <a:pt x="90" y="79"/>
                </a:cubicBezTo>
                <a:cubicBezTo>
                  <a:pt x="93" y="77"/>
                  <a:pt x="93" y="73"/>
                  <a:pt x="91" y="70"/>
                </a:cubicBezTo>
                <a:cubicBezTo>
                  <a:pt x="90" y="69"/>
                  <a:pt x="88" y="68"/>
                  <a:pt x="87" y="68"/>
                </a:cubicBezTo>
                <a:cubicBezTo>
                  <a:pt x="85" y="68"/>
                  <a:pt x="84" y="69"/>
                  <a:pt x="83" y="70"/>
                </a:cubicBezTo>
                <a:cubicBezTo>
                  <a:pt x="58" y="91"/>
                  <a:pt x="58" y="91"/>
                  <a:pt x="58" y="91"/>
                </a:cubicBezTo>
                <a:cubicBezTo>
                  <a:pt x="55" y="93"/>
                  <a:pt x="55" y="96"/>
                  <a:pt x="57" y="99"/>
                </a:cubicBezTo>
                <a:cubicBezTo>
                  <a:pt x="58" y="100"/>
                  <a:pt x="60" y="101"/>
                  <a:pt x="61" y="101"/>
                </a:cubicBezTo>
                <a:cubicBezTo>
                  <a:pt x="63" y="101"/>
                  <a:pt x="64" y="101"/>
                  <a:pt x="65" y="100"/>
                </a:cubicBezTo>
                <a:close/>
                <a:moveTo>
                  <a:pt x="79" y="113"/>
                </a:moveTo>
                <a:cubicBezTo>
                  <a:pt x="98" y="98"/>
                  <a:pt x="98" y="98"/>
                  <a:pt x="98" y="98"/>
                </a:cubicBezTo>
                <a:cubicBezTo>
                  <a:pt x="100" y="96"/>
                  <a:pt x="100" y="92"/>
                  <a:pt x="98" y="90"/>
                </a:cubicBezTo>
                <a:cubicBezTo>
                  <a:pt x="97" y="89"/>
                  <a:pt x="96" y="88"/>
                  <a:pt x="94" y="88"/>
                </a:cubicBezTo>
                <a:cubicBezTo>
                  <a:pt x="92" y="88"/>
                  <a:pt x="91" y="88"/>
                  <a:pt x="90" y="89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69" y="106"/>
                  <a:pt x="69" y="110"/>
                  <a:pt x="71" y="112"/>
                </a:cubicBezTo>
                <a:cubicBezTo>
                  <a:pt x="72" y="114"/>
                  <a:pt x="74" y="115"/>
                  <a:pt x="76" y="115"/>
                </a:cubicBezTo>
                <a:cubicBezTo>
                  <a:pt x="77" y="115"/>
                  <a:pt x="78" y="114"/>
                  <a:pt x="79" y="113"/>
                </a:cubicBezTo>
                <a:close/>
                <a:moveTo>
                  <a:pt x="93" y="128"/>
                </a:moveTo>
                <a:cubicBezTo>
                  <a:pt x="103" y="119"/>
                  <a:pt x="103" y="119"/>
                  <a:pt x="103" y="119"/>
                </a:cubicBezTo>
                <a:cubicBezTo>
                  <a:pt x="106" y="117"/>
                  <a:pt x="106" y="113"/>
                  <a:pt x="104" y="111"/>
                </a:cubicBezTo>
                <a:cubicBezTo>
                  <a:pt x="103" y="109"/>
                  <a:pt x="101" y="109"/>
                  <a:pt x="99" y="109"/>
                </a:cubicBezTo>
                <a:cubicBezTo>
                  <a:pt x="98" y="109"/>
                  <a:pt x="97" y="109"/>
                  <a:pt x="96" y="110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3" y="121"/>
                  <a:pt x="82" y="124"/>
                  <a:pt x="84" y="127"/>
                </a:cubicBezTo>
                <a:cubicBezTo>
                  <a:pt x="85" y="128"/>
                  <a:pt x="87" y="129"/>
                  <a:pt x="89" y="129"/>
                </a:cubicBezTo>
                <a:cubicBezTo>
                  <a:pt x="90" y="129"/>
                  <a:pt x="92" y="129"/>
                  <a:pt x="93" y="128"/>
                </a:cubicBezTo>
                <a:close/>
                <a:moveTo>
                  <a:pt x="193" y="52"/>
                </a:moveTo>
                <a:cubicBezTo>
                  <a:pt x="218" y="39"/>
                  <a:pt x="218" y="39"/>
                  <a:pt x="218" y="39"/>
                </a:cubicBezTo>
                <a:cubicBezTo>
                  <a:pt x="200" y="5"/>
                  <a:pt x="200" y="5"/>
                  <a:pt x="200" y="5"/>
                </a:cubicBezTo>
                <a:cubicBezTo>
                  <a:pt x="190" y="10"/>
                  <a:pt x="178" y="16"/>
                  <a:pt x="174" y="19"/>
                </a:cubicBezTo>
                <a:cubicBezTo>
                  <a:pt x="176" y="23"/>
                  <a:pt x="182" y="32"/>
                  <a:pt x="193" y="51"/>
                </a:cubicBezTo>
                <a:lnTo>
                  <a:pt x="193" y="52"/>
                </a:lnTo>
                <a:close/>
                <a:moveTo>
                  <a:pt x="171" y="66"/>
                </a:moveTo>
                <a:cubicBezTo>
                  <a:pt x="173" y="64"/>
                  <a:pt x="174" y="62"/>
                  <a:pt x="175" y="61"/>
                </a:cubicBezTo>
                <a:cubicBezTo>
                  <a:pt x="177" y="60"/>
                  <a:pt x="182" y="56"/>
                  <a:pt x="186" y="54"/>
                </a:cubicBezTo>
                <a:cubicBezTo>
                  <a:pt x="182" y="48"/>
                  <a:pt x="171" y="29"/>
                  <a:pt x="167" y="21"/>
                </a:cubicBezTo>
                <a:cubicBezTo>
                  <a:pt x="147" y="14"/>
                  <a:pt x="128" y="12"/>
                  <a:pt x="117" y="12"/>
                </a:cubicBezTo>
                <a:cubicBezTo>
                  <a:pt x="113" y="12"/>
                  <a:pt x="109" y="12"/>
                  <a:pt x="10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104" y="13"/>
                  <a:pt x="103" y="13"/>
                  <a:pt x="102" y="13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31"/>
                  <a:pt x="66" y="32"/>
                  <a:pt x="65" y="34"/>
                </a:cubicBezTo>
                <a:cubicBezTo>
                  <a:pt x="65" y="35"/>
                  <a:pt x="65" y="37"/>
                  <a:pt x="66" y="38"/>
                </a:cubicBezTo>
                <a:cubicBezTo>
                  <a:pt x="67" y="40"/>
                  <a:pt x="69" y="41"/>
                  <a:pt x="71" y="41"/>
                </a:cubicBezTo>
                <a:cubicBezTo>
                  <a:pt x="72" y="41"/>
                  <a:pt x="73" y="41"/>
                  <a:pt x="73" y="4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31" y="39"/>
                  <a:pt x="159" y="68"/>
                  <a:pt x="166" y="74"/>
                </a:cubicBezTo>
                <a:cubicBezTo>
                  <a:pt x="167" y="72"/>
                  <a:pt x="170" y="69"/>
                  <a:pt x="171" y="66"/>
                </a:cubicBezTo>
                <a:close/>
                <a:moveTo>
                  <a:pt x="114" y="127"/>
                </a:moveTo>
                <a:cubicBezTo>
                  <a:pt x="117" y="126"/>
                  <a:pt x="118" y="122"/>
                  <a:pt x="117" y="119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2" y="119"/>
                  <a:pt x="111" y="122"/>
                  <a:pt x="108" y="124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9" y="126"/>
                  <a:pt x="111" y="128"/>
                  <a:pt x="112" y="128"/>
                </a:cubicBezTo>
                <a:cubicBezTo>
                  <a:pt x="113" y="128"/>
                  <a:pt x="114" y="127"/>
                  <a:pt x="114" y="127"/>
                </a:cubicBezTo>
                <a:close/>
                <a:moveTo>
                  <a:pt x="133" y="118"/>
                </a:moveTo>
                <a:cubicBezTo>
                  <a:pt x="135" y="117"/>
                  <a:pt x="137" y="113"/>
                  <a:pt x="136" y="111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47" y="110"/>
                  <a:pt x="147" y="110"/>
                  <a:pt x="149" y="110"/>
                </a:cubicBezTo>
                <a:cubicBezTo>
                  <a:pt x="150" y="110"/>
                  <a:pt x="151" y="110"/>
                  <a:pt x="152" y="110"/>
                </a:cubicBezTo>
                <a:cubicBezTo>
                  <a:pt x="154" y="109"/>
                  <a:pt x="155" y="107"/>
                  <a:pt x="155" y="104"/>
                </a:cubicBezTo>
                <a:cubicBezTo>
                  <a:pt x="155" y="103"/>
                  <a:pt x="154" y="102"/>
                  <a:pt x="153" y="101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63" y="99"/>
                  <a:pt x="164" y="100"/>
                  <a:pt x="166" y="100"/>
                </a:cubicBezTo>
                <a:cubicBezTo>
                  <a:pt x="167" y="100"/>
                  <a:pt x="168" y="99"/>
                  <a:pt x="168" y="99"/>
                </a:cubicBezTo>
                <a:cubicBezTo>
                  <a:pt x="171" y="97"/>
                  <a:pt x="172" y="94"/>
                  <a:pt x="171" y="91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48" y="67"/>
                  <a:pt x="126" y="45"/>
                  <a:pt x="108" y="32"/>
                </a:cubicBezTo>
                <a:cubicBezTo>
                  <a:pt x="77" y="47"/>
                  <a:pt x="77" y="47"/>
                  <a:pt x="77" y="47"/>
                </a:cubicBezTo>
                <a:cubicBezTo>
                  <a:pt x="75" y="48"/>
                  <a:pt x="73" y="49"/>
                  <a:pt x="70" y="49"/>
                </a:cubicBezTo>
                <a:cubicBezTo>
                  <a:pt x="66" y="49"/>
                  <a:pt x="62" y="47"/>
                  <a:pt x="60" y="43"/>
                </a:cubicBezTo>
                <a:cubicBezTo>
                  <a:pt x="58" y="40"/>
                  <a:pt x="57" y="36"/>
                  <a:pt x="58" y="32"/>
                </a:cubicBezTo>
                <a:cubicBezTo>
                  <a:pt x="59" y="28"/>
                  <a:pt x="61" y="25"/>
                  <a:pt x="65" y="24"/>
                </a:cubicBezTo>
                <a:cubicBezTo>
                  <a:pt x="68" y="22"/>
                  <a:pt x="68" y="22"/>
                  <a:pt x="68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26" y="51"/>
                  <a:pt x="26" y="51"/>
                  <a:pt x="26" y="51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9"/>
                  <a:pt x="61" y="52"/>
                  <a:pt x="61" y="52"/>
                </a:cubicBezTo>
                <a:cubicBezTo>
                  <a:pt x="64" y="50"/>
                  <a:pt x="67" y="49"/>
                  <a:pt x="70" y="49"/>
                </a:cubicBezTo>
                <a:cubicBezTo>
                  <a:pt x="74" y="49"/>
                  <a:pt x="78" y="51"/>
                  <a:pt x="80" y="54"/>
                </a:cubicBezTo>
                <a:cubicBezTo>
                  <a:pt x="82" y="56"/>
                  <a:pt x="83" y="59"/>
                  <a:pt x="83" y="61"/>
                </a:cubicBezTo>
                <a:cubicBezTo>
                  <a:pt x="84" y="61"/>
                  <a:pt x="85" y="61"/>
                  <a:pt x="87" y="61"/>
                </a:cubicBezTo>
                <a:cubicBezTo>
                  <a:pt x="91" y="61"/>
                  <a:pt x="94" y="63"/>
                  <a:pt x="97" y="66"/>
                </a:cubicBezTo>
                <a:cubicBezTo>
                  <a:pt x="101" y="70"/>
                  <a:pt x="101" y="76"/>
                  <a:pt x="98" y="81"/>
                </a:cubicBezTo>
                <a:cubicBezTo>
                  <a:pt x="100" y="82"/>
                  <a:pt x="103" y="83"/>
                  <a:pt x="104" y="85"/>
                </a:cubicBezTo>
                <a:cubicBezTo>
                  <a:pt x="108" y="90"/>
                  <a:pt x="108" y="97"/>
                  <a:pt x="104" y="102"/>
                </a:cubicBezTo>
                <a:cubicBezTo>
                  <a:pt x="106" y="103"/>
                  <a:pt x="108" y="104"/>
                  <a:pt x="109" y="10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25" y="115"/>
                  <a:pt x="126" y="116"/>
                  <a:pt x="126" y="117"/>
                </a:cubicBezTo>
                <a:cubicBezTo>
                  <a:pt x="128" y="118"/>
                  <a:pt x="129" y="119"/>
                  <a:pt x="130" y="119"/>
                </a:cubicBezTo>
                <a:cubicBezTo>
                  <a:pt x="131" y="119"/>
                  <a:pt x="132" y="118"/>
                  <a:pt x="133" y="118"/>
                </a:cubicBezTo>
                <a:close/>
                <a:moveTo>
                  <a:pt x="19" y="47"/>
                </a:moveTo>
                <a:cubicBezTo>
                  <a:pt x="46" y="19"/>
                  <a:pt x="46" y="19"/>
                  <a:pt x="46" y="19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8"/>
                  <a:pt x="0" y="28"/>
                  <a:pt x="0" y="28"/>
                </a:cubicBezTo>
                <a:lnTo>
                  <a:pt x="19" y="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5" name="Freeform 19">
            <a:extLst>
              <a:ext uri="{FF2B5EF4-FFF2-40B4-BE49-F238E27FC236}">
                <a16:creationId xmlns:a16="http://schemas.microsoft.com/office/drawing/2014/main" id="{A75E92C1-ACEC-E167-8ADA-8A16B8D7F77B}"/>
              </a:ext>
            </a:extLst>
          </p:cNvPr>
          <p:cNvSpPr>
            <a:spLocks noEditPoints="1"/>
          </p:cNvSpPr>
          <p:nvPr/>
        </p:nvSpPr>
        <p:spPr bwMode="auto">
          <a:xfrm>
            <a:off x="2478039" y="3599838"/>
            <a:ext cx="392066" cy="338329"/>
          </a:xfrm>
          <a:custGeom>
            <a:avLst/>
            <a:gdLst>
              <a:gd name="T0" fmla="*/ 151 w 216"/>
              <a:gd name="T1" fmla="*/ 97 h 186"/>
              <a:gd name="T2" fmla="*/ 151 w 216"/>
              <a:gd name="T3" fmla="*/ 105 h 186"/>
              <a:gd name="T4" fmla="*/ 135 w 216"/>
              <a:gd name="T5" fmla="*/ 105 h 186"/>
              <a:gd name="T6" fmla="*/ 135 w 216"/>
              <a:gd name="T7" fmla="*/ 97 h 186"/>
              <a:gd name="T8" fmla="*/ 107 w 216"/>
              <a:gd name="T9" fmla="*/ 77 h 186"/>
              <a:gd name="T10" fmla="*/ 120 w 216"/>
              <a:gd name="T11" fmla="*/ 70 h 186"/>
              <a:gd name="T12" fmla="*/ 144 w 216"/>
              <a:gd name="T13" fmla="*/ 83 h 186"/>
              <a:gd name="T14" fmla="*/ 163 w 216"/>
              <a:gd name="T15" fmla="*/ 71 h 186"/>
              <a:gd name="T16" fmla="*/ 144 w 216"/>
              <a:gd name="T17" fmla="*/ 58 h 186"/>
              <a:gd name="T18" fmla="*/ 111 w 216"/>
              <a:gd name="T19" fmla="*/ 33 h 186"/>
              <a:gd name="T20" fmla="*/ 135 w 216"/>
              <a:gd name="T21" fmla="*/ 9 h 186"/>
              <a:gd name="T22" fmla="*/ 135 w 216"/>
              <a:gd name="T23" fmla="*/ 0 h 186"/>
              <a:gd name="T24" fmla="*/ 151 w 216"/>
              <a:gd name="T25" fmla="*/ 0 h 186"/>
              <a:gd name="T26" fmla="*/ 151 w 216"/>
              <a:gd name="T27" fmla="*/ 8 h 186"/>
              <a:gd name="T28" fmla="*/ 177 w 216"/>
              <a:gd name="T29" fmla="*/ 25 h 186"/>
              <a:gd name="T30" fmla="*/ 164 w 216"/>
              <a:gd name="T31" fmla="*/ 31 h 186"/>
              <a:gd name="T32" fmla="*/ 144 w 216"/>
              <a:gd name="T33" fmla="*/ 22 h 186"/>
              <a:gd name="T34" fmla="*/ 126 w 216"/>
              <a:gd name="T35" fmla="*/ 33 h 186"/>
              <a:gd name="T36" fmla="*/ 145 w 216"/>
              <a:gd name="T37" fmla="*/ 44 h 186"/>
              <a:gd name="T38" fmla="*/ 179 w 216"/>
              <a:gd name="T39" fmla="*/ 71 h 186"/>
              <a:gd name="T40" fmla="*/ 151 w 216"/>
              <a:gd name="T41" fmla="*/ 97 h 186"/>
              <a:gd name="T42" fmla="*/ 207 w 216"/>
              <a:gd name="T43" fmla="*/ 139 h 186"/>
              <a:gd name="T44" fmla="*/ 154 w 216"/>
              <a:gd name="T45" fmla="*/ 155 h 186"/>
              <a:gd name="T46" fmla="*/ 110 w 216"/>
              <a:gd name="T47" fmla="*/ 137 h 186"/>
              <a:gd name="T48" fmla="*/ 156 w 216"/>
              <a:gd name="T49" fmla="*/ 135 h 186"/>
              <a:gd name="T50" fmla="*/ 128 w 216"/>
              <a:gd name="T51" fmla="*/ 118 h 186"/>
              <a:gd name="T52" fmla="*/ 92 w 216"/>
              <a:gd name="T53" fmla="*/ 111 h 186"/>
              <a:gd name="T54" fmla="*/ 44 w 216"/>
              <a:gd name="T55" fmla="*/ 123 h 186"/>
              <a:gd name="T56" fmla="*/ 44 w 216"/>
              <a:gd name="T57" fmla="*/ 173 h 186"/>
              <a:gd name="T58" fmla="*/ 75 w 216"/>
              <a:gd name="T59" fmla="*/ 179 h 186"/>
              <a:gd name="T60" fmla="*/ 159 w 216"/>
              <a:gd name="T61" fmla="*/ 183 h 186"/>
              <a:gd name="T62" fmla="*/ 214 w 216"/>
              <a:gd name="T63" fmla="*/ 146 h 186"/>
              <a:gd name="T64" fmla="*/ 207 w 216"/>
              <a:gd name="T65" fmla="*/ 139 h 186"/>
              <a:gd name="T66" fmla="*/ 0 w 216"/>
              <a:gd name="T67" fmla="*/ 186 h 186"/>
              <a:gd name="T68" fmla="*/ 35 w 216"/>
              <a:gd name="T69" fmla="*/ 186 h 186"/>
              <a:gd name="T70" fmla="*/ 35 w 216"/>
              <a:gd name="T71" fmla="*/ 123 h 186"/>
              <a:gd name="T72" fmla="*/ 0 w 216"/>
              <a:gd name="T73" fmla="*/ 123 h 186"/>
              <a:gd name="T74" fmla="*/ 0 w 216"/>
              <a:gd name="T7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186">
                <a:moveTo>
                  <a:pt x="151" y="97"/>
                </a:moveTo>
                <a:cubicBezTo>
                  <a:pt x="151" y="105"/>
                  <a:pt x="151" y="105"/>
                  <a:pt x="151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22" y="95"/>
                  <a:pt x="112" y="90"/>
                  <a:pt x="107" y="77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4" y="79"/>
                  <a:pt x="134" y="83"/>
                  <a:pt x="144" y="83"/>
                </a:cubicBezTo>
                <a:cubicBezTo>
                  <a:pt x="154" y="83"/>
                  <a:pt x="163" y="80"/>
                  <a:pt x="163" y="71"/>
                </a:cubicBezTo>
                <a:cubicBezTo>
                  <a:pt x="163" y="63"/>
                  <a:pt x="155" y="59"/>
                  <a:pt x="144" y="58"/>
                </a:cubicBezTo>
                <a:cubicBezTo>
                  <a:pt x="127" y="56"/>
                  <a:pt x="111" y="51"/>
                  <a:pt x="111" y="33"/>
                </a:cubicBezTo>
                <a:cubicBezTo>
                  <a:pt x="111" y="18"/>
                  <a:pt x="123" y="11"/>
                  <a:pt x="135" y="9"/>
                </a:cubicBezTo>
                <a:cubicBezTo>
                  <a:pt x="135" y="0"/>
                  <a:pt x="135" y="0"/>
                  <a:pt x="13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161" y="10"/>
                  <a:pt x="171" y="14"/>
                  <a:pt x="177" y="25"/>
                </a:cubicBezTo>
                <a:cubicBezTo>
                  <a:pt x="164" y="31"/>
                  <a:pt x="164" y="31"/>
                  <a:pt x="164" y="31"/>
                </a:cubicBezTo>
                <a:cubicBezTo>
                  <a:pt x="161" y="26"/>
                  <a:pt x="153" y="22"/>
                  <a:pt x="144" y="22"/>
                </a:cubicBezTo>
                <a:cubicBezTo>
                  <a:pt x="132" y="22"/>
                  <a:pt x="126" y="27"/>
                  <a:pt x="126" y="33"/>
                </a:cubicBezTo>
                <a:cubicBezTo>
                  <a:pt x="126" y="40"/>
                  <a:pt x="135" y="42"/>
                  <a:pt x="145" y="44"/>
                </a:cubicBezTo>
                <a:cubicBezTo>
                  <a:pt x="163" y="46"/>
                  <a:pt x="179" y="50"/>
                  <a:pt x="179" y="71"/>
                </a:cubicBezTo>
                <a:cubicBezTo>
                  <a:pt x="179" y="87"/>
                  <a:pt x="166" y="95"/>
                  <a:pt x="151" y="97"/>
                </a:cubicBezTo>
                <a:close/>
                <a:moveTo>
                  <a:pt x="207" y="139"/>
                </a:moveTo>
                <a:cubicBezTo>
                  <a:pt x="192" y="134"/>
                  <a:pt x="180" y="145"/>
                  <a:pt x="154" y="155"/>
                </a:cubicBezTo>
                <a:cubicBezTo>
                  <a:pt x="150" y="156"/>
                  <a:pt x="112" y="144"/>
                  <a:pt x="110" y="137"/>
                </a:cubicBezTo>
                <a:cubicBezTo>
                  <a:pt x="109" y="133"/>
                  <a:pt x="148" y="141"/>
                  <a:pt x="156" y="135"/>
                </a:cubicBezTo>
                <a:cubicBezTo>
                  <a:pt x="172" y="123"/>
                  <a:pt x="155" y="119"/>
                  <a:pt x="128" y="118"/>
                </a:cubicBezTo>
                <a:cubicBezTo>
                  <a:pt x="128" y="118"/>
                  <a:pt x="115" y="116"/>
                  <a:pt x="92" y="111"/>
                </a:cubicBezTo>
                <a:cubicBezTo>
                  <a:pt x="79" y="108"/>
                  <a:pt x="44" y="123"/>
                  <a:pt x="44" y="123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44" y="173"/>
                  <a:pt x="67" y="178"/>
                  <a:pt x="75" y="179"/>
                </a:cubicBezTo>
                <a:cubicBezTo>
                  <a:pt x="88" y="182"/>
                  <a:pt x="151" y="184"/>
                  <a:pt x="159" y="183"/>
                </a:cubicBezTo>
                <a:cubicBezTo>
                  <a:pt x="168" y="182"/>
                  <a:pt x="211" y="148"/>
                  <a:pt x="214" y="146"/>
                </a:cubicBezTo>
                <a:cubicBezTo>
                  <a:pt x="216" y="144"/>
                  <a:pt x="216" y="142"/>
                  <a:pt x="207" y="139"/>
                </a:cubicBezTo>
                <a:close/>
                <a:moveTo>
                  <a:pt x="0" y="186"/>
                </a:moveTo>
                <a:cubicBezTo>
                  <a:pt x="35" y="186"/>
                  <a:pt x="35" y="186"/>
                  <a:pt x="35" y="186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0" y="123"/>
                  <a:pt x="0" y="123"/>
                  <a:pt x="0" y="123"/>
                </a:cubicBezTo>
                <a:lnTo>
                  <a:pt x="0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6" name="Freeform 22">
            <a:extLst>
              <a:ext uri="{FF2B5EF4-FFF2-40B4-BE49-F238E27FC236}">
                <a16:creationId xmlns:a16="http://schemas.microsoft.com/office/drawing/2014/main" id="{E29B0583-6D8B-5FBC-C771-75F2672E120F}"/>
              </a:ext>
            </a:extLst>
          </p:cNvPr>
          <p:cNvSpPr>
            <a:spLocks noEditPoints="1"/>
          </p:cNvSpPr>
          <p:nvPr/>
        </p:nvSpPr>
        <p:spPr bwMode="auto">
          <a:xfrm>
            <a:off x="6533226" y="2255831"/>
            <a:ext cx="307167" cy="341937"/>
          </a:xfrm>
          <a:custGeom>
            <a:avLst/>
            <a:gdLst>
              <a:gd name="T0" fmla="*/ 150 w 155"/>
              <a:gd name="T1" fmla="*/ 43 h 172"/>
              <a:gd name="T2" fmla="*/ 38 w 155"/>
              <a:gd name="T3" fmla="*/ 19 h 172"/>
              <a:gd name="T4" fmla="*/ 16 w 155"/>
              <a:gd name="T5" fmla="*/ 74 h 172"/>
              <a:gd name="T6" fmla="*/ 1 w 155"/>
              <a:gd name="T7" fmla="*/ 117 h 172"/>
              <a:gd name="T8" fmla="*/ 20 w 155"/>
              <a:gd name="T9" fmla="*/ 123 h 172"/>
              <a:gd name="T10" fmla="*/ 28 w 155"/>
              <a:gd name="T11" fmla="*/ 156 h 172"/>
              <a:gd name="T12" fmla="*/ 45 w 155"/>
              <a:gd name="T13" fmla="*/ 157 h 172"/>
              <a:gd name="T14" fmla="*/ 127 w 155"/>
              <a:gd name="T15" fmla="*/ 172 h 172"/>
              <a:gd name="T16" fmla="*/ 127 w 155"/>
              <a:gd name="T17" fmla="*/ 144 h 172"/>
              <a:gd name="T18" fmla="*/ 155 w 155"/>
              <a:gd name="T19" fmla="*/ 70 h 172"/>
              <a:gd name="T20" fmla="*/ 155 w 155"/>
              <a:gd name="T21" fmla="*/ 69 h 172"/>
              <a:gd name="T22" fmla="*/ 39 w 155"/>
              <a:gd name="T23" fmla="*/ 69 h 172"/>
              <a:gd name="T24" fmla="*/ 132 w 155"/>
              <a:gd name="T25" fmla="*/ 69 h 172"/>
              <a:gd name="T26" fmla="*/ 124 w 155"/>
              <a:gd name="T27" fmla="*/ 74 h 172"/>
              <a:gd name="T28" fmla="*/ 113 w 155"/>
              <a:gd name="T29" fmla="*/ 60 h 172"/>
              <a:gd name="T30" fmla="*/ 116 w 155"/>
              <a:gd name="T31" fmla="*/ 45 h 172"/>
              <a:gd name="T32" fmla="*/ 99 w 155"/>
              <a:gd name="T33" fmla="*/ 43 h 172"/>
              <a:gd name="T34" fmla="*/ 90 w 155"/>
              <a:gd name="T35" fmla="*/ 30 h 172"/>
              <a:gd name="T36" fmla="*/ 76 w 155"/>
              <a:gd name="T37" fmla="*/ 41 h 172"/>
              <a:gd name="T38" fmla="*/ 62 w 155"/>
              <a:gd name="T39" fmla="*/ 38 h 172"/>
              <a:gd name="T40" fmla="*/ 60 w 155"/>
              <a:gd name="T41" fmla="*/ 56 h 172"/>
              <a:gd name="T42" fmla="*/ 47 w 155"/>
              <a:gd name="T43" fmla="*/ 64 h 172"/>
              <a:gd name="T44" fmla="*/ 58 w 155"/>
              <a:gd name="T45" fmla="*/ 78 h 172"/>
              <a:gd name="T46" fmla="*/ 55 w 155"/>
              <a:gd name="T47" fmla="*/ 93 h 172"/>
              <a:gd name="T48" fmla="*/ 73 w 155"/>
              <a:gd name="T49" fmla="*/ 95 h 172"/>
              <a:gd name="T50" fmla="*/ 81 w 155"/>
              <a:gd name="T51" fmla="*/ 108 h 172"/>
              <a:gd name="T52" fmla="*/ 95 w 155"/>
              <a:gd name="T53" fmla="*/ 97 h 172"/>
              <a:gd name="T54" fmla="*/ 109 w 155"/>
              <a:gd name="T55" fmla="*/ 100 h 172"/>
              <a:gd name="T56" fmla="*/ 112 w 155"/>
              <a:gd name="T57" fmla="*/ 82 h 172"/>
              <a:gd name="T58" fmla="*/ 124 w 155"/>
              <a:gd name="T59" fmla="*/ 74 h 172"/>
              <a:gd name="T60" fmla="*/ 64 w 155"/>
              <a:gd name="T61" fmla="*/ 69 h 172"/>
              <a:gd name="T62" fmla="*/ 107 w 155"/>
              <a:gd name="T63" fmla="*/ 69 h 172"/>
              <a:gd name="T64" fmla="*/ 86 w 155"/>
              <a:gd name="T65" fmla="*/ 80 h 172"/>
              <a:gd name="T66" fmla="*/ 86 w 155"/>
              <a:gd name="T67" fmla="*/ 58 h 172"/>
              <a:gd name="T68" fmla="*/ 86 w 155"/>
              <a:gd name="T69" fmla="*/ 8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5" h="172">
                <a:moveTo>
                  <a:pt x="155" y="69"/>
                </a:moveTo>
                <a:cubicBezTo>
                  <a:pt x="155" y="60"/>
                  <a:pt x="153" y="51"/>
                  <a:pt x="150" y="43"/>
                </a:cubicBezTo>
                <a:cubicBezTo>
                  <a:pt x="139" y="17"/>
                  <a:pt x="115" y="0"/>
                  <a:pt x="86" y="0"/>
                </a:cubicBezTo>
                <a:cubicBezTo>
                  <a:pt x="67" y="0"/>
                  <a:pt x="50" y="7"/>
                  <a:pt x="38" y="19"/>
                </a:cubicBezTo>
                <a:cubicBezTo>
                  <a:pt x="29" y="27"/>
                  <a:pt x="22" y="38"/>
                  <a:pt x="19" y="50"/>
                </a:cubicBezTo>
                <a:cubicBezTo>
                  <a:pt x="17" y="59"/>
                  <a:pt x="16" y="68"/>
                  <a:pt x="16" y="74"/>
                </a:cubicBezTo>
                <a:cubicBezTo>
                  <a:pt x="16" y="77"/>
                  <a:pt x="16" y="79"/>
                  <a:pt x="16" y="79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9"/>
                  <a:pt x="2" y="123"/>
                  <a:pt x="5" y="12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0" y="152"/>
                  <a:pt x="23" y="156"/>
                  <a:pt x="28" y="156"/>
                </a:cubicBezTo>
                <a:cubicBezTo>
                  <a:pt x="28" y="157"/>
                  <a:pt x="29" y="157"/>
                  <a:pt x="30" y="157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72"/>
                  <a:pt x="45" y="172"/>
                  <a:pt x="45" y="172"/>
                </a:cubicBezTo>
                <a:cubicBezTo>
                  <a:pt x="127" y="172"/>
                  <a:pt x="127" y="172"/>
                  <a:pt x="127" y="172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27" y="146"/>
                  <a:pt x="127" y="145"/>
                  <a:pt x="127" y="144"/>
                </a:cubicBezTo>
                <a:cubicBezTo>
                  <a:pt x="129" y="139"/>
                  <a:pt x="132" y="134"/>
                  <a:pt x="136" y="128"/>
                </a:cubicBezTo>
                <a:cubicBezTo>
                  <a:pt x="145" y="115"/>
                  <a:pt x="155" y="98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5" y="69"/>
                  <a:pt x="155" y="69"/>
                  <a:pt x="155" y="69"/>
                </a:cubicBezTo>
                <a:close/>
                <a:moveTo>
                  <a:pt x="86" y="116"/>
                </a:moveTo>
                <a:cubicBezTo>
                  <a:pt x="60" y="116"/>
                  <a:pt x="39" y="95"/>
                  <a:pt x="39" y="69"/>
                </a:cubicBezTo>
                <a:cubicBezTo>
                  <a:pt x="39" y="43"/>
                  <a:pt x="60" y="22"/>
                  <a:pt x="86" y="22"/>
                </a:cubicBezTo>
                <a:cubicBezTo>
                  <a:pt x="111" y="22"/>
                  <a:pt x="132" y="43"/>
                  <a:pt x="132" y="69"/>
                </a:cubicBezTo>
                <a:cubicBezTo>
                  <a:pt x="132" y="95"/>
                  <a:pt x="111" y="116"/>
                  <a:pt x="86" y="116"/>
                </a:cubicBezTo>
                <a:close/>
                <a:moveTo>
                  <a:pt x="124" y="74"/>
                </a:moveTo>
                <a:cubicBezTo>
                  <a:pt x="124" y="64"/>
                  <a:pt x="124" y="64"/>
                  <a:pt x="124" y="64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2" y="57"/>
                  <a:pt x="112" y="56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99" y="43"/>
                  <a:pt x="99" y="43"/>
                  <a:pt x="99" y="43"/>
                </a:cubicBezTo>
                <a:cubicBezTo>
                  <a:pt x="97" y="42"/>
                  <a:pt x="96" y="42"/>
                  <a:pt x="95" y="41"/>
                </a:cubicBezTo>
                <a:cubicBezTo>
                  <a:pt x="90" y="30"/>
                  <a:pt x="90" y="30"/>
                  <a:pt x="90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6" y="41"/>
                  <a:pt x="76" y="41"/>
                  <a:pt x="76" y="41"/>
                </a:cubicBezTo>
                <a:cubicBezTo>
                  <a:pt x="75" y="42"/>
                  <a:pt x="74" y="42"/>
                  <a:pt x="73" y="43"/>
                </a:cubicBezTo>
                <a:cubicBezTo>
                  <a:pt x="62" y="38"/>
                  <a:pt x="62" y="38"/>
                  <a:pt x="62" y="38"/>
                </a:cubicBezTo>
                <a:cubicBezTo>
                  <a:pt x="55" y="45"/>
                  <a:pt x="55" y="45"/>
                  <a:pt x="55" y="45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7"/>
                  <a:pt x="58" y="59"/>
                  <a:pt x="58" y="60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74"/>
                  <a:pt x="47" y="74"/>
                  <a:pt x="47" y="74"/>
                </a:cubicBezTo>
                <a:cubicBezTo>
                  <a:pt x="58" y="78"/>
                  <a:pt x="58" y="78"/>
                  <a:pt x="58" y="78"/>
                </a:cubicBezTo>
                <a:cubicBezTo>
                  <a:pt x="58" y="80"/>
                  <a:pt x="59" y="81"/>
                  <a:pt x="60" y="82"/>
                </a:cubicBezTo>
                <a:cubicBezTo>
                  <a:pt x="55" y="93"/>
                  <a:pt x="55" y="93"/>
                  <a:pt x="55" y="93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6"/>
                  <a:pt x="75" y="96"/>
                  <a:pt x="76" y="97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7" y="96"/>
                  <a:pt x="99" y="95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1"/>
                  <a:pt x="113" y="80"/>
                  <a:pt x="113" y="78"/>
                </a:cubicBezTo>
                <a:lnTo>
                  <a:pt x="124" y="74"/>
                </a:lnTo>
                <a:close/>
                <a:moveTo>
                  <a:pt x="86" y="91"/>
                </a:moveTo>
                <a:cubicBezTo>
                  <a:pt x="74" y="91"/>
                  <a:pt x="64" y="81"/>
                  <a:pt x="64" y="69"/>
                </a:cubicBezTo>
                <a:cubicBezTo>
                  <a:pt x="64" y="57"/>
                  <a:pt x="74" y="47"/>
                  <a:pt x="86" y="47"/>
                </a:cubicBezTo>
                <a:cubicBezTo>
                  <a:pt x="97" y="47"/>
                  <a:pt x="107" y="57"/>
                  <a:pt x="107" y="69"/>
                </a:cubicBezTo>
                <a:cubicBezTo>
                  <a:pt x="107" y="81"/>
                  <a:pt x="97" y="91"/>
                  <a:pt x="86" y="91"/>
                </a:cubicBezTo>
                <a:close/>
                <a:moveTo>
                  <a:pt x="86" y="80"/>
                </a:moveTo>
                <a:cubicBezTo>
                  <a:pt x="79" y="80"/>
                  <a:pt x="75" y="75"/>
                  <a:pt x="75" y="69"/>
                </a:cubicBezTo>
                <a:cubicBezTo>
                  <a:pt x="75" y="63"/>
                  <a:pt x="79" y="58"/>
                  <a:pt x="86" y="58"/>
                </a:cubicBezTo>
                <a:cubicBezTo>
                  <a:pt x="92" y="58"/>
                  <a:pt x="97" y="63"/>
                  <a:pt x="97" y="69"/>
                </a:cubicBezTo>
                <a:cubicBezTo>
                  <a:pt x="97" y="75"/>
                  <a:pt x="92" y="80"/>
                  <a:pt x="86" y="8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78DE70-B94D-1CBE-5EDC-B284C9EA0B55}"/>
              </a:ext>
            </a:extLst>
          </p:cNvPr>
          <p:cNvSpPr txBox="1"/>
          <p:nvPr/>
        </p:nvSpPr>
        <p:spPr>
          <a:xfrm>
            <a:off x="6939840" y="437049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C62FCD-8037-8B16-5506-36BA9A356F4A}"/>
              </a:ext>
            </a:extLst>
          </p:cNvPr>
          <p:cNvSpPr txBox="1"/>
          <p:nvPr/>
        </p:nvSpPr>
        <p:spPr>
          <a:xfrm>
            <a:off x="4317786" y="437049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CB2AA-C635-304B-E132-E6C748E02094}"/>
              </a:ext>
            </a:extLst>
          </p:cNvPr>
          <p:cNvSpPr txBox="1"/>
          <p:nvPr/>
        </p:nvSpPr>
        <p:spPr>
          <a:xfrm>
            <a:off x="1518871" y="4370494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DB086A-1730-4A92-DFCA-0CD736F6188C}"/>
              </a:ext>
            </a:extLst>
          </p:cNvPr>
          <p:cNvSpPr txBox="1"/>
          <p:nvPr/>
        </p:nvSpPr>
        <p:spPr>
          <a:xfrm>
            <a:off x="7496198" y="1507126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9C46CA-B91B-AFF9-B7E0-84E96D04872C}"/>
              </a:ext>
            </a:extLst>
          </p:cNvPr>
          <p:cNvSpPr txBox="1"/>
          <p:nvPr/>
        </p:nvSpPr>
        <p:spPr>
          <a:xfrm>
            <a:off x="898483" y="108441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653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7" grpId="0" animBg="1"/>
      <p:bldP spid="48" grpId="0" animBg="1"/>
      <p:bldP spid="49" grpId="0" animBg="1"/>
      <p:bldP spid="50" grpId="0" animBg="1"/>
      <p:bldP spid="5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9" grpId="0"/>
      <p:bldP spid="10" grpId="0"/>
      <p:bldP spid="11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7ECC9BD-1412-E25D-B055-1423DA04D41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" r="750"/>
          <a:stretch>
            <a:fillRect/>
          </a:stretch>
        </p:blipFill>
        <p:spPr/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B6C40E-6FA5-82C9-2604-C112295DA66E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238810E-AB2F-EAA7-8152-5F10E2BDF06F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116B3E3-85D2-D189-D3FD-D728080D8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921CCC-BD9C-43CC-C399-F4012CF40A8B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984F88-E0BE-D548-9A90-719131D4925D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1DDD6EE-0E12-2309-8163-D0BD1CE8646A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6A24C4-8F00-F51B-E81F-8A6F49686A32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FCEF552-FFF1-0E99-1759-38FB837604DF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5F39F0-7F62-390A-87DC-C84FE0B1C427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5F1F62F4-8AEF-645C-C59A-40BC5EC2F800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BB702274-A0E0-9CF8-54B4-DB6717D7CF0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44C0A7B5-DDB9-F6CA-BC0B-F0D6496D0F35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CAC08EC4-CF5A-5901-2B08-F7B91616CC5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D5E5D8F9-6B17-2C19-8DA5-253822D22E2D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C62592-8037-DF7F-0260-0368D410F654}"/>
              </a:ext>
            </a:extLst>
          </p:cNvPr>
          <p:cNvGrpSpPr/>
          <p:nvPr/>
        </p:nvGrpSpPr>
        <p:grpSpPr>
          <a:xfrm>
            <a:off x="5836100" y="1283338"/>
            <a:ext cx="4310662" cy="935098"/>
            <a:chOff x="7051789" y="1921990"/>
            <a:chExt cx="4568711" cy="93509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49F8421-1706-58F9-A895-A5B4CA60E385}"/>
                </a:ext>
              </a:extLst>
            </p:cNvPr>
            <p:cNvSpPr/>
            <p:nvPr/>
          </p:nvSpPr>
          <p:spPr>
            <a:xfrm>
              <a:off x="7135133" y="1967948"/>
              <a:ext cx="4485367" cy="8891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C80C2F7-B5EA-2387-6CB0-E5E1D6BA7B1F}"/>
                </a:ext>
              </a:extLst>
            </p:cNvPr>
            <p:cNvSpPr txBox="1"/>
            <p:nvPr/>
          </p:nvSpPr>
          <p:spPr>
            <a:xfrm>
              <a:off x="7051789" y="1921990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93C1BA3-FB27-D418-82E1-57FD8F8A7AFE}"/>
              </a:ext>
            </a:extLst>
          </p:cNvPr>
          <p:cNvGrpSpPr/>
          <p:nvPr/>
        </p:nvGrpSpPr>
        <p:grpSpPr>
          <a:xfrm>
            <a:off x="5798544" y="2430710"/>
            <a:ext cx="4348217" cy="889140"/>
            <a:chOff x="7011986" y="3069362"/>
            <a:chExt cx="4608514" cy="8891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ABFD2D0-099F-D38D-F740-03FE2156854E}"/>
                </a:ext>
              </a:extLst>
            </p:cNvPr>
            <p:cNvSpPr/>
            <p:nvPr/>
          </p:nvSpPr>
          <p:spPr>
            <a:xfrm>
              <a:off x="7135133" y="3069362"/>
              <a:ext cx="4485367" cy="889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3FFA3C-E215-A561-E3EB-03B6A4341643}"/>
                </a:ext>
              </a:extLst>
            </p:cNvPr>
            <p:cNvSpPr txBox="1"/>
            <p:nvPr/>
          </p:nvSpPr>
          <p:spPr>
            <a:xfrm>
              <a:off x="7011986" y="3069362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1C1C4A-042F-AD34-B066-562DA4FBF3CD}"/>
              </a:ext>
            </a:extLst>
          </p:cNvPr>
          <p:cNvGrpSpPr/>
          <p:nvPr/>
        </p:nvGrpSpPr>
        <p:grpSpPr>
          <a:xfrm>
            <a:off x="5745494" y="3528599"/>
            <a:ext cx="4401268" cy="892665"/>
            <a:chOff x="6955759" y="4167251"/>
            <a:chExt cx="4664741" cy="89266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7AF69E8-20B6-A5D0-8C76-6B17179DF93B}"/>
                </a:ext>
              </a:extLst>
            </p:cNvPr>
            <p:cNvSpPr/>
            <p:nvPr/>
          </p:nvSpPr>
          <p:spPr>
            <a:xfrm>
              <a:off x="7135133" y="4170776"/>
              <a:ext cx="4485367" cy="8891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60FF8D-071F-BDAB-C745-78B9EF2F343D}"/>
                </a:ext>
              </a:extLst>
            </p:cNvPr>
            <p:cNvSpPr txBox="1"/>
            <p:nvPr/>
          </p:nvSpPr>
          <p:spPr>
            <a:xfrm>
              <a:off x="6955759" y="4167251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9469613-9DB6-D0B4-D9AE-6A408028EB2E}"/>
              </a:ext>
            </a:extLst>
          </p:cNvPr>
          <p:cNvGrpSpPr/>
          <p:nvPr/>
        </p:nvGrpSpPr>
        <p:grpSpPr>
          <a:xfrm>
            <a:off x="5707938" y="4633538"/>
            <a:ext cx="4438823" cy="892666"/>
            <a:chOff x="6915956" y="5272190"/>
            <a:chExt cx="4704544" cy="892666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F00B25-8742-DC32-CDBD-C2EC79BD2683}"/>
                </a:ext>
              </a:extLst>
            </p:cNvPr>
            <p:cNvSpPr/>
            <p:nvPr/>
          </p:nvSpPr>
          <p:spPr>
            <a:xfrm>
              <a:off x="7135133" y="5272190"/>
              <a:ext cx="4485367" cy="889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5F736E9-1EFF-3C15-5B7D-8BE0AAF9EF3D}"/>
                </a:ext>
              </a:extLst>
            </p:cNvPr>
            <p:cNvSpPr txBox="1"/>
            <p:nvPr/>
          </p:nvSpPr>
          <p:spPr>
            <a:xfrm>
              <a:off x="6915956" y="5314623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0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1CAAE9F-E635-9E9C-0B37-7B12FC6BF99A}"/>
              </a:ext>
            </a:extLst>
          </p:cNvPr>
          <p:cNvGrpSpPr/>
          <p:nvPr/>
        </p:nvGrpSpPr>
        <p:grpSpPr>
          <a:xfrm>
            <a:off x="3250793" y="1582001"/>
            <a:ext cx="4023322" cy="4025738"/>
            <a:chOff x="3479006" y="1109663"/>
            <a:chExt cx="5286375" cy="5289550"/>
          </a:xfrm>
        </p:grpSpPr>
        <p:sp>
          <p:nvSpPr>
            <p:cNvPr id="3" name="Freeform 31">
              <a:extLst>
                <a:ext uri="{FF2B5EF4-FFF2-40B4-BE49-F238E27FC236}">
                  <a16:creationId xmlns:a16="http://schemas.microsoft.com/office/drawing/2014/main" id="{1F11A4F4-1F79-2B2F-4562-E940DC318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694" y="1695450"/>
              <a:ext cx="1085850" cy="1095375"/>
            </a:xfrm>
            <a:custGeom>
              <a:avLst/>
              <a:gdLst/>
              <a:ahLst/>
              <a:cxnLst>
                <a:cxn ang="0">
                  <a:pos x="291" y="221"/>
                </a:cxn>
                <a:cxn ang="0">
                  <a:pos x="289" y="284"/>
                </a:cxn>
                <a:cxn ang="0">
                  <a:pos x="288" y="293"/>
                </a:cxn>
                <a:cxn ang="0">
                  <a:pos x="282" y="288"/>
                </a:cxn>
                <a:cxn ang="0">
                  <a:pos x="228" y="255"/>
                </a:cxn>
                <a:cxn ang="0">
                  <a:pos x="256" y="24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263" y="236"/>
                </a:cxn>
                <a:cxn ang="0">
                  <a:pos x="291" y="221"/>
                </a:cxn>
              </a:cxnLst>
              <a:rect l="0" t="0" r="r" b="b"/>
              <a:pathLst>
                <a:path w="291" h="293">
                  <a:moveTo>
                    <a:pt x="291" y="221"/>
                  </a:moveTo>
                  <a:cubicBezTo>
                    <a:pt x="289" y="284"/>
                    <a:pt x="289" y="284"/>
                    <a:pt x="289" y="284"/>
                  </a:cubicBezTo>
                  <a:cubicBezTo>
                    <a:pt x="288" y="293"/>
                    <a:pt x="288" y="293"/>
                    <a:pt x="288" y="293"/>
                  </a:cubicBezTo>
                  <a:cubicBezTo>
                    <a:pt x="282" y="288"/>
                    <a:pt x="282" y="288"/>
                    <a:pt x="282" y="288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56" y="240"/>
                    <a:pt x="256" y="240"/>
                    <a:pt x="256" y="240"/>
                  </a:cubicBezTo>
                  <a:cubicBezTo>
                    <a:pt x="195" y="140"/>
                    <a:pt x="106" y="58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1" y="52"/>
                    <a:pt x="201" y="134"/>
                    <a:pt x="263" y="236"/>
                  </a:cubicBezTo>
                  <a:lnTo>
                    <a:pt x="291" y="221"/>
                  </a:ln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" name="Freeform 32">
              <a:extLst>
                <a:ext uri="{FF2B5EF4-FFF2-40B4-BE49-F238E27FC236}">
                  <a16:creationId xmlns:a16="http://schemas.microsoft.com/office/drawing/2014/main" id="{1754B3C8-D806-F5E7-EC7F-FB37C0AF1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506" y="4706938"/>
              <a:ext cx="1082675" cy="1093787"/>
            </a:xfrm>
            <a:custGeom>
              <a:avLst/>
              <a:gdLst/>
              <a:ahLst/>
              <a:cxnLst>
                <a:cxn ang="0">
                  <a:pos x="290" y="286"/>
                </a:cxn>
                <a:cxn ang="0">
                  <a:pos x="287" y="293"/>
                </a:cxn>
                <a:cxn ang="0">
                  <a:pos x="28" y="57"/>
                </a:cxn>
                <a:cxn ang="0">
                  <a:pos x="0" y="72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63" y="38"/>
                </a:cxn>
                <a:cxn ang="0">
                  <a:pos x="35" y="53"/>
                </a:cxn>
                <a:cxn ang="0">
                  <a:pos x="290" y="286"/>
                </a:cxn>
              </a:cxnLst>
              <a:rect l="0" t="0" r="r" b="b"/>
              <a:pathLst>
                <a:path w="290" h="293">
                  <a:moveTo>
                    <a:pt x="290" y="286"/>
                  </a:moveTo>
                  <a:cubicBezTo>
                    <a:pt x="287" y="293"/>
                    <a:pt x="287" y="293"/>
                    <a:pt x="287" y="293"/>
                  </a:cubicBezTo>
                  <a:cubicBezTo>
                    <a:pt x="179" y="241"/>
                    <a:pt x="89" y="159"/>
                    <a:pt x="28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96" y="153"/>
                    <a:pt x="184" y="235"/>
                    <a:pt x="290" y="286"/>
                  </a:cubicBez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5" name="Freeform 33">
              <a:extLst>
                <a:ext uri="{FF2B5EF4-FFF2-40B4-BE49-F238E27FC236}">
                  <a16:creationId xmlns:a16="http://schemas.microsoft.com/office/drawing/2014/main" id="{203A51F3-33C3-CD3A-53CF-49886BE04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3581" y="4718050"/>
              <a:ext cx="1093788" cy="1085850"/>
            </a:xfrm>
            <a:custGeom>
              <a:avLst/>
              <a:gdLst/>
              <a:ahLst/>
              <a:cxnLst>
                <a:cxn ang="0">
                  <a:pos x="57" y="263"/>
                </a:cxn>
                <a:cxn ang="0">
                  <a:pos x="72" y="291"/>
                </a:cxn>
                <a:cxn ang="0">
                  <a:pos x="9" y="289"/>
                </a:cxn>
                <a:cxn ang="0">
                  <a:pos x="0" y="288"/>
                </a:cxn>
                <a:cxn ang="0">
                  <a:pos x="4" y="282"/>
                </a:cxn>
                <a:cxn ang="0">
                  <a:pos x="38" y="228"/>
                </a:cxn>
                <a:cxn ang="0">
                  <a:pos x="53" y="256"/>
                </a:cxn>
                <a:cxn ang="0">
                  <a:pos x="285" y="0"/>
                </a:cxn>
                <a:cxn ang="0">
                  <a:pos x="293" y="4"/>
                </a:cxn>
                <a:cxn ang="0">
                  <a:pos x="57" y="263"/>
                </a:cxn>
              </a:cxnLst>
              <a:rect l="0" t="0" r="r" b="b"/>
              <a:pathLst>
                <a:path w="293" h="291">
                  <a:moveTo>
                    <a:pt x="57" y="263"/>
                  </a:moveTo>
                  <a:cubicBezTo>
                    <a:pt x="72" y="291"/>
                    <a:pt x="72" y="291"/>
                    <a:pt x="72" y="291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38" y="228"/>
                    <a:pt x="38" y="228"/>
                    <a:pt x="38" y="228"/>
                  </a:cubicBezTo>
                  <a:cubicBezTo>
                    <a:pt x="53" y="256"/>
                    <a:pt x="53" y="256"/>
                    <a:pt x="53" y="256"/>
                  </a:cubicBezTo>
                  <a:cubicBezTo>
                    <a:pt x="153" y="195"/>
                    <a:pt x="234" y="106"/>
                    <a:pt x="285" y="0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41" y="111"/>
                    <a:pt x="158" y="201"/>
                    <a:pt x="57" y="263"/>
                  </a:cubicBez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6" name="Freeform 34">
              <a:extLst>
                <a:ext uri="{FF2B5EF4-FFF2-40B4-BE49-F238E27FC236}">
                  <a16:creationId xmlns:a16="http://schemas.microsoft.com/office/drawing/2014/main" id="{C8C72AE8-FF01-3C99-D7EC-61CDFA3C8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681" y="1692275"/>
              <a:ext cx="1093788" cy="1082675"/>
            </a:xfrm>
            <a:custGeom>
              <a:avLst/>
              <a:gdLst/>
              <a:ahLst/>
              <a:cxnLst>
                <a:cxn ang="0">
                  <a:pos x="293" y="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55" y="63"/>
                </a:cxn>
                <a:cxn ang="0">
                  <a:pos x="240" y="35"/>
                </a:cxn>
                <a:cxn ang="0">
                  <a:pos x="7" y="290"/>
                </a:cxn>
                <a:cxn ang="0">
                  <a:pos x="0" y="287"/>
                </a:cxn>
                <a:cxn ang="0">
                  <a:pos x="236" y="28"/>
                </a:cxn>
                <a:cxn ang="0">
                  <a:pos x="221" y="0"/>
                </a:cxn>
                <a:cxn ang="0">
                  <a:pos x="284" y="2"/>
                </a:cxn>
                <a:cxn ang="0">
                  <a:pos x="293" y="2"/>
                </a:cxn>
              </a:cxnLst>
              <a:rect l="0" t="0" r="r" b="b"/>
              <a:pathLst>
                <a:path w="293" h="290">
                  <a:moveTo>
                    <a:pt x="293" y="2"/>
                  </a:moveTo>
                  <a:cubicBezTo>
                    <a:pt x="289" y="9"/>
                    <a:pt x="289" y="9"/>
                    <a:pt x="289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139" y="96"/>
                    <a:pt x="58" y="184"/>
                    <a:pt x="7" y="29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52" y="179"/>
                    <a:pt x="134" y="89"/>
                    <a:pt x="236" y="28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84" y="2"/>
                    <a:pt x="284" y="2"/>
                    <a:pt x="284" y="2"/>
                  </a:cubicBezTo>
                  <a:lnTo>
                    <a:pt x="293" y="2"/>
                  </a:lnTo>
                  <a:close/>
                </a:path>
              </a:pathLst>
            </a:cu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7" name="Rectangle 27">
              <a:extLst>
                <a:ext uri="{FF2B5EF4-FFF2-40B4-BE49-F238E27FC236}">
                  <a16:creationId xmlns:a16="http://schemas.microsoft.com/office/drawing/2014/main" id="{06831DAB-A4CB-A7C8-F0A1-65B9B1C0B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006" y="3067050"/>
              <a:ext cx="1373188" cy="13747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8" name="Rectangle 28">
              <a:extLst>
                <a:ext uri="{FF2B5EF4-FFF2-40B4-BE49-F238E27FC236}">
                  <a16:creationId xmlns:a16="http://schemas.microsoft.com/office/drawing/2014/main" id="{819D65D3-CDB6-BEF2-D133-2539E965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2194" y="3067050"/>
              <a:ext cx="1373187" cy="13747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9" name="Rectangle 30">
              <a:extLst>
                <a:ext uri="{FF2B5EF4-FFF2-40B4-BE49-F238E27FC236}">
                  <a16:creationId xmlns:a16="http://schemas.microsoft.com/office/drawing/2014/main" id="{A6B45D98-D1CD-0240-8C16-604A909B5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4806" y="5024438"/>
              <a:ext cx="1374775" cy="13747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0" name="Rectangle 30">
              <a:extLst>
                <a:ext uri="{FF2B5EF4-FFF2-40B4-BE49-F238E27FC236}">
                  <a16:creationId xmlns:a16="http://schemas.microsoft.com/office/drawing/2014/main" id="{864680A0-5564-74A9-9893-B4701E054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9406" y="1109663"/>
              <a:ext cx="1373188" cy="13747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pic>
          <p:nvPicPr>
            <p:cNvPr id="11" name="Graphic 10" descr="Bullseye with solid fill">
              <a:extLst>
                <a:ext uri="{FF2B5EF4-FFF2-40B4-BE49-F238E27FC236}">
                  <a16:creationId xmlns:a16="http://schemas.microsoft.com/office/drawing/2014/main" id="{681AC059-9FF4-688A-8692-BBC60B193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58892" y="1459943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2" name="Graphic 11" descr="Gears with solid fill">
              <a:extLst>
                <a:ext uri="{FF2B5EF4-FFF2-40B4-BE49-F238E27FC236}">
                  <a16:creationId xmlns:a16="http://schemas.microsoft.com/office/drawing/2014/main" id="{7D7471A8-2B78-D84A-5C01-EF123407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85086" y="5374718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3" name="Graphic 12" descr="Hourglass 30% with solid fill">
              <a:extLst>
                <a:ext uri="{FF2B5EF4-FFF2-40B4-BE49-F238E27FC236}">
                  <a16:creationId xmlns:a16="http://schemas.microsoft.com/office/drawing/2014/main" id="{4A6B5EF5-D0B0-AAAC-FC5A-330DF20C5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828493" y="3417330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4" name="Graphic 13" descr="Lightbulb with solid fill">
              <a:extLst>
                <a:ext uri="{FF2B5EF4-FFF2-40B4-BE49-F238E27FC236}">
                  <a16:creationId xmlns:a16="http://schemas.microsoft.com/office/drawing/2014/main" id="{35D180B9-E453-9386-D8EB-60B670C66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741680" y="3417330"/>
              <a:ext cx="674215" cy="674215"/>
            </a:xfrm>
            <a:prstGeom prst="rect">
              <a:avLst/>
            </a:prstGeom>
            <a:effectLst/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04CCAB8-E16E-E6D9-2E46-C58B003CDB7F}"/>
              </a:ext>
            </a:extLst>
          </p:cNvPr>
          <p:cNvSpPr txBox="1"/>
          <p:nvPr/>
        </p:nvSpPr>
        <p:spPr>
          <a:xfrm>
            <a:off x="7231829" y="1443032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FA7110-5529-D0B4-5E1C-BDBF011B13B6}"/>
              </a:ext>
            </a:extLst>
          </p:cNvPr>
          <p:cNvSpPr txBox="1"/>
          <p:nvPr/>
        </p:nvSpPr>
        <p:spPr>
          <a:xfrm>
            <a:off x="7231829" y="3867997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68DC83-F346-4565-34EC-AF8A43B86295}"/>
              </a:ext>
            </a:extLst>
          </p:cNvPr>
          <p:cNvSpPr txBox="1"/>
          <p:nvPr/>
        </p:nvSpPr>
        <p:spPr>
          <a:xfrm>
            <a:off x="297217" y="1534710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D2FED05-3B9F-A87D-0390-11C17194268B}"/>
              </a:ext>
            </a:extLst>
          </p:cNvPr>
          <p:cNvSpPr txBox="1"/>
          <p:nvPr/>
        </p:nvSpPr>
        <p:spPr>
          <a:xfrm>
            <a:off x="297217" y="3959675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4A59CFF-51E9-0137-4F95-4FD300EB8830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1E7A32D-53CF-739A-F9F4-30E591EA082C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4B5B726-CF71-573F-6F77-2D0CC7FFA8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7215F68-2AC5-683E-2431-C80D3D2D5E15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21A0E2-F771-386B-8225-778367427DFE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4345021-59B3-E907-89C8-242AF4E45CA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DEF98F-3395-1BD4-EC5E-4C40DBDA0C3D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Freeform 134">
            <a:hlinkClick r:id="rId12" action="ppaction://hlinksldjump"/>
            <a:extLst>
              <a:ext uri="{FF2B5EF4-FFF2-40B4-BE49-F238E27FC236}">
                <a16:creationId xmlns:a16="http://schemas.microsoft.com/office/drawing/2014/main" id="{BCDADA57-E1D3-089D-530D-F1B8B73497EA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70">
            <a:hlinkClick r:id="rId13" action="ppaction://hlinksldjump"/>
            <a:extLst>
              <a:ext uri="{FF2B5EF4-FFF2-40B4-BE49-F238E27FC236}">
                <a16:creationId xmlns:a16="http://schemas.microsoft.com/office/drawing/2014/main" id="{E11358EA-065F-B73D-916D-CE7E5B8FAB10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9">
            <a:hlinkClick r:id="rId14" action="ppaction://hlinksldjump"/>
            <a:extLst>
              <a:ext uri="{FF2B5EF4-FFF2-40B4-BE49-F238E27FC236}">
                <a16:creationId xmlns:a16="http://schemas.microsoft.com/office/drawing/2014/main" id="{424CAB0D-B8FE-8B36-F4EB-EA96D1DF0054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66">
            <a:hlinkClick r:id="rId15" action="ppaction://hlinksldjump"/>
            <a:extLst>
              <a:ext uri="{FF2B5EF4-FFF2-40B4-BE49-F238E27FC236}">
                <a16:creationId xmlns:a16="http://schemas.microsoft.com/office/drawing/2014/main" id="{9BD5B1D7-ABEC-6991-56F9-7C6B58DDFB88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19">
            <a:hlinkClick r:id="rId16" action="ppaction://hlinksldjump"/>
            <a:extLst>
              <a:ext uri="{FF2B5EF4-FFF2-40B4-BE49-F238E27FC236}">
                <a16:creationId xmlns:a16="http://schemas.microsoft.com/office/drawing/2014/main" id="{02BF35C3-B36C-1A06-C23E-AC50ABBF5123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31F7A9B-1768-563C-CA2A-59767EF5D0D3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8F1DF5-64BC-1383-5CDB-4CC1A01293F4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7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00FC0-0003-0632-49E8-D5237BA8EE9D}"/>
              </a:ext>
            </a:extLst>
          </p:cNvPr>
          <p:cNvSpPr txBox="1"/>
          <p:nvPr/>
        </p:nvSpPr>
        <p:spPr>
          <a:xfrm>
            <a:off x="0" y="458366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55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00FC0-0003-0632-49E8-D5237BA8EE9D}"/>
              </a:ext>
            </a:extLst>
          </p:cNvPr>
          <p:cNvSpPr txBox="1"/>
          <p:nvPr/>
        </p:nvSpPr>
        <p:spPr>
          <a:xfrm>
            <a:off x="0" y="456842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0CDE84A-F6A1-7A03-7BCB-1A7780F73DF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CEC61A-7499-98D3-26E9-448278403B89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5E6C098-3C65-F394-C5A8-3B45B15B5BA2}"/>
              </a:ext>
            </a:extLst>
          </p:cNvPr>
          <p:cNvSpPr txBox="1">
            <a:spLocks/>
          </p:cNvSpPr>
          <p:nvPr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30</a:t>
            </a:fld>
            <a:endParaRPr lang="en-US" sz="1600" dirty="0">
              <a:solidFill>
                <a:srgbClr val="314559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99A5E4F-BFC0-3C63-0E83-A74CEAA94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066295-A221-A81F-6818-B67E4BB019D6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8DAEFAF-E7E6-F337-45BA-1997A2679323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66790A-FF82-CE34-CCF9-C782A8407AB6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DF4F11-BCB7-3635-A448-B4653EC131E5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57AB663-CC2E-0DA5-CCD6-2F8461C166BC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CA0C31-0E7B-F34A-564A-A2A04074257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D71BF675-B973-0120-1B73-96E58BBC0BCE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1451E441-5856-7E28-C1A4-9F1008CA900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813E2790-9D9B-4D40-8D49-9710ABE20B88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E0428E7B-C4D2-B6D1-CCA2-D51F13457DE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54113AD9-35B5-1288-C477-0D3BD9F3BC99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62BF96-4A5E-F0DB-BB1C-8BA0DEF0F907}"/>
              </a:ext>
            </a:extLst>
          </p:cNvPr>
          <p:cNvSpPr txBox="1"/>
          <p:nvPr/>
        </p:nvSpPr>
        <p:spPr>
          <a:xfrm>
            <a:off x="785737" y="1344995"/>
            <a:ext cx="9083040" cy="410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76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069B71B6-A0FF-AAF5-2963-45B097E181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DC1253D-8028-0B42-75D5-FA44873CD7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8C6AAE54-3227-AA3D-4D64-973EB0BEF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D7CCD2-FC2D-6CB7-FE86-A6867FD728E5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0BCC745-63D4-D249-1221-8CB0290F2A3A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DCC86C2-77FA-A46F-6F3B-C37BC9D19E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3C8190-8C25-D369-4C5F-CBF76A1A0539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078EDD-9219-D568-9CB5-A97AD3798D69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6B2288B-31F9-18D7-D147-D20BFAABE5D3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8A1B3E-81EF-90AD-FA39-41CDF450DC16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134">
            <a:hlinkClick r:id="rId7" action="ppaction://hlinksldjump"/>
            <a:extLst>
              <a:ext uri="{FF2B5EF4-FFF2-40B4-BE49-F238E27FC236}">
                <a16:creationId xmlns:a16="http://schemas.microsoft.com/office/drawing/2014/main" id="{CE1D0860-D42E-AD76-1308-7C21AD0530E7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hlinkClick r:id="rId8" action="ppaction://hlinksldjump"/>
            <a:extLst>
              <a:ext uri="{FF2B5EF4-FFF2-40B4-BE49-F238E27FC236}">
                <a16:creationId xmlns:a16="http://schemas.microsoft.com/office/drawing/2014/main" id="{8F959699-CFCF-AEAF-E615-12887935E8FC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9">
            <a:hlinkClick r:id="rId9" action="ppaction://hlinksldjump"/>
            <a:extLst>
              <a:ext uri="{FF2B5EF4-FFF2-40B4-BE49-F238E27FC236}">
                <a16:creationId xmlns:a16="http://schemas.microsoft.com/office/drawing/2014/main" id="{DFDE3CB4-FFE3-C95E-AEB5-29A9D967B7F5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6">
            <a:hlinkClick r:id="rId10" action="ppaction://hlinksldjump"/>
            <a:extLst>
              <a:ext uri="{FF2B5EF4-FFF2-40B4-BE49-F238E27FC236}">
                <a16:creationId xmlns:a16="http://schemas.microsoft.com/office/drawing/2014/main" id="{EA5D4FCC-6D07-EC68-7B58-0000D4912E92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hlinkClick r:id="rId11" action="ppaction://hlinksldjump"/>
            <a:extLst>
              <a:ext uri="{FF2B5EF4-FFF2-40B4-BE49-F238E27FC236}">
                <a16:creationId xmlns:a16="http://schemas.microsoft.com/office/drawing/2014/main" id="{54F2CA7D-027D-B525-4C1A-C79DBABB39B9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0E39AD-08B4-9C7A-FC9F-92C3B03AAB93}"/>
              </a:ext>
            </a:extLst>
          </p:cNvPr>
          <p:cNvSpPr txBox="1"/>
          <p:nvPr/>
        </p:nvSpPr>
        <p:spPr>
          <a:xfrm>
            <a:off x="1443874" y="4321409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C71B3E-ADFD-0366-0C23-CF47EDC344FA}"/>
              </a:ext>
            </a:extLst>
          </p:cNvPr>
          <p:cNvSpPr txBox="1"/>
          <p:nvPr/>
        </p:nvSpPr>
        <p:spPr>
          <a:xfrm>
            <a:off x="4156594" y="4321409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339EA1-485C-8AE9-A8EC-4907EA67F4AA}"/>
              </a:ext>
            </a:extLst>
          </p:cNvPr>
          <p:cNvSpPr txBox="1"/>
          <p:nvPr/>
        </p:nvSpPr>
        <p:spPr>
          <a:xfrm>
            <a:off x="6952444" y="4321409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742D6AD-8981-229F-6057-3E37BEDD1AFB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8634543-1DAD-075C-F3B3-8984D1FD05D2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0CDE84A-F6A1-7A03-7BCB-1A7780F73DF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CEC61A-7499-98D3-26E9-448278403B89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5E6C098-3C65-F394-C5A8-3B45B15B5BA2}"/>
              </a:ext>
            </a:extLst>
          </p:cNvPr>
          <p:cNvSpPr txBox="1">
            <a:spLocks/>
          </p:cNvSpPr>
          <p:nvPr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32</a:t>
            </a:fld>
            <a:endParaRPr lang="en-US" sz="1600" dirty="0">
              <a:solidFill>
                <a:srgbClr val="314559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99A5E4F-BFC0-3C63-0E83-A74CEAA94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066295-A221-A81F-6818-B67E4BB019D6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8DAEFAF-E7E6-F337-45BA-1997A2679323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66790A-FF82-CE34-CCF9-C782A8407AB6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DF4F11-BCB7-3635-A448-B4653EC131E5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57AB663-CC2E-0DA5-CCD6-2F8461C166BC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CA0C31-0E7B-F34A-564A-A2A04074257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D71BF675-B973-0120-1B73-96E58BBC0BCE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1451E441-5856-7E28-C1A4-9F1008CA900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813E2790-9D9B-4D40-8D49-9710ABE20B88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E0428E7B-C4D2-B6D1-CCA2-D51F13457DE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54113AD9-35B5-1288-C477-0D3BD9F3BC99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id="{288F5D4A-9A19-2366-DB55-F09FD6BF8F15}"/>
              </a:ext>
            </a:extLst>
          </p:cNvPr>
          <p:cNvSpPr>
            <a:spLocks/>
          </p:cNvSpPr>
          <p:nvPr/>
        </p:nvSpPr>
        <p:spPr bwMode="auto">
          <a:xfrm>
            <a:off x="1285482" y="2388081"/>
            <a:ext cx="2662238" cy="2222500"/>
          </a:xfrm>
          <a:custGeom>
            <a:avLst/>
            <a:gdLst>
              <a:gd name="T0" fmla="*/ 699 w 699"/>
              <a:gd name="T1" fmla="*/ 291 h 583"/>
              <a:gd name="T2" fmla="*/ 654 w 699"/>
              <a:gd name="T3" fmla="*/ 219 h 583"/>
              <a:gd name="T4" fmla="*/ 574 w 699"/>
              <a:gd name="T5" fmla="*/ 219 h 583"/>
              <a:gd name="T6" fmla="*/ 292 w 699"/>
              <a:gd name="T7" fmla="*/ 0 h 583"/>
              <a:gd name="T8" fmla="*/ 0 w 699"/>
              <a:gd name="T9" fmla="*/ 291 h 583"/>
              <a:gd name="T10" fmla="*/ 292 w 699"/>
              <a:gd name="T11" fmla="*/ 583 h 583"/>
              <a:gd name="T12" fmla="*/ 574 w 699"/>
              <a:gd name="T13" fmla="*/ 364 h 583"/>
              <a:gd name="T14" fmla="*/ 654 w 699"/>
              <a:gd name="T15" fmla="*/ 364 h 583"/>
              <a:gd name="T16" fmla="*/ 699 w 699"/>
              <a:gd name="T17" fmla="*/ 291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9" h="583">
                <a:moveTo>
                  <a:pt x="699" y="291"/>
                </a:moveTo>
                <a:cubicBezTo>
                  <a:pt x="654" y="219"/>
                  <a:pt x="654" y="219"/>
                  <a:pt x="654" y="219"/>
                </a:cubicBezTo>
                <a:cubicBezTo>
                  <a:pt x="574" y="219"/>
                  <a:pt x="574" y="219"/>
                  <a:pt x="574" y="219"/>
                </a:cubicBezTo>
                <a:cubicBezTo>
                  <a:pt x="542" y="93"/>
                  <a:pt x="428" y="0"/>
                  <a:pt x="292" y="0"/>
                </a:cubicBezTo>
                <a:cubicBezTo>
                  <a:pt x="131" y="0"/>
                  <a:pt x="0" y="130"/>
                  <a:pt x="0" y="291"/>
                </a:cubicBezTo>
                <a:cubicBezTo>
                  <a:pt x="0" y="452"/>
                  <a:pt x="131" y="583"/>
                  <a:pt x="292" y="583"/>
                </a:cubicBezTo>
                <a:cubicBezTo>
                  <a:pt x="428" y="583"/>
                  <a:pt x="542" y="490"/>
                  <a:pt x="574" y="364"/>
                </a:cubicBezTo>
                <a:cubicBezTo>
                  <a:pt x="654" y="364"/>
                  <a:pt x="654" y="364"/>
                  <a:pt x="654" y="364"/>
                </a:cubicBezTo>
                <a:lnTo>
                  <a:pt x="699" y="2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6EB29B8F-80D3-7EC4-886C-14D8F4C748BE}"/>
              </a:ext>
            </a:extLst>
          </p:cNvPr>
          <p:cNvSpPr>
            <a:spLocks/>
          </p:cNvSpPr>
          <p:nvPr/>
        </p:nvSpPr>
        <p:spPr bwMode="auto">
          <a:xfrm>
            <a:off x="3928670" y="2388081"/>
            <a:ext cx="2944813" cy="2222500"/>
          </a:xfrm>
          <a:custGeom>
            <a:avLst/>
            <a:gdLst>
              <a:gd name="T0" fmla="*/ 773 w 773"/>
              <a:gd name="T1" fmla="*/ 291 h 583"/>
              <a:gd name="T2" fmla="*/ 729 w 773"/>
              <a:gd name="T3" fmla="*/ 219 h 583"/>
              <a:gd name="T4" fmla="*/ 649 w 773"/>
              <a:gd name="T5" fmla="*/ 219 h 583"/>
              <a:gd name="T6" fmla="*/ 367 w 773"/>
              <a:gd name="T7" fmla="*/ 0 h 583"/>
              <a:gd name="T8" fmla="*/ 84 w 773"/>
              <a:gd name="T9" fmla="*/ 219 h 583"/>
              <a:gd name="T10" fmla="*/ 0 w 773"/>
              <a:gd name="T11" fmla="*/ 219 h 583"/>
              <a:gd name="T12" fmla="*/ 44 w 773"/>
              <a:gd name="T13" fmla="*/ 291 h 583"/>
              <a:gd name="T14" fmla="*/ 0 w 773"/>
              <a:gd name="T15" fmla="*/ 364 h 583"/>
              <a:gd name="T16" fmla="*/ 84 w 773"/>
              <a:gd name="T17" fmla="*/ 364 h 583"/>
              <a:gd name="T18" fmla="*/ 367 w 773"/>
              <a:gd name="T19" fmla="*/ 583 h 583"/>
              <a:gd name="T20" fmla="*/ 649 w 773"/>
              <a:gd name="T21" fmla="*/ 364 h 583"/>
              <a:gd name="T22" fmla="*/ 729 w 773"/>
              <a:gd name="T23" fmla="*/ 364 h 583"/>
              <a:gd name="T24" fmla="*/ 773 w 773"/>
              <a:gd name="T25" fmla="*/ 291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3" h="583">
                <a:moveTo>
                  <a:pt x="773" y="291"/>
                </a:moveTo>
                <a:cubicBezTo>
                  <a:pt x="729" y="219"/>
                  <a:pt x="729" y="219"/>
                  <a:pt x="729" y="219"/>
                </a:cubicBezTo>
                <a:cubicBezTo>
                  <a:pt x="649" y="219"/>
                  <a:pt x="649" y="219"/>
                  <a:pt x="649" y="219"/>
                </a:cubicBezTo>
                <a:cubicBezTo>
                  <a:pt x="617" y="93"/>
                  <a:pt x="502" y="0"/>
                  <a:pt x="367" y="0"/>
                </a:cubicBezTo>
                <a:cubicBezTo>
                  <a:pt x="231" y="0"/>
                  <a:pt x="116" y="93"/>
                  <a:pt x="84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44" y="291"/>
                  <a:pt x="44" y="291"/>
                  <a:pt x="44" y="291"/>
                </a:cubicBezTo>
                <a:cubicBezTo>
                  <a:pt x="0" y="364"/>
                  <a:pt x="0" y="364"/>
                  <a:pt x="0" y="364"/>
                </a:cubicBezTo>
                <a:cubicBezTo>
                  <a:pt x="84" y="364"/>
                  <a:pt x="84" y="364"/>
                  <a:pt x="84" y="364"/>
                </a:cubicBezTo>
                <a:cubicBezTo>
                  <a:pt x="116" y="490"/>
                  <a:pt x="231" y="583"/>
                  <a:pt x="367" y="583"/>
                </a:cubicBezTo>
                <a:cubicBezTo>
                  <a:pt x="502" y="583"/>
                  <a:pt x="617" y="490"/>
                  <a:pt x="649" y="364"/>
                </a:cubicBezTo>
                <a:cubicBezTo>
                  <a:pt x="729" y="364"/>
                  <a:pt x="729" y="364"/>
                  <a:pt x="729" y="364"/>
                </a:cubicBezTo>
                <a:lnTo>
                  <a:pt x="773" y="2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7" name="Freeform 11">
            <a:extLst>
              <a:ext uri="{FF2B5EF4-FFF2-40B4-BE49-F238E27FC236}">
                <a16:creationId xmlns:a16="http://schemas.microsoft.com/office/drawing/2014/main" id="{20E19CBB-D9D1-6CFD-F42E-B40443883AFB}"/>
              </a:ext>
            </a:extLst>
          </p:cNvPr>
          <p:cNvSpPr>
            <a:spLocks/>
          </p:cNvSpPr>
          <p:nvPr/>
        </p:nvSpPr>
        <p:spPr bwMode="auto">
          <a:xfrm>
            <a:off x="6862370" y="2388081"/>
            <a:ext cx="2506663" cy="2222500"/>
          </a:xfrm>
          <a:custGeom>
            <a:avLst/>
            <a:gdLst>
              <a:gd name="T0" fmla="*/ 367 w 658"/>
              <a:gd name="T1" fmla="*/ 0 h 583"/>
              <a:gd name="T2" fmla="*/ 84 w 658"/>
              <a:gd name="T3" fmla="*/ 219 h 583"/>
              <a:gd name="T4" fmla="*/ 0 w 658"/>
              <a:gd name="T5" fmla="*/ 219 h 583"/>
              <a:gd name="T6" fmla="*/ 44 w 658"/>
              <a:gd name="T7" fmla="*/ 291 h 583"/>
              <a:gd name="T8" fmla="*/ 0 w 658"/>
              <a:gd name="T9" fmla="*/ 364 h 583"/>
              <a:gd name="T10" fmla="*/ 84 w 658"/>
              <a:gd name="T11" fmla="*/ 364 h 583"/>
              <a:gd name="T12" fmla="*/ 367 w 658"/>
              <a:gd name="T13" fmla="*/ 583 h 583"/>
              <a:gd name="T14" fmla="*/ 658 w 658"/>
              <a:gd name="T15" fmla="*/ 291 h 583"/>
              <a:gd name="T16" fmla="*/ 367 w 658"/>
              <a:gd name="T17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8" h="583">
                <a:moveTo>
                  <a:pt x="367" y="0"/>
                </a:moveTo>
                <a:cubicBezTo>
                  <a:pt x="231" y="0"/>
                  <a:pt x="117" y="93"/>
                  <a:pt x="84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44" y="291"/>
                  <a:pt x="44" y="291"/>
                  <a:pt x="44" y="291"/>
                </a:cubicBezTo>
                <a:cubicBezTo>
                  <a:pt x="0" y="364"/>
                  <a:pt x="0" y="364"/>
                  <a:pt x="0" y="364"/>
                </a:cubicBezTo>
                <a:cubicBezTo>
                  <a:pt x="84" y="364"/>
                  <a:pt x="84" y="364"/>
                  <a:pt x="84" y="364"/>
                </a:cubicBezTo>
                <a:cubicBezTo>
                  <a:pt x="117" y="490"/>
                  <a:pt x="231" y="583"/>
                  <a:pt x="367" y="583"/>
                </a:cubicBezTo>
                <a:cubicBezTo>
                  <a:pt x="528" y="583"/>
                  <a:pt x="658" y="452"/>
                  <a:pt x="658" y="291"/>
                </a:cubicBezTo>
                <a:cubicBezTo>
                  <a:pt x="658" y="130"/>
                  <a:pt x="528" y="0"/>
                  <a:pt x="36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31A779A-BCB3-4411-7BC3-579DB1EC0C12}"/>
              </a:ext>
            </a:extLst>
          </p:cNvPr>
          <p:cNvGrpSpPr/>
          <p:nvPr/>
        </p:nvGrpSpPr>
        <p:grpSpPr>
          <a:xfrm>
            <a:off x="1606211" y="2699341"/>
            <a:ext cx="1556628" cy="1556628"/>
            <a:chOff x="7017281" y="2258750"/>
            <a:chExt cx="1072619" cy="1072619"/>
          </a:xfrm>
          <a:effectLst>
            <a:outerShdw blurRad="152400" dist="88900" dir="2700000" algn="tl" rotWithShape="0">
              <a:prstClr val="black">
                <a:alpha val="31000"/>
              </a:prstClr>
            </a:outerShdw>
          </a:effectLst>
        </p:grpSpPr>
        <p:sp>
          <p:nvSpPr>
            <p:cNvPr id="39" name="Oval 22">
              <a:extLst>
                <a:ext uri="{FF2B5EF4-FFF2-40B4-BE49-F238E27FC236}">
                  <a16:creationId xmlns:a16="http://schemas.microsoft.com/office/drawing/2014/main" id="{F8A813D5-24B4-081B-6E81-A28381BB4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2349500"/>
              <a:ext cx="939800" cy="939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E440DA3-E962-31C0-9F62-11170B52B4DF}"/>
                </a:ext>
              </a:extLst>
            </p:cNvPr>
            <p:cNvSpPr/>
            <p:nvPr/>
          </p:nvSpPr>
          <p:spPr>
            <a:xfrm>
              <a:off x="7091101" y="2346062"/>
              <a:ext cx="962845" cy="9628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6D9B8BC-D18C-65E6-EE35-7BD3F8E71B52}"/>
                </a:ext>
              </a:extLst>
            </p:cNvPr>
            <p:cNvSpPr/>
            <p:nvPr/>
          </p:nvSpPr>
          <p:spPr>
            <a:xfrm>
              <a:off x="7017281" y="2258750"/>
              <a:ext cx="1072619" cy="1072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2E6203D-55C3-5D7E-875B-FC9DAEBE5209}"/>
              </a:ext>
            </a:extLst>
          </p:cNvPr>
          <p:cNvGrpSpPr/>
          <p:nvPr/>
        </p:nvGrpSpPr>
        <p:grpSpPr>
          <a:xfrm>
            <a:off x="4549644" y="2707197"/>
            <a:ext cx="1556628" cy="1556628"/>
            <a:chOff x="7017281" y="2258750"/>
            <a:chExt cx="1072619" cy="1072619"/>
          </a:xfrm>
          <a:effectLst>
            <a:outerShdw blurRad="152400" dist="88900" dir="2700000" algn="tl" rotWithShape="0">
              <a:prstClr val="black">
                <a:alpha val="31000"/>
              </a:prstClr>
            </a:outerShdw>
          </a:effectLst>
        </p:grpSpPr>
        <p:sp>
          <p:nvSpPr>
            <p:cNvPr id="43" name="Oval 22">
              <a:extLst>
                <a:ext uri="{FF2B5EF4-FFF2-40B4-BE49-F238E27FC236}">
                  <a16:creationId xmlns:a16="http://schemas.microsoft.com/office/drawing/2014/main" id="{408B1DF1-C6B5-7C73-C3AF-76551F3C8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2349500"/>
              <a:ext cx="939800" cy="939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7E4D67E-E6D0-422C-A6EC-13806A40981E}"/>
                </a:ext>
              </a:extLst>
            </p:cNvPr>
            <p:cNvSpPr/>
            <p:nvPr/>
          </p:nvSpPr>
          <p:spPr>
            <a:xfrm>
              <a:off x="7091101" y="2346062"/>
              <a:ext cx="962845" cy="9628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03487E6-41B5-F564-79F0-900EC8AC9E3B}"/>
                </a:ext>
              </a:extLst>
            </p:cNvPr>
            <p:cNvSpPr/>
            <p:nvPr/>
          </p:nvSpPr>
          <p:spPr>
            <a:xfrm>
              <a:off x="7017281" y="2258750"/>
              <a:ext cx="1072619" cy="1072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799E4E3-1282-7DD2-D511-EE4FCE4BDB9B}"/>
              </a:ext>
            </a:extLst>
          </p:cNvPr>
          <p:cNvGrpSpPr/>
          <p:nvPr/>
        </p:nvGrpSpPr>
        <p:grpSpPr>
          <a:xfrm>
            <a:off x="7476182" y="2721017"/>
            <a:ext cx="1556628" cy="1556628"/>
            <a:chOff x="7017281" y="2258750"/>
            <a:chExt cx="1072619" cy="1072619"/>
          </a:xfrm>
          <a:effectLst>
            <a:outerShdw blurRad="152400" dist="88900" dir="2700000" algn="tl" rotWithShape="0">
              <a:prstClr val="black">
                <a:alpha val="31000"/>
              </a:prstClr>
            </a:outerShdw>
          </a:effectLst>
        </p:grpSpPr>
        <p:sp>
          <p:nvSpPr>
            <p:cNvPr id="47" name="Oval 22">
              <a:extLst>
                <a:ext uri="{FF2B5EF4-FFF2-40B4-BE49-F238E27FC236}">
                  <a16:creationId xmlns:a16="http://schemas.microsoft.com/office/drawing/2014/main" id="{8370FAC4-8AF9-A9C0-5FDB-5808EF502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2349500"/>
              <a:ext cx="939800" cy="939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4F298B9-99F5-86EC-899B-AC06CE139452}"/>
                </a:ext>
              </a:extLst>
            </p:cNvPr>
            <p:cNvSpPr/>
            <p:nvPr/>
          </p:nvSpPr>
          <p:spPr>
            <a:xfrm>
              <a:off x="7091101" y="2346062"/>
              <a:ext cx="962845" cy="9628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F42FAE2-4C34-0DC5-C19F-1EA96EA59A77}"/>
                </a:ext>
              </a:extLst>
            </p:cNvPr>
            <p:cNvSpPr/>
            <p:nvPr/>
          </p:nvSpPr>
          <p:spPr>
            <a:xfrm>
              <a:off x="7017281" y="2258750"/>
              <a:ext cx="1072619" cy="1072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/>
            </a:p>
          </p:txBody>
        </p:sp>
      </p:grpSp>
      <p:sp>
        <p:nvSpPr>
          <p:cNvPr id="50" name="Freeform 15">
            <a:extLst>
              <a:ext uri="{FF2B5EF4-FFF2-40B4-BE49-F238E27FC236}">
                <a16:creationId xmlns:a16="http://schemas.microsoft.com/office/drawing/2014/main" id="{A864D0CA-7FDA-9252-A289-23A4A32688DA}"/>
              </a:ext>
            </a:extLst>
          </p:cNvPr>
          <p:cNvSpPr>
            <a:spLocks noEditPoints="1"/>
          </p:cNvSpPr>
          <p:nvPr/>
        </p:nvSpPr>
        <p:spPr bwMode="auto">
          <a:xfrm>
            <a:off x="7988293" y="3188819"/>
            <a:ext cx="563501" cy="598720"/>
          </a:xfrm>
          <a:custGeom>
            <a:avLst/>
            <a:gdLst>
              <a:gd name="T0" fmla="*/ 70 w 80"/>
              <a:gd name="T1" fmla="*/ 48 h 85"/>
              <a:gd name="T2" fmla="*/ 80 w 80"/>
              <a:gd name="T3" fmla="*/ 58 h 85"/>
              <a:gd name="T4" fmla="*/ 73 w 80"/>
              <a:gd name="T5" fmla="*/ 69 h 85"/>
              <a:gd name="T6" fmla="*/ 60 w 80"/>
              <a:gd name="T7" fmla="*/ 66 h 85"/>
              <a:gd name="T8" fmla="*/ 50 w 80"/>
              <a:gd name="T9" fmla="*/ 72 h 85"/>
              <a:gd name="T10" fmla="*/ 46 w 80"/>
              <a:gd name="T11" fmla="*/ 85 h 85"/>
              <a:gd name="T12" fmla="*/ 33 w 80"/>
              <a:gd name="T13" fmla="*/ 85 h 85"/>
              <a:gd name="T14" fmla="*/ 29 w 80"/>
              <a:gd name="T15" fmla="*/ 72 h 85"/>
              <a:gd name="T16" fmla="*/ 20 w 80"/>
              <a:gd name="T17" fmla="*/ 66 h 85"/>
              <a:gd name="T18" fmla="*/ 6 w 80"/>
              <a:gd name="T19" fmla="*/ 69 h 85"/>
              <a:gd name="T20" fmla="*/ 0 w 80"/>
              <a:gd name="T21" fmla="*/ 58 h 85"/>
              <a:gd name="T22" fmla="*/ 9 w 80"/>
              <a:gd name="T23" fmla="*/ 48 h 85"/>
              <a:gd name="T24" fmla="*/ 9 w 80"/>
              <a:gd name="T25" fmla="*/ 42 h 85"/>
              <a:gd name="T26" fmla="*/ 9 w 80"/>
              <a:gd name="T27" fmla="*/ 37 h 85"/>
              <a:gd name="T28" fmla="*/ 0 w 80"/>
              <a:gd name="T29" fmla="*/ 26 h 85"/>
              <a:gd name="T30" fmla="*/ 6 w 80"/>
              <a:gd name="T31" fmla="*/ 16 h 85"/>
              <a:gd name="T32" fmla="*/ 20 w 80"/>
              <a:gd name="T33" fmla="*/ 19 h 85"/>
              <a:gd name="T34" fmla="*/ 29 w 80"/>
              <a:gd name="T35" fmla="*/ 13 h 85"/>
              <a:gd name="T36" fmla="*/ 33 w 80"/>
              <a:gd name="T37" fmla="*/ 0 h 85"/>
              <a:gd name="T38" fmla="*/ 46 w 80"/>
              <a:gd name="T39" fmla="*/ 0 h 85"/>
              <a:gd name="T40" fmla="*/ 50 w 80"/>
              <a:gd name="T41" fmla="*/ 13 h 85"/>
              <a:gd name="T42" fmla="*/ 60 w 80"/>
              <a:gd name="T43" fmla="*/ 19 h 85"/>
              <a:gd name="T44" fmla="*/ 73 w 80"/>
              <a:gd name="T45" fmla="*/ 16 h 85"/>
              <a:gd name="T46" fmla="*/ 80 w 80"/>
              <a:gd name="T47" fmla="*/ 26 h 85"/>
              <a:gd name="T48" fmla="*/ 70 w 80"/>
              <a:gd name="T49" fmla="*/ 37 h 85"/>
              <a:gd name="T50" fmla="*/ 71 w 80"/>
              <a:gd name="T51" fmla="*/ 42 h 85"/>
              <a:gd name="T52" fmla="*/ 70 w 80"/>
              <a:gd name="T53" fmla="*/ 48 h 85"/>
              <a:gd name="T54" fmla="*/ 40 w 80"/>
              <a:gd name="T55" fmla="*/ 28 h 85"/>
              <a:gd name="T56" fmla="*/ 25 w 80"/>
              <a:gd name="T57" fmla="*/ 42 h 85"/>
              <a:gd name="T58" fmla="*/ 40 w 80"/>
              <a:gd name="T59" fmla="*/ 57 h 85"/>
              <a:gd name="T60" fmla="*/ 55 w 80"/>
              <a:gd name="T61" fmla="*/ 42 h 85"/>
              <a:gd name="T62" fmla="*/ 40 w 80"/>
              <a:gd name="T63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" h="85">
                <a:moveTo>
                  <a:pt x="70" y="48"/>
                </a:moveTo>
                <a:cubicBezTo>
                  <a:pt x="80" y="58"/>
                  <a:pt x="80" y="58"/>
                  <a:pt x="80" y="58"/>
                </a:cubicBezTo>
                <a:cubicBezTo>
                  <a:pt x="73" y="69"/>
                  <a:pt x="73" y="69"/>
                  <a:pt x="73" y="69"/>
                </a:cubicBezTo>
                <a:cubicBezTo>
                  <a:pt x="60" y="66"/>
                  <a:pt x="60" y="66"/>
                  <a:pt x="60" y="66"/>
                </a:cubicBezTo>
                <a:cubicBezTo>
                  <a:pt x="57" y="68"/>
                  <a:pt x="54" y="70"/>
                  <a:pt x="50" y="72"/>
                </a:cubicBezTo>
                <a:cubicBezTo>
                  <a:pt x="46" y="85"/>
                  <a:pt x="46" y="85"/>
                  <a:pt x="46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29" y="72"/>
                  <a:pt x="29" y="72"/>
                  <a:pt x="29" y="72"/>
                </a:cubicBezTo>
                <a:cubicBezTo>
                  <a:pt x="26" y="70"/>
                  <a:pt x="22" y="68"/>
                  <a:pt x="20" y="66"/>
                </a:cubicBezTo>
                <a:cubicBezTo>
                  <a:pt x="6" y="69"/>
                  <a:pt x="6" y="69"/>
                  <a:pt x="6" y="69"/>
                </a:cubicBezTo>
                <a:cubicBezTo>
                  <a:pt x="0" y="58"/>
                  <a:pt x="0" y="58"/>
                  <a:pt x="0" y="5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6"/>
                  <a:pt x="9" y="44"/>
                  <a:pt x="9" y="42"/>
                </a:cubicBezTo>
                <a:cubicBezTo>
                  <a:pt x="9" y="40"/>
                  <a:pt x="9" y="38"/>
                  <a:pt x="9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16"/>
                  <a:pt x="6" y="16"/>
                  <a:pt x="6" y="16"/>
                </a:cubicBezTo>
                <a:cubicBezTo>
                  <a:pt x="20" y="19"/>
                  <a:pt x="20" y="19"/>
                  <a:pt x="20" y="19"/>
                </a:cubicBezTo>
                <a:cubicBezTo>
                  <a:pt x="22" y="16"/>
                  <a:pt x="26" y="14"/>
                  <a:pt x="29" y="13"/>
                </a:cubicBezTo>
                <a:cubicBezTo>
                  <a:pt x="33" y="0"/>
                  <a:pt x="33" y="0"/>
                  <a:pt x="3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50" y="13"/>
                  <a:pt x="50" y="13"/>
                  <a:pt x="50" y="13"/>
                </a:cubicBezTo>
                <a:cubicBezTo>
                  <a:pt x="54" y="14"/>
                  <a:pt x="57" y="16"/>
                  <a:pt x="60" y="19"/>
                </a:cubicBezTo>
                <a:cubicBezTo>
                  <a:pt x="73" y="16"/>
                  <a:pt x="73" y="16"/>
                  <a:pt x="73" y="16"/>
                </a:cubicBezTo>
                <a:cubicBezTo>
                  <a:pt x="80" y="26"/>
                  <a:pt x="80" y="26"/>
                  <a:pt x="80" y="26"/>
                </a:cubicBezTo>
                <a:cubicBezTo>
                  <a:pt x="70" y="37"/>
                  <a:pt x="70" y="37"/>
                  <a:pt x="70" y="37"/>
                </a:cubicBezTo>
                <a:cubicBezTo>
                  <a:pt x="70" y="38"/>
                  <a:pt x="71" y="40"/>
                  <a:pt x="71" y="42"/>
                </a:cubicBezTo>
                <a:cubicBezTo>
                  <a:pt x="71" y="44"/>
                  <a:pt x="70" y="46"/>
                  <a:pt x="70" y="48"/>
                </a:cubicBezTo>
                <a:close/>
                <a:moveTo>
                  <a:pt x="40" y="28"/>
                </a:moveTo>
                <a:cubicBezTo>
                  <a:pt x="32" y="28"/>
                  <a:pt x="25" y="34"/>
                  <a:pt x="25" y="42"/>
                </a:cubicBezTo>
                <a:cubicBezTo>
                  <a:pt x="25" y="51"/>
                  <a:pt x="32" y="57"/>
                  <a:pt x="40" y="57"/>
                </a:cubicBezTo>
                <a:cubicBezTo>
                  <a:pt x="48" y="57"/>
                  <a:pt x="55" y="51"/>
                  <a:pt x="55" y="42"/>
                </a:cubicBezTo>
                <a:cubicBezTo>
                  <a:pt x="55" y="34"/>
                  <a:pt x="48" y="28"/>
                  <a:pt x="40" y="28"/>
                </a:cubicBezTo>
                <a:close/>
              </a:path>
            </a:pathLst>
          </a:custGeom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1" name="Freeform 16">
            <a:extLst>
              <a:ext uri="{FF2B5EF4-FFF2-40B4-BE49-F238E27FC236}">
                <a16:creationId xmlns:a16="http://schemas.microsoft.com/office/drawing/2014/main" id="{3D753DCA-18E6-8E4A-8EE8-98406B05D3A5}"/>
              </a:ext>
            </a:extLst>
          </p:cNvPr>
          <p:cNvSpPr>
            <a:spLocks noEditPoints="1"/>
          </p:cNvSpPr>
          <p:nvPr/>
        </p:nvSpPr>
        <p:spPr bwMode="auto">
          <a:xfrm>
            <a:off x="5120237" y="3148246"/>
            <a:ext cx="428496" cy="598721"/>
          </a:xfrm>
          <a:custGeom>
            <a:avLst/>
            <a:gdLst>
              <a:gd name="T0" fmla="*/ 5 w 61"/>
              <a:gd name="T1" fmla="*/ 48 h 85"/>
              <a:gd name="T2" fmla="*/ 0 w 61"/>
              <a:gd name="T3" fmla="*/ 31 h 85"/>
              <a:gd name="T4" fmla="*/ 31 w 61"/>
              <a:gd name="T5" fmla="*/ 0 h 85"/>
              <a:gd name="T6" fmla="*/ 61 w 61"/>
              <a:gd name="T7" fmla="*/ 31 h 85"/>
              <a:gd name="T8" fmla="*/ 56 w 61"/>
              <a:gd name="T9" fmla="*/ 48 h 85"/>
              <a:gd name="T10" fmla="*/ 48 w 61"/>
              <a:gd name="T11" fmla="*/ 67 h 85"/>
              <a:gd name="T12" fmla="*/ 13 w 61"/>
              <a:gd name="T13" fmla="*/ 67 h 85"/>
              <a:gd name="T14" fmla="*/ 5 w 61"/>
              <a:gd name="T15" fmla="*/ 48 h 85"/>
              <a:gd name="T16" fmla="*/ 13 w 61"/>
              <a:gd name="T17" fmla="*/ 85 h 85"/>
              <a:gd name="T18" fmla="*/ 48 w 61"/>
              <a:gd name="T1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85">
                <a:moveTo>
                  <a:pt x="5" y="48"/>
                </a:moveTo>
                <a:cubicBezTo>
                  <a:pt x="2" y="43"/>
                  <a:pt x="0" y="37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7" y="0"/>
                  <a:pt x="61" y="14"/>
                  <a:pt x="61" y="31"/>
                </a:cubicBezTo>
                <a:cubicBezTo>
                  <a:pt x="61" y="37"/>
                  <a:pt x="59" y="43"/>
                  <a:pt x="56" y="48"/>
                </a:cubicBezTo>
                <a:cubicBezTo>
                  <a:pt x="50" y="58"/>
                  <a:pt x="48" y="62"/>
                  <a:pt x="48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2"/>
                  <a:pt x="11" y="58"/>
                  <a:pt x="5" y="48"/>
                </a:cubicBezTo>
                <a:close/>
                <a:moveTo>
                  <a:pt x="13" y="85"/>
                </a:moveTo>
                <a:cubicBezTo>
                  <a:pt x="48" y="85"/>
                  <a:pt x="48" y="85"/>
                  <a:pt x="48" y="85"/>
                </a:cubicBezTo>
              </a:path>
            </a:pathLst>
          </a:custGeom>
          <a:solidFill>
            <a:srgbClr val="314559"/>
          </a:solidFill>
          <a:ln>
            <a:solidFill>
              <a:srgbClr val="314559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2" name="Freeform 17">
            <a:extLst>
              <a:ext uri="{FF2B5EF4-FFF2-40B4-BE49-F238E27FC236}">
                <a16:creationId xmlns:a16="http://schemas.microsoft.com/office/drawing/2014/main" id="{B338128F-B5B4-95DB-DEB3-88C666987926}"/>
              </a:ext>
            </a:extLst>
          </p:cNvPr>
          <p:cNvSpPr>
            <a:spLocks noEditPoints="1"/>
          </p:cNvSpPr>
          <p:nvPr/>
        </p:nvSpPr>
        <p:spPr bwMode="auto">
          <a:xfrm>
            <a:off x="2044733" y="3132829"/>
            <a:ext cx="692637" cy="498933"/>
          </a:xfrm>
          <a:custGeom>
            <a:avLst/>
            <a:gdLst>
              <a:gd name="T0" fmla="*/ 98 w 98"/>
              <a:gd name="T1" fmla="*/ 46 h 71"/>
              <a:gd name="T2" fmla="*/ 49 w 98"/>
              <a:gd name="T3" fmla="*/ 71 h 71"/>
              <a:gd name="T4" fmla="*/ 0 w 98"/>
              <a:gd name="T5" fmla="*/ 46 h 71"/>
              <a:gd name="T6" fmla="*/ 49 w 98"/>
              <a:gd name="T7" fmla="*/ 22 h 71"/>
              <a:gd name="T8" fmla="*/ 98 w 98"/>
              <a:gd name="T9" fmla="*/ 46 h 71"/>
              <a:gd name="T10" fmla="*/ 49 w 98"/>
              <a:gd name="T11" fmla="*/ 34 h 71"/>
              <a:gd name="T12" fmla="*/ 36 w 98"/>
              <a:gd name="T13" fmla="*/ 46 h 71"/>
              <a:gd name="T14" fmla="*/ 49 w 98"/>
              <a:gd name="T15" fmla="*/ 59 h 71"/>
              <a:gd name="T16" fmla="*/ 61 w 98"/>
              <a:gd name="T17" fmla="*/ 46 h 71"/>
              <a:gd name="T18" fmla="*/ 49 w 98"/>
              <a:gd name="T19" fmla="*/ 34 h 71"/>
              <a:gd name="T20" fmla="*/ 49 w 98"/>
              <a:gd name="T21" fmla="*/ 0 h 71"/>
              <a:gd name="T22" fmla="*/ 49 w 98"/>
              <a:gd name="T23" fmla="*/ 11 h 71"/>
              <a:gd name="T24" fmla="*/ 24 w 98"/>
              <a:gd name="T25" fmla="*/ 16 h 71"/>
              <a:gd name="T26" fmla="*/ 17 w 98"/>
              <a:gd name="T27" fmla="*/ 7 h 71"/>
              <a:gd name="T28" fmla="*/ 73 w 98"/>
              <a:gd name="T29" fmla="*/ 16 h 71"/>
              <a:gd name="T30" fmla="*/ 80 w 98"/>
              <a:gd name="T31" fmla="*/ 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8" h="71">
                <a:moveTo>
                  <a:pt x="98" y="46"/>
                </a:moveTo>
                <a:cubicBezTo>
                  <a:pt x="98" y="46"/>
                  <a:pt x="76" y="71"/>
                  <a:pt x="49" y="71"/>
                </a:cubicBezTo>
                <a:cubicBezTo>
                  <a:pt x="22" y="71"/>
                  <a:pt x="0" y="46"/>
                  <a:pt x="0" y="46"/>
                </a:cubicBezTo>
                <a:cubicBezTo>
                  <a:pt x="0" y="46"/>
                  <a:pt x="22" y="22"/>
                  <a:pt x="49" y="22"/>
                </a:cubicBezTo>
                <a:cubicBezTo>
                  <a:pt x="76" y="22"/>
                  <a:pt x="98" y="46"/>
                  <a:pt x="98" y="46"/>
                </a:cubicBezTo>
                <a:close/>
                <a:moveTo>
                  <a:pt x="49" y="34"/>
                </a:moveTo>
                <a:cubicBezTo>
                  <a:pt x="42" y="34"/>
                  <a:pt x="36" y="39"/>
                  <a:pt x="36" y="46"/>
                </a:cubicBezTo>
                <a:cubicBezTo>
                  <a:pt x="36" y="53"/>
                  <a:pt x="42" y="59"/>
                  <a:pt x="49" y="59"/>
                </a:cubicBezTo>
                <a:cubicBezTo>
                  <a:pt x="56" y="59"/>
                  <a:pt x="61" y="53"/>
                  <a:pt x="61" y="46"/>
                </a:cubicBezTo>
                <a:cubicBezTo>
                  <a:pt x="61" y="39"/>
                  <a:pt x="56" y="34"/>
                  <a:pt x="49" y="34"/>
                </a:cubicBezTo>
                <a:close/>
                <a:moveTo>
                  <a:pt x="49" y="0"/>
                </a:moveTo>
                <a:cubicBezTo>
                  <a:pt x="49" y="11"/>
                  <a:pt x="49" y="11"/>
                  <a:pt x="49" y="11"/>
                </a:cubicBezTo>
                <a:moveTo>
                  <a:pt x="24" y="16"/>
                </a:moveTo>
                <a:cubicBezTo>
                  <a:pt x="17" y="7"/>
                  <a:pt x="17" y="7"/>
                  <a:pt x="17" y="7"/>
                </a:cubicBezTo>
                <a:moveTo>
                  <a:pt x="73" y="16"/>
                </a:moveTo>
                <a:cubicBezTo>
                  <a:pt x="80" y="7"/>
                  <a:pt x="80" y="7"/>
                  <a:pt x="80" y="7"/>
                </a:cubicBezTo>
              </a:path>
            </a:pathLst>
          </a:custGeom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DE096D-BE29-0908-E73D-7DD1960D2481}"/>
              </a:ext>
            </a:extLst>
          </p:cNvPr>
          <p:cNvSpPr txBox="1"/>
          <p:nvPr/>
        </p:nvSpPr>
        <p:spPr>
          <a:xfrm>
            <a:off x="1149086" y="4496056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22755E-B8C3-5238-65B5-74F0D9C1EBE4}"/>
              </a:ext>
            </a:extLst>
          </p:cNvPr>
          <p:cNvSpPr txBox="1"/>
          <p:nvPr/>
        </p:nvSpPr>
        <p:spPr>
          <a:xfrm>
            <a:off x="4149762" y="760498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3EB090-790C-9DB2-2475-A693FB485AAB}"/>
              </a:ext>
            </a:extLst>
          </p:cNvPr>
          <p:cNvSpPr txBox="1"/>
          <p:nvPr/>
        </p:nvSpPr>
        <p:spPr>
          <a:xfrm>
            <a:off x="7076300" y="4406450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88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5" grpId="0" animBg="1"/>
      <p:bldP spid="36" grpId="0" animBg="1"/>
      <p:bldP spid="37" grpId="0" animBg="1"/>
      <p:bldP spid="50" grpId="0" animBg="1"/>
      <p:bldP spid="51" grpId="0" animBg="1"/>
      <p:bldP spid="52" grpId="0" animBg="1"/>
      <p:bldP spid="6" grpId="0"/>
      <p:bldP spid="7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D9C4995-9F3A-0ACE-6713-9F180B15A7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" r="33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8BF7FA5-92FA-2445-ED5B-E8517DDC5F4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9" b="4659"/>
          <a:stretch>
            <a:fillRect/>
          </a:stretch>
        </p:blipFill>
        <p:spPr/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4CDFA9-2F43-1831-626C-61EFBE097CE6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63A4A3E-26CA-49BC-7062-5B4375F0622B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B66AEA9D-68E1-7A01-9B51-EDA0BD56EFFA}"/>
              </a:ext>
            </a:extLst>
          </p:cNvPr>
          <p:cNvSpPr txBox="1">
            <a:spLocks/>
          </p:cNvSpPr>
          <p:nvPr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33</a:t>
            </a:fld>
            <a:endParaRPr lang="en-US" sz="1600" dirty="0">
              <a:solidFill>
                <a:srgbClr val="314559"/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9268CEB-B6A6-5B3B-9586-DC4726FD7D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C49BAD-1219-1B71-6342-A6DF979BA48E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E1A0A5-A021-4871-5E64-8869879E4E4F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F9C7595-2A39-13D2-045A-A035787EA3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546387-923D-D7F6-1AE8-253286A23441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134">
            <a:hlinkClick r:id="rId6" action="ppaction://hlinksldjump"/>
            <a:extLst>
              <a:ext uri="{FF2B5EF4-FFF2-40B4-BE49-F238E27FC236}">
                <a16:creationId xmlns:a16="http://schemas.microsoft.com/office/drawing/2014/main" id="{A031C065-A758-1C89-6EC6-C28BCF233160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0">
            <a:hlinkClick r:id="rId7" action="ppaction://hlinksldjump"/>
            <a:extLst>
              <a:ext uri="{FF2B5EF4-FFF2-40B4-BE49-F238E27FC236}">
                <a16:creationId xmlns:a16="http://schemas.microsoft.com/office/drawing/2014/main" id="{891146C7-EB02-8D42-516D-CB282512599A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hlinkClick r:id="rId8" action="ppaction://hlinksldjump"/>
            <a:extLst>
              <a:ext uri="{FF2B5EF4-FFF2-40B4-BE49-F238E27FC236}">
                <a16:creationId xmlns:a16="http://schemas.microsoft.com/office/drawing/2014/main" id="{E266AE18-BBF0-E639-2C0E-166689427B88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6">
            <a:hlinkClick r:id="rId9" action="ppaction://hlinksldjump"/>
            <a:extLst>
              <a:ext uri="{FF2B5EF4-FFF2-40B4-BE49-F238E27FC236}">
                <a16:creationId xmlns:a16="http://schemas.microsoft.com/office/drawing/2014/main" id="{A495C4F7-DD48-8725-4A05-DC4B6D9997DF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9">
            <a:hlinkClick r:id="rId10" action="ppaction://hlinksldjump"/>
            <a:extLst>
              <a:ext uri="{FF2B5EF4-FFF2-40B4-BE49-F238E27FC236}">
                <a16:creationId xmlns:a16="http://schemas.microsoft.com/office/drawing/2014/main" id="{E643B11D-E0EB-0639-1299-D48F32B12E4F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63CC89B-4790-504B-150C-0F4FE3BBC2D3}"/>
              </a:ext>
            </a:extLst>
          </p:cNvPr>
          <p:cNvSpPr/>
          <p:nvPr/>
        </p:nvSpPr>
        <p:spPr>
          <a:xfrm>
            <a:off x="1282629" y="3813910"/>
            <a:ext cx="3714187" cy="441358"/>
          </a:xfrm>
          <a:prstGeom prst="roundRect">
            <a:avLst>
              <a:gd name="adj" fmla="val 0"/>
            </a:avLst>
          </a:prstGeom>
          <a:solidFill>
            <a:srgbClr val="FEC9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01875-227D-80CD-8D04-E0EF80EC9F29}"/>
              </a:ext>
            </a:extLst>
          </p:cNvPr>
          <p:cNvSpPr txBox="1"/>
          <p:nvPr/>
        </p:nvSpPr>
        <p:spPr>
          <a:xfrm>
            <a:off x="1270191" y="4311254"/>
            <a:ext cx="3726625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8A8C491-BD2C-17D4-A2BA-E4B37121C9C0}"/>
              </a:ext>
            </a:extLst>
          </p:cNvPr>
          <p:cNvSpPr/>
          <p:nvPr/>
        </p:nvSpPr>
        <p:spPr>
          <a:xfrm>
            <a:off x="5689816" y="3821076"/>
            <a:ext cx="3714187" cy="441358"/>
          </a:xfrm>
          <a:prstGeom prst="roundRect">
            <a:avLst>
              <a:gd name="adj" fmla="val 0"/>
            </a:avLst>
          </a:prstGeom>
          <a:solidFill>
            <a:srgbClr val="3145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789EE8-F989-8826-91A5-7B96CDEC9FAA}"/>
              </a:ext>
            </a:extLst>
          </p:cNvPr>
          <p:cNvSpPr txBox="1"/>
          <p:nvPr/>
        </p:nvSpPr>
        <p:spPr>
          <a:xfrm>
            <a:off x="5689816" y="4255268"/>
            <a:ext cx="3726625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  <p:sp>
        <p:nvSpPr>
          <p:cNvPr id="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C55354F-D85C-4348-D168-029E49A55697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4D0FB7-202A-F2D9-742E-F9350FCBE8C4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5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 animBg="1"/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0CDE84A-F6A1-7A03-7BCB-1A7780F73DF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CEC61A-7499-98D3-26E9-448278403B89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5E6C098-3C65-F394-C5A8-3B45B15B5BA2}"/>
              </a:ext>
            </a:extLst>
          </p:cNvPr>
          <p:cNvSpPr txBox="1">
            <a:spLocks/>
          </p:cNvSpPr>
          <p:nvPr/>
        </p:nvSpPr>
        <p:spPr>
          <a:xfrm>
            <a:off x="11096094" y="6348957"/>
            <a:ext cx="48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600" smtClean="0">
                <a:solidFill>
                  <a:srgbClr val="314559"/>
                </a:solidFill>
              </a:rPr>
              <a:pPr algn="ctr"/>
              <a:t>34</a:t>
            </a:fld>
            <a:endParaRPr lang="en-US" sz="1600" dirty="0">
              <a:solidFill>
                <a:srgbClr val="314559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99A5E4F-BFC0-3C63-0E83-A74CEAA94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066295-A221-A81F-6818-B67E4BB019D6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8DAEFAF-E7E6-F337-45BA-1997A2679323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66790A-FF82-CE34-CCF9-C782A8407AB6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DF4F11-BCB7-3635-A448-B4653EC131E5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57AB663-CC2E-0DA5-CCD6-2F8461C166BC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CA0C31-0E7B-F34A-564A-A2A04074257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D71BF675-B973-0120-1B73-96E58BBC0BCE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1451E441-5856-7E28-C1A4-9F1008CA900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813E2790-9D9B-4D40-8D49-9710ABE20B88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E0428E7B-C4D2-B6D1-CCA2-D51F13457DE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54113AD9-35B5-1288-C477-0D3BD9F3BC99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F0A1E82-ECD9-700A-3DB8-A8B48C835D33}"/>
              </a:ext>
            </a:extLst>
          </p:cNvPr>
          <p:cNvSpPr>
            <a:spLocks/>
          </p:cNvSpPr>
          <p:nvPr/>
        </p:nvSpPr>
        <p:spPr bwMode="auto">
          <a:xfrm>
            <a:off x="5849748" y="1549790"/>
            <a:ext cx="2737548" cy="2084060"/>
          </a:xfrm>
          <a:custGeom>
            <a:avLst/>
            <a:gdLst>
              <a:gd name="T0" fmla="*/ 702 w 739"/>
              <a:gd name="T1" fmla="*/ 228 h 562"/>
              <a:gd name="T2" fmla="*/ 678 w 739"/>
              <a:gd name="T3" fmla="*/ 244 h 562"/>
              <a:gd name="T4" fmla="*/ 656 w 739"/>
              <a:gd name="T5" fmla="*/ 266 h 562"/>
              <a:gd name="T6" fmla="*/ 643 w 739"/>
              <a:gd name="T7" fmla="*/ 257 h 562"/>
              <a:gd name="T8" fmla="*/ 656 w 739"/>
              <a:gd name="T9" fmla="*/ 52 h 562"/>
              <a:gd name="T10" fmla="*/ 647 w 739"/>
              <a:gd name="T11" fmla="*/ 41 h 562"/>
              <a:gd name="T12" fmla="*/ 462 w 739"/>
              <a:gd name="T13" fmla="*/ 22 h 562"/>
              <a:gd name="T14" fmla="*/ 432 w 739"/>
              <a:gd name="T15" fmla="*/ 18 h 562"/>
              <a:gd name="T16" fmla="*/ 412 w 739"/>
              <a:gd name="T17" fmla="*/ 27 h 562"/>
              <a:gd name="T18" fmla="*/ 434 w 739"/>
              <a:gd name="T19" fmla="*/ 71 h 562"/>
              <a:gd name="T20" fmla="*/ 451 w 739"/>
              <a:gd name="T21" fmla="*/ 96 h 562"/>
              <a:gd name="T22" fmla="*/ 377 w 739"/>
              <a:gd name="T23" fmla="*/ 136 h 562"/>
              <a:gd name="T24" fmla="*/ 303 w 739"/>
              <a:gd name="T25" fmla="*/ 96 h 562"/>
              <a:gd name="T26" fmla="*/ 321 w 739"/>
              <a:gd name="T27" fmla="*/ 71 h 562"/>
              <a:gd name="T28" fmla="*/ 324 w 739"/>
              <a:gd name="T29" fmla="*/ 8 h 562"/>
              <a:gd name="T30" fmla="*/ 317 w 739"/>
              <a:gd name="T31" fmla="*/ 5 h 562"/>
              <a:gd name="T32" fmla="*/ 150 w 739"/>
              <a:gd name="T33" fmla="*/ 0 h 562"/>
              <a:gd name="T34" fmla="*/ 99 w 739"/>
              <a:gd name="T35" fmla="*/ 0 h 562"/>
              <a:gd name="T36" fmla="*/ 89 w 739"/>
              <a:gd name="T37" fmla="*/ 11 h 562"/>
              <a:gd name="T38" fmla="*/ 89 w 739"/>
              <a:gd name="T39" fmla="*/ 11 h 562"/>
              <a:gd name="T40" fmla="*/ 102 w 739"/>
              <a:gd name="T41" fmla="*/ 253 h 562"/>
              <a:gd name="T42" fmla="*/ 82 w 739"/>
              <a:gd name="T43" fmla="*/ 266 h 562"/>
              <a:gd name="T44" fmla="*/ 61 w 739"/>
              <a:gd name="T45" fmla="*/ 244 h 562"/>
              <a:gd name="T46" fmla="*/ 37 w 739"/>
              <a:gd name="T47" fmla="*/ 228 h 562"/>
              <a:gd name="T48" fmla="*/ 0 w 739"/>
              <a:gd name="T49" fmla="*/ 298 h 562"/>
              <a:gd name="T50" fmla="*/ 37 w 739"/>
              <a:gd name="T51" fmla="*/ 368 h 562"/>
              <a:gd name="T52" fmla="*/ 61 w 739"/>
              <a:gd name="T53" fmla="*/ 352 h 562"/>
              <a:gd name="T54" fmla="*/ 108 w 739"/>
              <a:gd name="T55" fmla="*/ 335 h 562"/>
              <a:gd name="T56" fmla="*/ 114 w 739"/>
              <a:gd name="T57" fmla="*/ 346 h 562"/>
              <a:gd name="T58" fmla="*/ 130 w 739"/>
              <a:gd name="T59" fmla="*/ 514 h 562"/>
              <a:gd name="T60" fmla="*/ 141 w 739"/>
              <a:gd name="T61" fmla="*/ 523 h 562"/>
              <a:gd name="T62" fmla="*/ 150 w 739"/>
              <a:gd name="T63" fmla="*/ 523 h 562"/>
              <a:gd name="T64" fmla="*/ 318 w 739"/>
              <a:gd name="T65" fmla="*/ 529 h 562"/>
              <a:gd name="T66" fmla="*/ 333 w 739"/>
              <a:gd name="T67" fmla="*/ 522 h 562"/>
              <a:gd name="T68" fmla="*/ 313 w 739"/>
              <a:gd name="T69" fmla="*/ 476 h 562"/>
              <a:gd name="T70" fmla="*/ 296 w 739"/>
              <a:gd name="T71" fmla="*/ 451 h 562"/>
              <a:gd name="T72" fmla="*/ 369 w 739"/>
              <a:gd name="T73" fmla="*/ 412 h 562"/>
              <a:gd name="T74" fmla="*/ 443 w 739"/>
              <a:gd name="T75" fmla="*/ 451 h 562"/>
              <a:gd name="T76" fmla="*/ 426 w 739"/>
              <a:gd name="T77" fmla="*/ 476 h 562"/>
              <a:gd name="T78" fmla="*/ 421 w 739"/>
              <a:gd name="T79" fmla="*/ 538 h 562"/>
              <a:gd name="T80" fmla="*/ 429 w 739"/>
              <a:gd name="T81" fmla="*/ 541 h 562"/>
              <a:gd name="T82" fmla="*/ 466 w 739"/>
              <a:gd name="T83" fmla="*/ 546 h 562"/>
              <a:gd name="T84" fmla="*/ 602 w 739"/>
              <a:gd name="T85" fmla="*/ 562 h 562"/>
              <a:gd name="T86" fmla="*/ 614 w 739"/>
              <a:gd name="T87" fmla="*/ 552 h 562"/>
              <a:gd name="T88" fmla="*/ 632 w 739"/>
              <a:gd name="T89" fmla="*/ 342 h 562"/>
              <a:gd name="T90" fmla="*/ 652 w 739"/>
              <a:gd name="T91" fmla="*/ 328 h 562"/>
              <a:gd name="T92" fmla="*/ 678 w 739"/>
              <a:gd name="T93" fmla="*/ 352 h 562"/>
              <a:gd name="T94" fmla="*/ 702 w 739"/>
              <a:gd name="T95" fmla="*/ 368 h 562"/>
              <a:gd name="T96" fmla="*/ 739 w 739"/>
              <a:gd name="T97" fmla="*/ 298 h 562"/>
              <a:gd name="T98" fmla="*/ 702 w 739"/>
              <a:gd name="T99" fmla="*/ 228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39" h="562">
                <a:moveTo>
                  <a:pt x="702" y="228"/>
                </a:moveTo>
                <a:cubicBezTo>
                  <a:pt x="693" y="228"/>
                  <a:pt x="685" y="234"/>
                  <a:pt x="678" y="244"/>
                </a:cubicBezTo>
                <a:cubicBezTo>
                  <a:pt x="670" y="256"/>
                  <a:pt x="663" y="263"/>
                  <a:pt x="656" y="266"/>
                </a:cubicBezTo>
                <a:cubicBezTo>
                  <a:pt x="650" y="270"/>
                  <a:pt x="643" y="264"/>
                  <a:pt x="643" y="257"/>
                </a:cubicBezTo>
                <a:cubicBezTo>
                  <a:pt x="649" y="203"/>
                  <a:pt x="655" y="87"/>
                  <a:pt x="656" y="52"/>
                </a:cubicBezTo>
                <a:cubicBezTo>
                  <a:pt x="657" y="47"/>
                  <a:pt x="652" y="42"/>
                  <a:pt x="647" y="41"/>
                </a:cubicBezTo>
                <a:cubicBezTo>
                  <a:pt x="613" y="38"/>
                  <a:pt x="507" y="29"/>
                  <a:pt x="462" y="22"/>
                </a:cubicBezTo>
                <a:cubicBezTo>
                  <a:pt x="452" y="21"/>
                  <a:pt x="442" y="19"/>
                  <a:pt x="432" y="18"/>
                </a:cubicBezTo>
                <a:cubicBezTo>
                  <a:pt x="424" y="17"/>
                  <a:pt x="416" y="20"/>
                  <a:pt x="412" y="27"/>
                </a:cubicBezTo>
                <a:cubicBezTo>
                  <a:pt x="403" y="41"/>
                  <a:pt x="410" y="53"/>
                  <a:pt x="434" y="71"/>
                </a:cubicBezTo>
                <a:cubicBezTo>
                  <a:pt x="445" y="78"/>
                  <a:pt x="451" y="87"/>
                  <a:pt x="451" y="96"/>
                </a:cubicBezTo>
                <a:cubicBezTo>
                  <a:pt x="451" y="118"/>
                  <a:pt x="418" y="136"/>
                  <a:pt x="377" y="136"/>
                </a:cubicBezTo>
                <a:cubicBezTo>
                  <a:pt x="337" y="136"/>
                  <a:pt x="303" y="118"/>
                  <a:pt x="303" y="96"/>
                </a:cubicBezTo>
                <a:cubicBezTo>
                  <a:pt x="303" y="87"/>
                  <a:pt x="310" y="78"/>
                  <a:pt x="321" y="71"/>
                </a:cubicBezTo>
                <a:cubicBezTo>
                  <a:pt x="354" y="46"/>
                  <a:pt x="355" y="33"/>
                  <a:pt x="324" y="8"/>
                </a:cubicBezTo>
                <a:cubicBezTo>
                  <a:pt x="322" y="7"/>
                  <a:pt x="319" y="6"/>
                  <a:pt x="317" y="5"/>
                </a:cubicBezTo>
                <a:cubicBezTo>
                  <a:pt x="272" y="2"/>
                  <a:pt x="218" y="0"/>
                  <a:pt x="150" y="0"/>
                </a:cubicBezTo>
                <a:cubicBezTo>
                  <a:pt x="137" y="0"/>
                  <a:pt x="113" y="0"/>
                  <a:pt x="99" y="0"/>
                </a:cubicBezTo>
                <a:cubicBezTo>
                  <a:pt x="93" y="1"/>
                  <a:pt x="89" y="5"/>
                  <a:pt x="89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1"/>
                  <a:pt x="94" y="193"/>
                  <a:pt x="102" y="253"/>
                </a:cubicBezTo>
                <a:cubicBezTo>
                  <a:pt x="103" y="264"/>
                  <a:pt x="91" y="271"/>
                  <a:pt x="82" y="266"/>
                </a:cubicBezTo>
                <a:cubicBezTo>
                  <a:pt x="76" y="262"/>
                  <a:pt x="69" y="255"/>
                  <a:pt x="61" y="244"/>
                </a:cubicBezTo>
                <a:cubicBezTo>
                  <a:pt x="55" y="234"/>
                  <a:pt x="46" y="228"/>
                  <a:pt x="37" y="228"/>
                </a:cubicBezTo>
                <a:cubicBezTo>
                  <a:pt x="17" y="228"/>
                  <a:pt x="0" y="259"/>
                  <a:pt x="0" y="298"/>
                </a:cubicBezTo>
                <a:cubicBezTo>
                  <a:pt x="0" y="337"/>
                  <a:pt x="17" y="368"/>
                  <a:pt x="37" y="368"/>
                </a:cubicBezTo>
                <a:cubicBezTo>
                  <a:pt x="46" y="368"/>
                  <a:pt x="55" y="362"/>
                  <a:pt x="61" y="352"/>
                </a:cubicBezTo>
                <a:cubicBezTo>
                  <a:pt x="80" y="326"/>
                  <a:pt x="92" y="321"/>
                  <a:pt x="108" y="335"/>
                </a:cubicBezTo>
                <a:cubicBezTo>
                  <a:pt x="111" y="338"/>
                  <a:pt x="114" y="342"/>
                  <a:pt x="114" y="346"/>
                </a:cubicBezTo>
                <a:cubicBezTo>
                  <a:pt x="120" y="386"/>
                  <a:pt x="128" y="482"/>
                  <a:pt x="130" y="514"/>
                </a:cubicBezTo>
                <a:cubicBezTo>
                  <a:pt x="131" y="519"/>
                  <a:pt x="135" y="523"/>
                  <a:pt x="141" y="523"/>
                </a:cubicBezTo>
                <a:cubicBezTo>
                  <a:pt x="150" y="523"/>
                  <a:pt x="150" y="523"/>
                  <a:pt x="150" y="523"/>
                </a:cubicBezTo>
                <a:cubicBezTo>
                  <a:pt x="219" y="523"/>
                  <a:pt x="272" y="526"/>
                  <a:pt x="318" y="529"/>
                </a:cubicBezTo>
                <a:cubicBezTo>
                  <a:pt x="324" y="529"/>
                  <a:pt x="330" y="527"/>
                  <a:pt x="333" y="522"/>
                </a:cubicBezTo>
                <a:cubicBezTo>
                  <a:pt x="345" y="507"/>
                  <a:pt x="338" y="495"/>
                  <a:pt x="313" y="476"/>
                </a:cubicBezTo>
                <a:cubicBezTo>
                  <a:pt x="302" y="469"/>
                  <a:pt x="296" y="460"/>
                  <a:pt x="296" y="451"/>
                </a:cubicBezTo>
                <a:cubicBezTo>
                  <a:pt x="296" y="429"/>
                  <a:pt x="329" y="412"/>
                  <a:pt x="369" y="412"/>
                </a:cubicBezTo>
                <a:cubicBezTo>
                  <a:pt x="410" y="412"/>
                  <a:pt x="443" y="429"/>
                  <a:pt x="443" y="451"/>
                </a:cubicBezTo>
                <a:cubicBezTo>
                  <a:pt x="443" y="460"/>
                  <a:pt x="436" y="469"/>
                  <a:pt x="426" y="476"/>
                </a:cubicBezTo>
                <a:cubicBezTo>
                  <a:pt x="393" y="501"/>
                  <a:pt x="391" y="514"/>
                  <a:pt x="421" y="538"/>
                </a:cubicBezTo>
                <a:cubicBezTo>
                  <a:pt x="424" y="539"/>
                  <a:pt x="426" y="540"/>
                  <a:pt x="429" y="541"/>
                </a:cubicBezTo>
                <a:cubicBezTo>
                  <a:pt x="441" y="542"/>
                  <a:pt x="454" y="544"/>
                  <a:pt x="466" y="546"/>
                </a:cubicBezTo>
                <a:cubicBezTo>
                  <a:pt x="499" y="551"/>
                  <a:pt x="574" y="559"/>
                  <a:pt x="602" y="562"/>
                </a:cubicBezTo>
                <a:cubicBezTo>
                  <a:pt x="608" y="562"/>
                  <a:pt x="613" y="558"/>
                  <a:pt x="614" y="552"/>
                </a:cubicBezTo>
                <a:cubicBezTo>
                  <a:pt x="616" y="515"/>
                  <a:pt x="625" y="397"/>
                  <a:pt x="632" y="342"/>
                </a:cubicBezTo>
                <a:cubicBezTo>
                  <a:pt x="633" y="332"/>
                  <a:pt x="642" y="325"/>
                  <a:pt x="652" y="328"/>
                </a:cubicBezTo>
                <a:cubicBezTo>
                  <a:pt x="660" y="330"/>
                  <a:pt x="668" y="338"/>
                  <a:pt x="678" y="352"/>
                </a:cubicBezTo>
                <a:cubicBezTo>
                  <a:pt x="685" y="362"/>
                  <a:pt x="693" y="368"/>
                  <a:pt x="702" y="368"/>
                </a:cubicBezTo>
                <a:cubicBezTo>
                  <a:pt x="723" y="368"/>
                  <a:pt x="739" y="337"/>
                  <a:pt x="739" y="298"/>
                </a:cubicBezTo>
                <a:cubicBezTo>
                  <a:pt x="739" y="259"/>
                  <a:pt x="723" y="228"/>
                  <a:pt x="702" y="228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D55A090-878C-4DA2-7E77-80BFD39E2661}"/>
              </a:ext>
            </a:extLst>
          </p:cNvPr>
          <p:cNvSpPr>
            <a:spLocks/>
          </p:cNvSpPr>
          <p:nvPr/>
        </p:nvSpPr>
        <p:spPr bwMode="auto">
          <a:xfrm>
            <a:off x="4159635" y="1257806"/>
            <a:ext cx="2090238" cy="2714376"/>
          </a:xfrm>
          <a:custGeom>
            <a:avLst/>
            <a:gdLst>
              <a:gd name="T0" fmla="*/ 563 w 564"/>
              <a:gd name="T1" fmla="*/ 586 h 732"/>
              <a:gd name="T2" fmla="*/ 549 w 564"/>
              <a:gd name="T3" fmla="*/ 436 h 732"/>
              <a:gd name="T4" fmla="*/ 537 w 564"/>
              <a:gd name="T5" fmla="*/ 433 h 732"/>
              <a:gd name="T6" fmla="*/ 531 w 564"/>
              <a:gd name="T7" fmla="*/ 440 h 732"/>
              <a:gd name="T8" fmla="*/ 493 w 564"/>
              <a:gd name="T9" fmla="*/ 464 h 732"/>
              <a:gd name="T10" fmla="*/ 439 w 564"/>
              <a:gd name="T11" fmla="*/ 377 h 732"/>
              <a:gd name="T12" fmla="*/ 493 w 564"/>
              <a:gd name="T13" fmla="*/ 290 h 732"/>
              <a:gd name="T14" fmla="*/ 520 w 564"/>
              <a:gd name="T15" fmla="*/ 301 h 732"/>
              <a:gd name="T16" fmla="*/ 530 w 564"/>
              <a:gd name="T17" fmla="*/ 296 h 732"/>
              <a:gd name="T18" fmla="*/ 523 w 564"/>
              <a:gd name="T19" fmla="*/ 98 h 732"/>
              <a:gd name="T20" fmla="*/ 505 w 564"/>
              <a:gd name="T21" fmla="*/ 81 h 732"/>
              <a:gd name="T22" fmla="*/ 325 w 564"/>
              <a:gd name="T23" fmla="*/ 97 h 732"/>
              <a:gd name="T24" fmla="*/ 315 w 564"/>
              <a:gd name="T25" fmla="*/ 82 h 732"/>
              <a:gd name="T26" fmla="*/ 336 w 564"/>
              <a:gd name="T27" fmla="*/ 61 h 732"/>
              <a:gd name="T28" fmla="*/ 352 w 564"/>
              <a:gd name="T29" fmla="*/ 37 h 732"/>
              <a:gd name="T30" fmla="*/ 282 w 564"/>
              <a:gd name="T31" fmla="*/ 0 h 732"/>
              <a:gd name="T32" fmla="*/ 212 w 564"/>
              <a:gd name="T33" fmla="*/ 37 h 732"/>
              <a:gd name="T34" fmla="*/ 229 w 564"/>
              <a:gd name="T35" fmla="*/ 61 h 732"/>
              <a:gd name="T36" fmla="*/ 253 w 564"/>
              <a:gd name="T37" fmla="*/ 95 h 732"/>
              <a:gd name="T38" fmla="*/ 237 w 564"/>
              <a:gd name="T39" fmla="*/ 109 h 732"/>
              <a:gd name="T40" fmla="*/ 59 w 564"/>
              <a:gd name="T41" fmla="*/ 122 h 732"/>
              <a:gd name="T42" fmla="*/ 43 w 564"/>
              <a:gd name="T43" fmla="*/ 138 h 732"/>
              <a:gd name="T44" fmla="*/ 35 w 564"/>
              <a:gd name="T45" fmla="*/ 290 h 732"/>
              <a:gd name="T46" fmla="*/ 46 w 564"/>
              <a:gd name="T47" fmla="*/ 296 h 732"/>
              <a:gd name="T48" fmla="*/ 66 w 564"/>
              <a:gd name="T49" fmla="*/ 290 h 732"/>
              <a:gd name="T50" fmla="*/ 120 w 564"/>
              <a:gd name="T51" fmla="*/ 377 h 732"/>
              <a:gd name="T52" fmla="*/ 66 w 564"/>
              <a:gd name="T53" fmla="*/ 464 h 732"/>
              <a:gd name="T54" fmla="*/ 29 w 564"/>
              <a:gd name="T55" fmla="*/ 440 h 732"/>
              <a:gd name="T56" fmla="*/ 26 w 564"/>
              <a:gd name="T57" fmla="*/ 437 h 732"/>
              <a:gd name="T58" fmla="*/ 16 w 564"/>
              <a:gd name="T59" fmla="*/ 440 h 732"/>
              <a:gd name="T60" fmla="*/ 1 w 564"/>
              <a:gd name="T61" fmla="*/ 628 h 732"/>
              <a:gd name="T62" fmla="*/ 18 w 564"/>
              <a:gd name="T63" fmla="*/ 646 h 732"/>
              <a:gd name="T64" fmla="*/ 241 w 564"/>
              <a:gd name="T65" fmla="*/ 632 h 732"/>
              <a:gd name="T66" fmla="*/ 252 w 564"/>
              <a:gd name="T67" fmla="*/ 646 h 732"/>
              <a:gd name="T68" fmla="*/ 229 w 564"/>
              <a:gd name="T69" fmla="*/ 671 h 732"/>
              <a:gd name="T70" fmla="*/ 212 w 564"/>
              <a:gd name="T71" fmla="*/ 695 h 732"/>
              <a:gd name="T72" fmla="*/ 282 w 564"/>
              <a:gd name="T73" fmla="*/ 732 h 732"/>
              <a:gd name="T74" fmla="*/ 352 w 564"/>
              <a:gd name="T75" fmla="*/ 695 h 732"/>
              <a:gd name="T76" fmla="*/ 336 w 564"/>
              <a:gd name="T77" fmla="*/ 671 h 732"/>
              <a:gd name="T78" fmla="*/ 314 w 564"/>
              <a:gd name="T79" fmla="*/ 632 h 732"/>
              <a:gd name="T80" fmla="*/ 332 w 564"/>
              <a:gd name="T81" fmla="*/ 619 h 732"/>
              <a:gd name="T82" fmla="*/ 548 w 564"/>
              <a:gd name="T83" fmla="*/ 604 h 732"/>
              <a:gd name="T84" fmla="*/ 563 w 564"/>
              <a:gd name="T85" fmla="*/ 58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4" h="732">
                <a:moveTo>
                  <a:pt x="563" y="586"/>
                </a:moveTo>
                <a:cubicBezTo>
                  <a:pt x="561" y="550"/>
                  <a:pt x="554" y="471"/>
                  <a:pt x="549" y="436"/>
                </a:cubicBezTo>
                <a:cubicBezTo>
                  <a:pt x="548" y="430"/>
                  <a:pt x="541" y="428"/>
                  <a:pt x="537" y="433"/>
                </a:cubicBezTo>
                <a:cubicBezTo>
                  <a:pt x="535" y="435"/>
                  <a:pt x="533" y="437"/>
                  <a:pt x="531" y="440"/>
                </a:cubicBezTo>
                <a:cubicBezTo>
                  <a:pt x="521" y="455"/>
                  <a:pt x="508" y="464"/>
                  <a:pt x="493" y="464"/>
                </a:cubicBezTo>
                <a:cubicBezTo>
                  <a:pt x="463" y="464"/>
                  <a:pt x="439" y="426"/>
                  <a:pt x="439" y="377"/>
                </a:cubicBezTo>
                <a:cubicBezTo>
                  <a:pt x="439" y="328"/>
                  <a:pt x="463" y="290"/>
                  <a:pt x="493" y="290"/>
                </a:cubicBezTo>
                <a:cubicBezTo>
                  <a:pt x="503" y="290"/>
                  <a:pt x="512" y="294"/>
                  <a:pt x="520" y="301"/>
                </a:cubicBezTo>
                <a:cubicBezTo>
                  <a:pt x="524" y="304"/>
                  <a:pt x="530" y="302"/>
                  <a:pt x="530" y="296"/>
                </a:cubicBezTo>
                <a:cubicBezTo>
                  <a:pt x="528" y="266"/>
                  <a:pt x="524" y="143"/>
                  <a:pt x="523" y="98"/>
                </a:cubicBezTo>
                <a:cubicBezTo>
                  <a:pt x="523" y="88"/>
                  <a:pt x="515" y="81"/>
                  <a:pt x="505" y="81"/>
                </a:cubicBezTo>
                <a:cubicBezTo>
                  <a:pt x="465" y="84"/>
                  <a:pt x="366" y="91"/>
                  <a:pt x="325" y="97"/>
                </a:cubicBezTo>
                <a:cubicBezTo>
                  <a:pt x="317" y="98"/>
                  <a:pt x="311" y="89"/>
                  <a:pt x="315" y="82"/>
                </a:cubicBezTo>
                <a:cubicBezTo>
                  <a:pt x="319" y="76"/>
                  <a:pt x="326" y="69"/>
                  <a:pt x="336" y="61"/>
                </a:cubicBezTo>
                <a:cubicBezTo>
                  <a:pt x="346" y="55"/>
                  <a:pt x="352" y="46"/>
                  <a:pt x="352" y="37"/>
                </a:cubicBezTo>
                <a:cubicBezTo>
                  <a:pt x="352" y="17"/>
                  <a:pt x="321" y="0"/>
                  <a:pt x="282" y="0"/>
                </a:cubicBezTo>
                <a:cubicBezTo>
                  <a:pt x="244" y="0"/>
                  <a:pt x="212" y="17"/>
                  <a:pt x="212" y="37"/>
                </a:cubicBezTo>
                <a:cubicBezTo>
                  <a:pt x="212" y="46"/>
                  <a:pt x="218" y="55"/>
                  <a:pt x="229" y="61"/>
                </a:cubicBezTo>
                <a:cubicBezTo>
                  <a:pt x="247" y="75"/>
                  <a:pt x="255" y="85"/>
                  <a:pt x="253" y="95"/>
                </a:cubicBezTo>
                <a:cubicBezTo>
                  <a:pt x="251" y="103"/>
                  <a:pt x="245" y="108"/>
                  <a:pt x="237" y="109"/>
                </a:cubicBezTo>
                <a:cubicBezTo>
                  <a:pt x="197" y="114"/>
                  <a:pt x="97" y="120"/>
                  <a:pt x="59" y="122"/>
                </a:cubicBezTo>
                <a:cubicBezTo>
                  <a:pt x="50" y="123"/>
                  <a:pt x="43" y="130"/>
                  <a:pt x="43" y="138"/>
                </a:cubicBezTo>
                <a:cubicBezTo>
                  <a:pt x="42" y="173"/>
                  <a:pt x="39" y="256"/>
                  <a:pt x="35" y="290"/>
                </a:cubicBezTo>
                <a:cubicBezTo>
                  <a:pt x="35" y="296"/>
                  <a:pt x="41" y="299"/>
                  <a:pt x="46" y="296"/>
                </a:cubicBezTo>
                <a:cubicBezTo>
                  <a:pt x="52" y="292"/>
                  <a:pt x="59" y="290"/>
                  <a:pt x="66" y="290"/>
                </a:cubicBezTo>
                <a:cubicBezTo>
                  <a:pt x="97" y="290"/>
                  <a:pt x="120" y="328"/>
                  <a:pt x="120" y="377"/>
                </a:cubicBezTo>
                <a:cubicBezTo>
                  <a:pt x="120" y="426"/>
                  <a:pt x="97" y="464"/>
                  <a:pt x="66" y="464"/>
                </a:cubicBezTo>
                <a:cubicBezTo>
                  <a:pt x="52" y="464"/>
                  <a:pt x="39" y="455"/>
                  <a:pt x="29" y="440"/>
                </a:cubicBezTo>
                <a:cubicBezTo>
                  <a:pt x="28" y="439"/>
                  <a:pt x="27" y="438"/>
                  <a:pt x="26" y="437"/>
                </a:cubicBezTo>
                <a:cubicBezTo>
                  <a:pt x="23" y="433"/>
                  <a:pt x="17" y="435"/>
                  <a:pt x="16" y="440"/>
                </a:cubicBezTo>
                <a:cubicBezTo>
                  <a:pt x="11" y="482"/>
                  <a:pt x="4" y="586"/>
                  <a:pt x="1" y="628"/>
                </a:cubicBezTo>
                <a:cubicBezTo>
                  <a:pt x="0" y="638"/>
                  <a:pt x="9" y="647"/>
                  <a:pt x="18" y="646"/>
                </a:cubicBezTo>
                <a:cubicBezTo>
                  <a:pt x="66" y="644"/>
                  <a:pt x="193" y="638"/>
                  <a:pt x="241" y="632"/>
                </a:cubicBezTo>
                <a:cubicBezTo>
                  <a:pt x="249" y="631"/>
                  <a:pt x="255" y="638"/>
                  <a:pt x="252" y="646"/>
                </a:cubicBezTo>
                <a:cubicBezTo>
                  <a:pt x="249" y="653"/>
                  <a:pt x="242" y="661"/>
                  <a:pt x="229" y="671"/>
                </a:cubicBezTo>
                <a:cubicBezTo>
                  <a:pt x="218" y="677"/>
                  <a:pt x="212" y="686"/>
                  <a:pt x="212" y="695"/>
                </a:cubicBezTo>
                <a:cubicBezTo>
                  <a:pt x="212" y="715"/>
                  <a:pt x="244" y="732"/>
                  <a:pt x="282" y="732"/>
                </a:cubicBezTo>
                <a:cubicBezTo>
                  <a:pt x="321" y="732"/>
                  <a:pt x="352" y="715"/>
                  <a:pt x="352" y="695"/>
                </a:cubicBezTo>
                <a:cubicBezTo>
                  <a:pt x="352" y="686"/>
                  <a:pt x="346" y="677"/>
                  <a:pt x="336" y="671"/>
                </a:cubicBezTo>
                <a:cubicBezTo>
                  <a:pt x="315" y="655"/>
                  <a:pt x="308" y="644"/>
                  <a:pt x="314" y="632"/>
                </a:cubicBezTo>
                <a:cubicBezTo>
                  <a:pt x="317" y="625"/>
                  <a:pt x="324" y="620"/>
                  <a:pt x="332" y="619"/>
                </a:cubicBezTo>
                <a:cubicBezTo>
                  <a:pt x="379" y="613"/>
                  <a:pt x="502" y="606"/>
                  <a:pt x="548" y="604"/>
                </a:cubicBezTo>
                <a:cubicBezTo>
                  <a:pt x="557" y="603"/>
                  <a:pt x="564" y="595"/>
                  <a:pt x="563" y="586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BDAB381-A3DD-8FE6-6A80-D28B0F57368D}"/>
              </a:ext>
            </a:extLst>
          </p:cNvPr>
          <p:cNvSpPr>
            <a:spLocks/>
          </p:cNvSpPr>
          <p:nvPr/>
        </p:nvSpPr>
        <p:spPr bwMode="auto">
          <a:xfrm>
            <a:off x="2006056" y="1572964"/>
            <a:ext cx="2538258" cy="2084060"/>
          </a:xfrm>
          <a:custGeom>
            <a:avLst/>
            <a:gdLst>
              <a:gd name="T0" fmla="*/ 647 w 685"/>
              <a:gd name="T1" fmla="*/ 222 h 562"/>
              <a:gd name="T2" fmla="*/ 624 w 685"/>
              <a:gd name="T3" fmla="*/ 238 h 562"/>
              <a:gd name="T4" fmla="*/ 603 w 685"/>
              <a:gd name="T5" fmla="*/ 260 h 562"/>
              <a:gd name="T6" fmla="*/ 589 w 685"/>
              <a:gd name="T7" fmla="*/ 251 h 562"/>
              <a:gd name="T8" fmla="*/ 601 w 685"/>
              <a:gd name="T9" fmla="*/ 56 h 562"/>
              <a:gd name="T10" fmla="*/ 585 w 685"/>
              <a:gd name="T11" fmla="*/ 39 h 562"/>
              <a:gd name="T12" fmla="*/ 559 w 685"/>
              <a:gd name="T13" fmla="*/ 39 h 562"/>
              <a:gd name="T14" fmla="*/ 410 w 685"/>
              <a:gd name="T15" fmla="*/ 34 h 562"/>
              <a:gd name="T16" fmla="*/ 393 w 685"/>
              <a:gd name="T17" fmla="*/ 43 h 562"/>
              <a:gd name="T18" fmla="*/ 413 w 685"/>
              <a:gd name="T19" fmla="*/ 85 h 562"/>
              <a:gd name="T20" fmla="*/ 429 w 685"/>
              <a:gd name="T21" fmla="*/ 109 h 562"/>
              <a:gd name="T22" fmla="*/ 359 w 685"/>
              <a:gd name="T23" fmla="*/ 146 h 562"/>
              <a:gd name="T24" fmla="*/ 289 w 685"/>
              <a:gd name="T25" fmla="*/ 109 h 562"/>
              <a:gd name="T26" fmla="*/ 306 w 685"/>
              <a:gd name="T27" fmla="*/ 85 h 562"/>
              <a:gd name="T28" fmla="*/ 311 w 685"/>
              <a:gd name="T29" fmla="*/ 28 h 562"/>
              <a:gd name="T30" fmla="*/ 303 w 685"/>
              <a:gd name="T31" fmla="*/ 24 h 562"/>
              <a:gd name="T32" fmla="*/ 244 w 685"/>
              <a:gd name="T33" fmla="*/ 16 h 562"/>
              <a:gd name="T34" fmla="*/ 112 w 685"/>
              <a:gd name="T35" fmla="*/ 1 h 562"/>
              <a:gd name="T36" fmla="*/ 94 w 685"/>
              <a:gd name="T37" fmla="*/ 18 h 562"/>
              <a:gd name="T38" fmla="*/ 105 w 685"/>
              <a:gd name="T39" fmla="*/ 244 h 562"/>
              <a:gd name="T40" fmla="*/ 81 w 685"/>
              <a:gd name="T41" fmla="*/ 259 h 562"/>
              <a:gd name="T42" fmla="*/ 61 w 685"/>
              <a:gd name="T43" fmla="*/ 238 h 562"/>
              <a:gd name="T44" fmla="*/ 37 w 685"/>
              <a:gd name="T45" fmla="*/ 222 h 562"/>
              <a:gd name="T46" fmla="*/ 0 w 685"/>
              <a:gd name="T47" fmla="*/ 292 h 562"/>
              <a:gd name="T48" fmla="*/ 37 w 685"/>
              <a:gd name="T49" fmla="*/ 362 h 562"/>
              <a:gd name="T50" fmla="*/ 61 w 685"/>
              <a:gd name="T51" fmla="*/ 346 h 562"/>
              <a:gd name="T52" fmla="*/ 109 w 685"/>
              <a:gd name="T53" fmla="*/ 330 h 562"/>
              <a:gd name="T54" fmla="*/ 120 w 685"/>
              <a:gd name="T55" fmla="*/ 351 h 562"/>
              <a:gd name="T56" fmla="*/ 135 w 685"/>
              <a:gd name="T57" fmla="*/ 512 h 562"/>
              <a:gd name="T58" fmla="*/ 149 w 685"/>
              <a:gd name="T59" fmla="*/ 528 h 562"/>
              <a:gd name="T60" fmla="*/ 247 w 685"/>
              <a:gd name="T61" fmla="*/ 540 h 562"/>
              <a:gd name="T62" fmla="*/ 277 w 685"/>
              <a:gd name="T63" fmla="*/ 544 h 562"/>
              <a:gd name="T64" fmla="*/ 296 w 685"/>
              <a:gd name="T65" fmla="*/ 536 h 562"/>
              <a:gd name="T66" fmla="*/ 276 w 685"/>
              <a:gd name="T67" fmla="*/ 493 h 562"/>
              <a:gd name="T68" fmla="*/ 260 w 685"/>
              <a:gd name="T69" fmla="*/ 469 h 562"/>
              <a:gd name="T70" fmla="*/ 330 w 685"/>
              <a:gd name="T71" fmla="*/ 432 h 562"/>
              <a:gd name="T72" fmla="*/ 400 w 685"/>
              <a:gd name="T73" fmla="*/ 469 h 562"/>
              <a:gd name="T74" fmla="*/ 383 w 685"/>
              <a:gd name="T75" fmla="*/ 493 h 562"/>
              <a:gd name="T76" fmla="*/ 375 w 685"/>
              <a:gd name="T77" fmla="*/ 548 h 562"/>
              <a:gd name="T78" fmla="*/ 397 w 685"/>
              <a:gd name="T79" fmla="*/ 557 h 562"/>
              <a:gd name="T80" fmla="*/ 542 w 685"/>
              <a:gd name="T81" fmla="*/ 562 h 562"/>
              <a:gd name="T82" fmla="*/ 560 w 685"/>
              <a:gd name="T83" fmla="*/ 546 h 562"/>
              <a:gd name="T84" fmla="*/ 577 w 685"/>
              <a:gd name="T85" fmla="*/ 337 h 562"/>
              <a:gd name="T86" fmla="*/ 604 w 685"/>
              <a:gd name="T87" fmla="*/ 325 h 562"/>
              <a:gd name="T88" fmla="*/ 624 w 685"/>
              <a:gd name="T89" fmla="*/ 346 h 562"/>
              <a:gd name="T90" fmla="*/ 647 w 685"/>
              <a:gd name="T91" fmla="*/ 362 h 562"/>
              <a:gd name="T92" fmla="*/ 685 w 685"/>
              <a:gd name="T93" fmla="*/ 292 h 562"/>
              <a:gd name="T94" fmla="*/ 647 w 685"/>
              <a:gd name="T95" fmla="*/ 22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5" h="562">
                <a:moveTo>
                  <a:pt x="647" y="222"/>
                </a:moveTo>
                <a:cubicBezTo>
                  <a:pt x="638" y="222"/>
                  <a:pt x="630" y="228"/>
                  <a:pt x="624" y="238"/>
                </a:cubicBezTo>
                <a:cubicBezTo>
                  <a:pt x="616" y="249"/>
                  <a:pt x="609" y="256"/>
                  <a:pt x="603" y="260"/>
                </a:cubicBezTo>
                <a:cubicBezTo>
                  <a:pt x="596" y="264"/>
                  <a:pt x="588" y="258"/>
                  <a:pt x="589" y="251"/>
                </a:cubicBezTo>
                <a:cubicBezTo>
                  <a:pt x="594" y="209"/>
                  <a:pt x="599" y="99"/>
                  <a:pt x="601" y="56"/>
                </a:cubicBezTo>
                <a:cubicBezTo>
                  <a:pt x="602" y="46"/>
                  <a:pt x="594" y="39"/>
                  <a:pt x="585" y="39"/>
                </a:cubicBezTo>
                <a:cubicBezTo>
                  <a:pt x="576" y="39"/>
                  <a:pt x="566" y="39"/>
                  <a:pt x="559" y="39"/>
                </a:cubicBezTo>
                <a:cubicBezTo>
                  <a:pt x="500" y="39"/>
                  <a:pt x="451" y="37"/>
                  <a:pt x="410" y="34"/>
                </a:cubicBezTo>
                <a:cubicBezTo>
                  <a:pt x="403" y="34"/>
                  <a:pt x="396" y="37"/>
                  <a:pt x="393" y="43"/>
                </a:cubicBezTo>
                <a:cubicBezTo>
                  <a:pt x="383" y="57"/>
                  <a:pt x="390" y="68"/>
                  <a:pt x="413" y="85"/>
                </a:cubicBezTo>
                <a:cubicBezTo>
                  <a:pt x="423" y="92"/>
                  <a:pt x="429" y="100"/>
                  <a:pt x="429" y="109"/>
                </a:cubicBezTo>
                <a:cubicBezTo>
                  <a:pt x="429" y="130"/>
                  <a:pt x="398" y="146"/>
                  <a:pt x="359" y="146"/>
                </a:cubicBezTo>
                <a:cubicBezTo>
                  <a:pt x="321" y="146"/>
                  <a:pt x="289" y="130"/>
                  <a:pt x="289" y="109"/>
                </a:cubicBezTo>
                <a:cubicBezTo>
                  <a:pt x="289" y="100"/>
                  <a:pt x="295" y="92"/>
                  <a:pt x="306" y="85"/>
                </a:cubicBezTo>
                <a:cubicBezTo>
                  <a:pt x="336" y="62"/>
                  <a:pt x="338" y="50"/>
                  <a:pt x="311" y="28"/>
                </a:cubicBezTo>
                <a:cubicBezTo>
                  <a:pt x="309" y="26"/>
                  <a:pt x="306" y="25"/>
                  <a:pt x="303" y="24"/>
                </a:cubicBezTo>
                <a:cubicBezTo>
                  <a:pt x="283" y="22"/>
                  <a:pt x="263" y="19"/>
                  <a:pt x="244" y="16"/>
                </a:cubicBezTo>
                <a:cubicBezTo>
                  <a:pt x="212" y="12"/>
                  <a:pt x="145" y="5"/>
                  <a:pt x="112" y="1"/>
                </a:cubicBezTo>
                <a:cubicBezTo>
                  <a:pt x="102" y="0"/>
                  <a:pt x="93" y="8"/>
                  <a:pt x="94" y="18"/>
                </a:cubicBezTo>
                <a:cubicBezTo>
                  <a:pt x="95" y="67"/>
                  <a:pt x="100" y="196"/>
                  <a:pt x="105" y="244"/>
                </a:cubicBezTo>
                <a:cubicBezTo>
                  <a:pt x="107" y="257"/>
                  <a:pt x="92" y="266"/>
                  <a:pt x="81" y="259"/>
                </a:cubicBezTo>
                <a:cubicBezTo>
                  <a:pt x="75" y="255"/>
                  <a:pt x="68" y="248"/>
                  <a:pt x="61" y="238"/>
                </a:cubicBezTo>
                <a:cubicBezTo>
                  <a:pt x="54" y="228"/>
                  <a:pt x="46" y="222"/>
                  <a:pt x="37" y="222"/>
                </a:cubicBezTo>
                <a:cubicBezTo>
                  <a:pt x="16" y="222"/>
                  <a:pt x="0" y="253"/>
                  <a:pt x="0" y="292"/>
                </a:cubicBezTo>
                <a:cubicBezTo>
                  <a:pt x="0" y="331"/>
                  <a:pt x="16" y="362"/>
                  <a:pt x="37" y="362"/>
                </a:cubicBezTo>
                <a:cubicBezTo>
                  <a:pt x="46" y="362"/>
                  <a:pt x="54" y="356"/>
                  <a:pt x="61" y="346"/>
                </a:cubicBezTo>
                <a:cubicBezTo>
                  <a:pt x="80" y="320"/>
                  <a:pt x="93" y="314"/>
                  <a:pt x="109" y="330"/>
                </a:cubicBezTo>
                <a:cubicBezTo>
                  <a:pt x="115" y="336"/>
                  <a:pt x="119" y="343"/>
                  <a:pt x="120" y="351"/>
                </a:cubicBezTo>
                <a:cubicBezTo>
                  <a:pt x="125" y="389"/>
                  <a:pt x="132" y="478"/>
                  <a:pt x="135" y="512"/>
                </a:cubicBezTo>
                <a:cubicBezTo>
                  <a:pt x="135" y="520"/>
                  <a:pt x="141" y="527"/>
                  <a:pt x="149" y="528"/>
                </a:cubicBezTo>
                <a:cubicBezTo>
                  <a:pt x="173" y="530"/>
                  <a:pt x="223" y="536"/>
                  <a:pt x="247" y="540"/>
                </a:cubicBezTo>
                <a:cubicBezTo>
                  <a:pt x="257" y="541"/>
                  <a:pt x="267" y="543"/>
                  <a:pt x="277" y="544"/>
                </a:cubicBezTo>
                <a:cubicBezTo>
                  <a:pt x="284" y="545"/>
                  <a:pt x="291" y="542"/>
                  <a:pt x="296" y="536"/>
                </a:cubicBezTo>
                <a:cubicBezTo>
                  <a:pt x="306" y="522"/>
                  <a:pt x="299" y="510"/>
                  <a:pt x="276" y="493"/>
                </a:cubicBezTo>
                <a:cubicBezTo>
                  <a:pt x="266" y="486"/>
                  <a:pt x="260" y="478"/>
                  <a:pt x="260" y="469"/>
                </a:cubicBezTo>
                <a:cubicBezTo>
                  <a:pt x="260" y="448"/>
                  <a:pt x="291" y="432"/>
                  <a:pt x="330" y="432"/>
                </a:cubicBezTo>
                <a:cubicBezTo>
                  <a:pt x="368" y="432"/>
                  <a:pt x="400" y="448"/>
                  <a:pt x="400" y="469"/>
                </a:cubicBezTo>
                <a:cubicBezTo>
                  <a:pt x="400" y="478"/>
                  <a:pt x="393" y="486"/>
                  <a:pt x="383" y="493"/>
                </a:cubicBezTo>
                <a:cubicBezTo>
                  <a:pt x="354" y="515"/>
                  <a:pt x="351" y="527"/>
                  <a:pt x="375" y="548"/>
                </a:cubicBezTo>
                <a:cubicBezTo>
                  <a:pt x="381" y="553"/>
                  <a:pt x="389" y="556"/>
                  <a:pt x="397" y="557"/>
                </a:cubicBezTo>
                <a:cubicBezTo>
                  <a:pt x="430" y="559"/>
                  <a:pt x="509" y="561"/>
                  <a:pt x="542" y="562"/>
                </a:cubicBezTo>
                <a:cubicBezTo>
                  <a:pt x="551" y="562"/>
                  <a:pt x="559" y="555"/>
                  <a:pt x="560" y="546"/>
                </a:cubicBezTo>
                <a:cubicBezTo>
                  <a:pt x="562" y="503"/>
                  <a:pt x="571" y="384"/>
                  <a:pt x="577" y="337"/>
                </a:cubicBezTo>
                <a:cubicBezTo>
                  <a:pt x="579" y="325"/>
                  <a:pt x="594" y="318"/>
                  <a:pt x="604" y="325"/>
                </a:cubicBezTo>
                <a:cubicBezTo>
                  <a:pt x="610" y="329"/>
                  <a:pt x="616" y="336"/>
                  <a:pt x="624" y="346"/>
                </a:cubicBezTo>
                <a:cubicBezTo>
                  <a:pt x="630" y="356"/>
                  <a:pt x="638" y="362"/>
                  <a:pt x="647" y="362"/>
                </a:cubicBezTo>
                <a:cubicBezTo>
                  <a:pt x="668" y="362"/>
                  <a:pt x="685" y="331"/>
                  <a:pt x="685" y="292"/>
                </a:cubicBezTo>
                <a:cubicBezTo>
                  <a:pt x="685" y="253"/>
                  <a:pt x="668" y="222"/>
                  <a:pt x="647" y="222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9D40590E-D394-17EA-8337-9B311F12C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169" y="2333978"/>
            <a:ext cx="43762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ru-RU" sz="3200" b="1" i="0" u="none" strike="noStrike" cap="none" normalizeH="0" baseline="0" dirty="0">
                <a:ln>
                  <a:noFill/>
                </a:ln>
                <a:solidFill>
                  <a:srgbClr val="314559"/>
                </a:solidFill>
                <a:effectLst/>
                <a:latin typeface="Montserrat SemiBold" panose="00000700000000000000" pitchFamily="50" charset="-52"/>
                <a:cs typeface="Shabnam" panose="020B0603030804020204" pitchFamily="34" charset="-78"/>
              </a:rPr>
              <a:t>03</a:t>
            </a:r>
            <a:endParaRPr kumimoji="0" lang="ru-RU" altLang="ru-RU" sz="1050" b="0" i="0" u="none" strike="noStrike" cap="none" normalizeH="0" baseline="0" dirty="0">
              <a:ln>
                <a:noFill/>
              </a:ln>
              <a:solidFill>
                <a:srgbClr val="314559"/>
              </a:solidFill>
              <a:effectLst/>
              <a:latin typeface="Montserrat SemiBold" panose="00000700000000000000" pitchFamily="50" charset="-52"/>
              <a:cs typeface="Shabnam" panose="020B0603030804020204" pitchFamily="34" charset="-78"/>
            </a:endParaRPr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8B192C70-C852-FAB2-1103-18533CF69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6910" y="2383372"/>
            <a:ext cx="37830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ru-RU" sz="3200" b="1" i="0" u="none" strike="noStrike" cap="none" normalizeH="0" baseline="0" dirty="0">
                <a:ln>
                  <a:noFill/>
                </a:ln>
                <a:solidFill>
                  <a:srgbClr val="314559"/>
                </a:solidFill>
                <a:effectLst/>
                <a:latin typeface="Montserrat SemiBold" panose="00000700000000000000" pitchFamily="50" charset="-52"/>
                <a:cs typeface="Shabnam" panose="020B0603030804020204" pitchFamily="34" charset="-78"/>
              </a:rPr>
              <a:t>02</a:t>
            </a:r>
            <a:endParaRPr kumimoji="0" lang="ru-RU" altLang="ru-RU" sz="1050" b="0" i="0" u="none" strike="noStrike" cap="none" normalizeH="0" baseline="0" dirty="0">
              <a:ln>
                <a:noFill/>
              </a:ln>
              <a:solidFill>
                <a:srgbClr val="314559"/>
              </a:solidFill>
              <a:effectLst/>
              <a:latin typeface="Montserrat SemiBold" panose="00000700000000000000" pitchFamily="50" charset="-52"/>
              <a:cs typeface="Shabnam" panose="020B0603030804020204" pitchFamily="34" charset="-78"/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6EB2A6D1-CCED-EC45-59C2-59117CDAA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8418" y="2354408"/>
            <a:ext cx="31418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ru-RU" sz="3200" b="1" dirty="0">
                <a:solidFill>
                  <a:schemeClr val="bg2"/>
                </a:solidFill>
                <a:latin typeface="Montserrat SemiBold" panose="00000700000000000000" pitchFamily="50" charset="-52"/>
                <a:cs typeface="Shabnam" panose="020B0603030804020204" pitchFamily="34" charset="-78"/>
              </a:rPr>
              <a:t>01</a:t>
            </a:r>
            <a:endParaRPr kumimoji="0" lang="ru-RU" altLang="ru-RU" sz="105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Montserrat SemiBold" panose="00000700000000000000" pitchFamily="50" charset="-52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D172181-CB76-C53A-6B99-D38E7097E005}"/>
              </a:ext>
            </a:extLst>
          </p:cNvPr>
          <p:cNvSpPr txBox="1"/>
          <p:nvPr/>
        </p:nvSpPr>
        <p:spPr>
          <a:xfrm>
            <a:off x="1535815" y="4005497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9BAEBB-4174-A856-B01C-B5ED81521A49}"/>
              </a:ext>
            </a:extLst>
          </p:cNvPr>
          <p:cNvSpPr txBox="1"/>
          <p:nvPr/>
        </p:nvSpPr>
        <p:spPr>
          <a:xfrm>
            <a:off x="4220595" y="4035147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680408-C1B2-27F1-E7D3-0237F3453A42}"/>
              </a:ext>
            </a:extLst>
          </p:cNvPr>
          <p:cNvSpPr txBox="1"/>
          <p:nvPr/>
        </p:nvSpPr>
        <p:spPr>
          <a:xfrm>
            <a:off x="6922842" y="4049059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467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animBg="1"/>
      <p:bldP spid="9" grpId="0" animBg="1"/>
      <p:bldP spid="10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B41EF9D-9F11-3EC7-E336-3361C1CB35A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4" r="11684"/>
          <a:stretch>
            <a:fillRect/>
          </a:stretch>
        </p:blipFill>
        <p:spPr>
          <a:xfrm>
            <a:off x="5171605" y="1497486"/>
            <a:ext cx="4975157" cy="3643101"/>
          </a:xfr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526C2E-130D-A1B8-4228-35794413551E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68BCCA2-E203-DE67-A10D-E3E3A0BDC244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7CD59E-294B-DA68-32B4-D5E57367B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AA16FC-0D90-852C-4991-A18B890ADC06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DE2BA9-3327-9B67-3535-F627DD437A04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3B3452F-4E65-7791-5BFE-86B9A3C1E20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98B6C1-2372-600B-8F46-FA4D3C3B922C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9FF3C9CB-1D24-C5E3-8D79-B33D8CCCD167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5A8429B9-F6BD-71D3-727E-08BFC77A1127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CC1F96EF-1440-9B46-487B-318F95F5EE50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588B6CAF-B435-0226-0230-426F1CD83382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21A672B5-97DD-9E72-723A-98D836B603CC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Google Shape;955;p29">
            <a:extLst>
              <a:ext uri="{FF2B5EF4-FFF2-40B4-BE49-F238E27FC236}">
                <a16:creationId xmlns:a16="http://schemas.microsoft.com/office/drawing/2014/main" id="{2AAE72BB-868D-E18E-CB01-CFE02CBEA82A}"/>
              </a:ext>
            </a:extLst>
          </p:cNvPr>
          <p:cNvSpPr/>
          <p:nvPr/>
        </p:nvSpPr>
        <p:spPr>
          <a:xfrm flipH="1">
            <a:off x="3816947" y="1275982"/>
            <a:ext cx="4301457" cy="4301457"/>
          </a:xfrm>
          <a:prstGeom prst="arc">
            <a:avLst>
              <a:gd name="adj1" fmla="val 17779904"/>
              <a:gd name="adj2" fmla="val 3734629"/>
            </a:avLst>
          </a:prstGeom>
          <a:noFill/>
          <a:ln w="254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08CB2CD-7ADD-34E5-5FDB-6AA90368187F}"/>
              </a:ext>
            </a:extLst>
          </p:cNvPr>
          <p:cNvGrpSpPr/>
          <p:nvPr/>
        </p:nvGrpSpPr>
        <p:grpSpPr>
          <a:xfrm>
            <a:off x="1510712" y="1116888"/>
            <a:ext cx="3722256" cy="733259"/>
            <a:chOff x="1510712" y="1116888"/>
            <a:chExt cx="3722256" cy="733259"/>
          </a:xfrm>
        </p:grpSpPr>
        <p:grpSp>
          <p:nvGrpSpPr>
            <p:cNvPr id="18" name="Google Shape;956;p29">
              <a:extLst>
                <a:ext uri="{FF2B5EF4-FFF2-40B4-BE49-F238E27FC236}">
                  <a16:creationId xmlns:a16="http://schemas.microsoft.com/office/drawing/2014/main" id="{B329863A-8CC2-7E43-07F2-67250583DD9D}"/>
                </a:ext>
              </a:extLst>
            </p:cNvPr>
            <p:cNvGrpSpPr/>
            <p:nvPr/>
          </p:nvGrpSpPr>
          <p:grpSpPr>
            <a:xfrm flipH="1">
              <a:off x="1694104" y="1116888"/>
              <a:ext cx="3538864" cy="733259"/>
              <a:chOff x="6710556" y="1739651"/>
              <a:chExt cx="4048885" cy="838936"/>
            </a:xfrm>
          </p:grpSpPr>
          <p:sp>
            <p:nvSpPr>
              <p:cNvPr id="19" name="Google Shape;957;p29">
                <a:extLst>
                  <a:ext uri="{FF2B5EF4-FFF2-40B4-BE49-F238E27FC236}">
                    <a16:creationId xmlns:a16="http://schemas.microsoft.com/office/drawing/2014/main" id="{F73925C0-04D5-F0AA-2810-397D7845FB0E}"/>
                  </a:ext>
                </a:extLst>
              </p:cNvPr>
              <p:cNvSpPr/>
              <p:nvPr/>
            </p:nvSpPr>
            <p:spPr>
              <a:xfrm>
                <a:off x="6865665" y="1847130"/>
                <a:ext cx="3893776" cy="63539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" name="Google Shape;958;p29">
                <a:extLst>
                  <a:ext uri="{FF2B5EF4-FFF2-40B4-BE49-F238E27FC236}">
                    <a16:creationId xmlns:a16="http://schemas.microsoft.com/office/drawing/2014/main" id="{4F469A77-4528-A5AA-831E-ED9849C9E9DE}"/>
                  </a:ext>
                </a:extLst>
              </p:cNvPr>
              <p:cNvSpPr/>
              <p:nvPr/>
            </p:nvSpPr>
            <p:spPr>
              <a:xfrm>
                <a:off x="6710556" y="1739651"/>
                <a:ext cx="838936" cy="83893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1" name="Google Shape;959;p29">
                <a:extLst>
                  <a:ext uri="{FF2B5EF4-FFF2-40B4-BE49-F238E27FC236}">
                    <a16:creationId xmlns:a16="http://schemas.microsoft.com/office/drawing/2014/main" id="{BEA7DC06-EDEC-41CD-75B1-ED4330AC9AC1}"/>
                  </a:ext>
                </a:extLst>
              </p:cNvPr>
              <p:cNvGrpSpPr/>
              <p:nvPr/>
            </p:nvGrpSpPr>
            <p:grpSpPr>
              <a:xfrm>
                <a:off x="6949667" y="1978624"/>
                <a:ext cx="360713" cy="353897"/>
                <a:chOff x="-26993200" y="1961775"/>
                <a:chExt cx="301675" cy="295975"/>
              </a:xfrm>
            </p:grpSpPr>
            <p:sp>
              <p:nvSpPr>
                <p:cNvPr id="22" name="Google Shape;960;p29">
                  <a:extLst>
                    <a:ext uri="{FF2B5EF4-FFF2-40B4-BE49-F238E27FC236}">
                      <a16:creationId xmlns:a16="http://schemas.microsoft.com/office/drawing/2014/main" id="{9754C16E-51A4-3DF0-7076-4C610928870B}"/>
                    </a:ext>
                  </a:extLst>
                </p:cNvPr>
                <p:cNvSpPr/>
                <p:nvPr/>
              </p:nvSpPr>
              <p:spPr>
                <a:xfrm>
                  <a:off x="-26993200" y="1961775"/>
                  <a:ext cx="301675" cy="29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839" extrusionOk="0">
                      <a:moveTo>
                        <a:pt x="8601" y="685"/>
                      </a:moveTo>
                      <a:cubicBezTo>
                        <a:pt x="8664" y="685"/>
                        <a:pt x="8790" y="717"/>
                        <a:pt x="8822" y="811"/>
                      </a:cubicBezTo>
                      <a:lnTo>
                        <a:pt x="11279" y="3237"/>
                      </a:lnTo>
                      <a:cubicBezTo>
                        <a:pt x="11342" y="3332"/>
                        <a:pt x="11374" y="3395"/>
                        <a:pt x="11374" y="3489"/>
                      </a:cubicBezTo>
                      <a:cubicBezTo>
                        <a:pt x="11374" y="3552"/>
                        <a:pt x="11342" y="3647"/>
                        <a:pt x="11279" y="3710"/>
                      </a:cubicBezTo>
                      <a:cubicBezTo>
                        <a:pt x="11216" y="3773"/>
                        <a:pt x="11122" y="3804"/>
                        <a:pt x="11031" y="3804"/>
                      </a:cubicBezTo>
                      <a:cubicBezTo>
                        <a:pt x="10941" y="3804"/>
                        <a:pt x="10854" y="3773"/>
                        <a:pt x="10807" y="3710"/>
                      </a:cubicBezTo>
                      <a:lnTo>
                        <a:pt x="8349" y="1284"/>
                      </a:lnTo>
                      <a:cubicBezTo>
                        <a:pt x="8286" y="1189"/>
                        <a:pt x="8223" y="1126"/>
                        <a:pt x="8223" y="1032"/>
                      </a:cubicBezTo>
                      <a:cubicBezTo>
                        <a:pt x="8223" y="969"/>
                        <a:pt x="8286" y="843"/>
                        <a:pt x="8349" y="811"/>
                      </a:cubicBezTo>
                      <a:cubicBezTo>
                        <a:pt x="8444" y="717"/>
                        <a:pt x="8507" y="685"/>
                        <a:pt x="8601" y="685"/>
                      </a:cubicBezTo>
                      <a:close/>
                      <a:moveTo>
                        <a:pt x="7971" y="2103"/>
                      </a:moveTo>
                      <a:lnTo>
                        <a:pt x="8759" y="2891"/>
                      </a:lnTo>
                      <a:lnTo>
                        <a:pt x="9925" y="4056"/>
                      </a:lnTo>
                      <a:lnTo>
                        <a:pt x="7058" y="6955"/>
                      </a:lnTo>
                      <a:cubicBezTo>
                        <a:pt x="6617" y="6545"/>
                        <a:pt x="5986" y="6356"/>
                        <a:pt x="5325" y="6356"/>
                      </a:cubicBezTo>
                      <a:lnTo>
                        <a:pt x="5293" y="6356"/>
                      </a:lnTo>
                      <a:cubicBezTo>
                        <a:pt x="5256" y="6359"/>
                        <a:pt x="5219" y="6360"/>
                        <a:pt x="5182" y="6360"/>
                      </a:cubicBezTo>
                      <a:cubicBezTo>
                        <a:pt x="4779" y="6360"/>
                        <a:pt x="4385" y="6206"/>
                        <a:pt x="4096" y="5947"/>
                      </a:cubicBezTo>
                      <a:lnTo>
                        <a:pt x="5136" y="4939"/>
                      </a:lnTo>
                      <a:lnTo>
                        <a:pt x="5356" y="5159"/>
                      </a:lnTo>
                      <a:cubicBezTo>
                        <a:pt x="5451" y="5254"/>
                        <a:pt x="5514" y="5285"/>
                        <a:pt x="5608" y="5285"/>
                      </a:cubicBezTo>
                      <a:cubicBezTo>
                        <a:pt x="5671" y="5285"/>
                        <a:pt x="5797" y="5254"/>
                        <a:pt x="5829" y="5159"/>
                      </a:cubicBezTo>
                      <a:cubicBezTo>
                        <a:pt x="5955" y="5065"/>
                        <a:pt x="5955" y="4813"/>
                        <a:pt x="5829" y="4687"/>
                      </a:cubicBezTo>
                      <a:lnTo>
                        <a:pt x="5608" y="4466"/>
                      </a:lnTo>
                      <a:lnTo>
                        <a:pt x="6081" y="3993"/>
                      </a:lnTo>
                      <a:lnTo>
                        <a:pt x="6302" y="4214"/>
                      </a:lnTo>
                      <a:cubicBezTo>
                        <a:pt x="6396" y="4308"/>
                        <a:pt x="6459" y="4340"/>
                        <a:pt x="6554" y="4340"/>
                      </a:cubicBezTo>
                      <a:cubicBezTo>
                        <a:pt x="6617" y="4340"/>
                        <a:pt x="6743" y="4308"/>
                        <a:pt x="6774" y="4214"/>
                      </a:cubicBezTo>
                      <a:cubicBezTo>
                        <a:pt x="6900" y="4119"/>
                        <a:pt x="6900" y="3867"/>
                        <a:pt x="6774" y="3741"/>
                      </a:cubicBezTo>
                      <a:lnTo>
                        <a:pt x="6554" y="3521"/>
                      </a:lnTo>
                      <a:lnTo>
                        <a:pt x="7026" y="3048"/>
                      </a:lnTo>
                      <a:lnTo>
                        <a:pt x="7247" y="3269"/>
                      </a:lnTo>
                      <a:cubicBezTo>
                        <a:pt x="7341" y="3363"/>
                        <a:pt x="7404" y="3395"/>
                        <a:pt x="7499" y="3395"/>
                      </a:cubicBezTo>
                      <a:cubicBezTo>
                        <a:pt x="7562" y="3395"/>
                        <a:pt x="7688" y="3363"/>
                        <a:pt x="7719" y="3269"/>
                      </a:cubicBezTo>
                      <a:cubicBezTo>
                        <a:pt x="7845" y="3174"/>
                        <a:pt x="7845" y="2922"/>
                        <a:pt x="7719" y="2796"/>
                      </a:cubicBezTo>
                      <a:lnTo>
                        <a:pt x="7499" y="2576"/>
                      </a:lnTo>
                      <a:lnTo>
                        <a:pt x="7971" y="2103"/>
                      </a:lnTo>
                      <a:close/>
                      <a:moveTo>
                        <a:pt x="3592" y="6482"/>
                      </a:moveTo>
                      <a:cubicBezTo>
                        <a:pt x="4038" y="6839"/>
                        <a:pt x="4596" y="7084"/>
                        <a:pt x="5213" y="7084"/>
                      </a:cubicBezTo>
                      <a:cubicBezTo>
                        <a:pt x="5250" y="7084"/>
                        <a:pt x="5288" y="7083"/>
                        <a:pt x="5325" y="7081"/>
                      </a:cubicBezTo>
                      <a:cubicBezTo>
                        <a:pt x="5797" y="7081"/>
                        <a:pt x="6239" y="7175"/>
                        <a:pt x="6554" y="7459"/>
                      </a:cubicBezTo>
                      <a:lnTo>
                        <a:pt x="3277" y="10735"/>
                      </a:lnTo>
                      <a:cubicBezTo>
                        <a:pt x="2993" y="11003"/>
                        <a:pt x="2639" y="11137"/>
                        <a:pt x="2285" y="11137"/>
                      </a:cubicBezTo>
                      <a:cubicBezTo>
                        <a:pt x="1930" y="11137"/>
                        <a:pt x="1576" y="11003"/>
                        <a:pt x="1292" y="10735"/>
                      </a:cubicBezTo>
                      <a:cubicBezTo>
                        <a:pt x="757" y="10168"/>
                        <a:pt x="757" y="9318"/>
                        <a:pt x="1292" y="8751"/>
                      </a:cubicBezTo>
                      <a:lnTo>
                        <a:pt x="3592" y="6482"/>
                      </a:lnTo>
                      <a:close/>
                      <a:moveTo>
                        <a:pt x="8582" y="0"/>
                      </a:moveTo>
                      <a:cubicBezTo>
                        <a:pt x="8318" y="0"/>
                        <a:pt x="8050" y="103"/>
                        <a:pt x="7845" y="307"/>
                      </a:cubicBezTo>
                      <a:cubicBezTo>
                        <a:pt x="7656" y="496"/>
                        <a:pt x="7530" y="780"/>
                        <a:pt x="7530" y="1032"/>
                      </a:cubicBezTo>
                      <a:cubicBezTo>
                        <a:pt x="7530" y="1189"/>
                        <a:pt x="7562" y="1347"/>
                        <a:pt x="7656" y="1473"/>
                      </a:cubicBezTo>
                      <a:lnTo>
                        <a:pt x="6869" y="2261"/>
                      </a:lnTo>
                      <a:lnTo>
                        <a:pt x="4884" y="4245"/>
                      </a:lnTo>
                      <a:lnTo>
                        <a:pt x="820" y="8278"/>
                      </a:lnTo>
                      <a:cubicBezTo>
                        <a:pt x="1" y="9097"/>
                        <a:pt x="1" y="10420"/>
                        <a:pt x="820" y="11240"/>
                      </a:cubicBezTo>
                      <a:cubicBezTo>
                        <a:pt x="1229" y="11649"/>
                        <a:pt x="1796" y="11838"/>
                        <a:pt x="2300" y="11838"/>
                      </a:cubicBezTo>
                      <a:cubicBezTo>
                        <a:pt x="2836" y="11838"/>
                        <a:pt x="3340" y="11649"/>
                        <a:pt x="3750" y="11240"/>
                      </a:cubicBezTo>
                      <a:lnTo>
                        <a:pt x="10555" y="4434"/>
                      </a:lnTo>
                      <a:cubicBezTo>
                        <a:pt x="10712" y="4497"/>
                        <a:pt x="10838" y="4560"/>
                        <a:pt x="10996" y="4560"/>
                      </a:cubicBezTo>
                      <a:cubicBezTo>
                        <a:pt x="11279" y="4560"/>
                        <a:pt x="11531" y="4434"/>
                        <a:pt x="11752" y="4245"/>
                      </a:cubicBezTo>
                      <a:cubicBezTo>
                        <a:pt x="11941" y="4025"/>
                        <a:pt x="12067" y="3773"/>
                        <a:pt x="12067" y="3489"/>
                      </a:cubicBezTo>
                      <a:cubicBezTo>
                        <a:pt x="12067" y="3206"/>
                        <a:pt x="11941" y="2922"/>
                        <a:pt x="11752" y="2733"/>
                      </a:cubicBezTo>
                      <a:lnTo>
                        <a:pt x="9294" y="307"/>
                      </a:lnTo>
                      <a:cubicBezTo>
                        <a:pt x="9105" y="103"/>
                        <a:pt x="8846" y="0"/>
                        <a:pt x="85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3" name="Google Shape;961;p29">
                  <a:extLst>
                    <a:ext uri="{FF2B5EF4-FFF2-40B4-BE49-F238E27FC236}">
                      <a16:creationId xmlns:a16="http://schemas.microsoft.com/office/drawing/2014/main" id="{6F29AB09-F6FC-44B0-3C06-478CA4CA6190}"/>
                    </a:ext>
                  </a:extLst>
                </p:cNvPr>
                <p:cNvSpPr/>
                <p:nvPr/>
              </p:nvSpPr>
              <p:spPr>
                <a:xfrm>
                  <a:off x="-26900250" y="2164775"/>
                  <a:ext cx="173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726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79"/>
                      </a:cubicBezTo>
                      <a:cubicBezTo>
                        <a:pt x="0" y="568"/>
                        <a:pt x="158" y="725"/>
                        <a:pt x="347" y="725"/>
                      </a:cubicBezTo>
                      <a:cubicBezTo>
                        <a:pt x="536" y="725"/>
                        <a:pt x="693" y="568"/>
                        <a:pt x="693" y="379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4" name="Google Shape;962;p29">
                  <a:extLst>
                    <a:ext uri="{FF2B5EF4-FFF2-40B4-BE49-F238E27FC236}">
                      <a16:creationId xmlns:a16="http://schemas.microsoft.com/office/drawing/2014/main" id="{523F85E4-791A-069E-F57B-35D4A9A37560}"/>
                    </a:ext>
                  </a:extLst>
                </p:cNvPr>
                <p:cNvSpPr/>
                <p:nvPr/>
              </p:nvSpPr>
              <p:spPr>
                <a:xfrm>
                  <a:off x="-26938075" y="2177375"/>
                  <a:ext cx="18150" cy="1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663" extrusionOk="0">
                      <a:moveTo>
                        <a:pt x="375" y="1"/>
                      </a:moveTo>
                      <a:cubicBezTo>
                        <a:pt x="292" y="1"/>
                        <a:pt x="206" y="32"/>
                        <a:pt x="127" y="95"/>
                      </a:cubicBezTo>
                      <a:cubicBezTo>
                        <a:pt x="1" y="221"/>
                        <a:pt x="1" y="442"/>
                        <a:pt x="127" y="568"/>
                      </a:cubicBezTo>
                      <a:cubicBezTo>
                        <a:pt x="190" y="631"/>
                        <a:pt x="277" y="662"/>
                        <a:pt x="363" y="662"/>
                      </a:cubicBezTo>
                      <a:cubicBezTo>
                        <a:pt x="450" y="662"/>
                        <a:pt x="536" y="631"/>
                        <a:pt x="599" y="568"/>
                      </a:cubicBezTo>
                      <a:cubicBezTo>
                        <a:pt x="725" y="442"/>
                        <a:pt x="725" y="221"/>
                        <a:pt x="599" y="95"/>
                      </a:cubicBezTo>
                      <a:cubicBezTo>
                        <a:pt x="536" y="32"/>
                        <a:pt x="458" y="1"/>
                        <a:pt x="37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822857A-D25B-8596-B270-D3E65B72474B}"/>
                </a:ext>
              </a:extLst>
            </p:cNvPr>
            <p:cNvSpPr txBox="1"/>
            <p:nvPr/>
          </p:nvSpPr>
          <p:spPr>
            <a:xfrm flipH="1">
              <a:off x="1510712" y="1282166"/>
              <a:ext cx="309925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  <a:endParaRPr lang="en-US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3AF9C4B-B4B5-CA65-1968-F8094DC320BA}"/>
              </a:ext>
            </a:extLst>
          </p:cNvPr>
          <p:cNvGrpSpPr/>
          <p:nvPr/>
        </p:nvGrpSpPr>
        <p:grpSpPr>
          <a:xfrm>
            <a:off x="631414" y="2392317"/>
            <a:ext cx="3665631" cy="733259"/>
            <a:chOff x="631414" y="2392317"/>
            <a:chExt cx="3665631" cy="733259"/>
          </a:xfrm>
        </p:grpSpPr>
        <p:grpSp>
          <p:nvGrpSpPr>
            <p:cNvPr id="25" name="Google Shape;965;p29">
              <a:extLst>
                <a:ext uri="{FF2B5EF4-FFF2-40B4-BE49-F238E27FC236}">
                  <a16:creationId xmlns:a16="http://schemas.microsoft.com/office/drawing/2014/main" id="{52CC7C83-BD67-7FE3-B631-75605F023A99}"/>
                </a:ext>
              </a:extLst>
            </p:cNvPr>
            <p:cNvGrpSpPr/>
            <p:nvPr/>
          </p:nvGrpSpPr>
          <p:grpSpPr>
            <a:xfrm flipH="1">
              <a:off x="758180" y="2392317"/>
              <a:ext cx="3538865" cy="733259"/>
              <a:chOff x="6710556" y="2997688"/>
              <a:chExt cx="4048885" cy="838936"/>
            </a:xfrm>
          </p:grpSpPr>
          <p:sp>
            <p:nvSpPr>
              <p:cNvPr id="26" name="Google Shape;966;p29">
                <a:extLst>
                  <a:ext uri="{FF2B5EF4-FFF2-40B4-BE49-F238E27FC236}">
                    <a16:creationId xmlns:a16="http://schemas.microsoft.com/office/drawing/2014/main" id="{0DCCC443-7B30-9CD6-CC42-3A7D7CCC6188}"/>
                  </a:ext>
                </a:extLst>
              </p:cNvPr>
              <p:cNvSpPr/>
              <p:nvPr/>
            </p:nvSpPr>
            <p:spPr>
              <a:xfrm>
                <a:off x="6865665" y="3105167"/>
                <a:ext cx="3893776" cy="63539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" name="Google Shape;967;p29">
                <a:extLst>
                  <a:ext uri="{FF2B5EF4-FFF2-40B4-BE49-F238E27FC236}">
                    <a16:creationId xmlns:a16="http://schemas.microsoft.com/office/drawing/2014/main" id="{023814F7-D19A-BFEE-5C3D-621942502A17}"/>
                  </a:ext>
                </a:extLst>
              </p:cNvPr>
              <p:cNvSpPr/>
              <p:nvPr/>
            </p:nvSpPr>
            <p:spPr>
              <a:xfrm>
                <a:off x="6710556" y="2997688"/>
                <a:ext cx="838936" cy="83893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970;p29">
                <a:extLst>
                  <a:ext uri="{FF2B5EF4-FFF2-40B4-BE49-F238E27FC236}">
                    <a16:creationId xmlns:a16="http://schemas.microsoft.com/office/drawing/2014/main" id="{2B3B0A90-AC54-13F4-6A22-E57F5E08BC2F}"/>
                  </a:ext>
                </a:extLst>
              </p:cNvPr>
              <p:cNvSpPr/>
              <p:nvPr/>
            </p:nvSpPr>
            <p:spPr>
              <a:xfrm>
                <a:off x="6943611" y="3210991"/>
                <a:ext cx="372824" cy="37406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708" extrusionOk="0">
                    <a:moveTo>
                      <a:pt x="6347" y="841"/>
                    </a:moveTo>
                    <a:cubicBezTo>
                      <a:pt x="6876" y="841"/>
                      <a:pt x="7350" y="1172"/>
                      <a:pt x="7530" y="1712"/>
                    </a:cubicBezTo>
                    <a:cubicBezTo>
                      <a:pt x="7719" y="2405"/>
                      <a:pt x="7372" y="3067"/>
                      <a:pt x="6679" y="3256"/>
                    </a:cubicBezTo>
                    <a:cubicBezTo>
                      <a:pt x="6569" y="3289"/>
                      <a:pt x="6457" y="3305"/>
                      <a:pt x="6345" y="3305"/>
                    </a:cubicBezTo>
                    <a:cubicBezTo>
                      <a:pt x="5822" y="3305"/>
                      <a:pt x="5323" y="2956"/>
                      <a:pt x="5167" y="2437"/>
                    </a:cubicBezTo>
                    <a:cubicBezTo>
                      <a:pt x="4947" y="1775"/>
                      <a:pt x="5325" y="1082"/>
                      <a:pt x="5986" y="893"/>
                    </a:cubicBezTo>
                    <a:cubicBezTo>
                      <a:pt x="6108" y="858"/>
                      <a:pt x="6229" y="841"/>
                      <a:pt x="6347" y="841"/>
                    </a:cubicBezTo>
                    <a:close/>
                    <a:moveTo>
                      <a:pt x="6353" y="5919"/>
                    </a:moveTo>
                    <a:cubicBezTo>
                      <a:pt x="7021" y="5919"/>
                      <a:pt x="7624" y="6459"/>
                      <a:pt x="7624" y="7162"/>
                    </a:cubicBezTo>
                    <a:cubicBezTo>
                      <a:pt x="7593" y="7698"/>
                      <a:pt x="7215" y="8170"/>
                      <a:pt x="6742" y="8328"/>
                    </a:cubicBezTo>
                    <a:cubicBezTo>
                      <a:pt x="6608" y="8371"/>
                      <a:pt x="6474" y="8391"/>
                      <a:pt x="6345" y="8391"/>
                    </a:cubicBezTo>
                    <a:cubicBezTo>
                      <a:pt x="5810" y="8391"/>
                      <a:pt x="5351" y="8042"/>
                      <a:pt x="5199" y="7509"/>
                    </a:cubicBezTo>
                    <a:cubicBezTo>
                      <a:pt x="5010" y="6847"/>
                      <a:pt x="5356" y="6186"/>
                      <a:pt x="6018" y="5965"/>
                    </a:cubicBezTo>
                    <a:cubicBezTo>
                      <a:pt x="6130" y="5934"/>
                      <a:pt x="6242" y="5919"/>
                      <a:pt x="6353" y="5919"/>
                    </a:cubicBezTo>
                    <a:close/>
                    <a:moveTo>
                      <a:pt x="2079" y="9351"/>
                    </a:moveTo>
                    <a:cubicBezTo>
                      <a:pt x="2744" y="9351"/>
                      <a:pt x="3340" y="9871"/>
                      <a:pt x="3340" y="10596"/>
                    </a:cubicBezTo>
                    <a:cubicBezTo>
                      <a:pt x="3308" y="11163"/>
                      <a:pt x="2962" y="11604"/>
                      <a:pt x="2426" y="11762"/>
                    </a:cubicBezTo>
                    <a:cubicBezTo>
                      <a:pt x="2305" y="11797"/>
                      <a:pt x="2183" y="11813"/>
                      <a:pt x="2065" y="11813"/>
                    </a:cubicBezTo>
                    <a:cubicBezTo>
                      <a:pt x="1538" y="11813"/>
                      <a:pt x="1068" y="11483"/>
                      <a:pt x="914" y="10943"/>
                    </a:cubicBezTo>
                    <a:cubicBezTo>
                      <a:pt x="693" y="10281"/>
                      <a:pt x="1071" y="9588"/>
                      <a:pt x="1733" y="9399"/>
                    </a:cubicBezTo>
                    <a:cubicBezTo>
                      <a:pt x="1849" y="9367"/>
                      <a:pt x="1965" y="9351"/>
                      <a:pt x="2079" y="9351"/>
                    </a:cubicBezTo>
                    <a:close/>
                    <a:moveTo>
                      <a:pt x="10617" y="9351"/>
                    </a:moveTo>
                    <a:cubicBezTo>
                      <a:pt x="11281" y="9351"/>
                      <a:pt x="11878" y="9871"/>
                      <a:pt x="11878" y="10596"/>
                    </a:cubicBezTo>
                    <a:cubicBezTo>
                      <a:pt x="11846" y="11163"/>
                      <a:pt x="11500" y="11604"/>
                      <a:pt x="10995" y="11762"/>
                    </a:cubicBezTo>
                    <a:cubicBezTo>
                      <a:pt x="10868" y="11797"/>
                      <a:pt x="10742" y="11813"/>
                      <a:pt x="10620" y="11813"/>
                    </a:cubicBezTo>
                    <a:cubicBezTo>
                      <a:pt x="10076" y="11813"/>
                      <a:pt x="9606" y="11483"/>
                      <a:pt x="9452" y="10943"/>
                    </a:cubicBezTo>
                    <a:cubicBezTo>
                      <a:pt x="9263" y="10281"/>
                      <a:pt x="9609" y="9588"/>
                      <a:pt x="10271" y="9399"/>
                    </a:cubicBezTo>
                    <a:cubicBezTo>
                      <a:pt x="10387" y="9367"/>
                      <a:pt x="10503" y="9351"/>
                      <a:pt x="10617" y="9351"/>
                    </a:cubicBezTo>
                    <a:close/>
                    <a:moveTo>
                      <a:pt x="6344" y="0"/>
                    </a:moveTo>
                    <a:cubicBezTo>
                      <a:pt x="5677" y="0"/>
                      <a:pt x="5021" y="308"/>
                      <a:pt x="4631" y="893"/>
                    </a:cubicBezTo>
                    <a:cubicBezTo>
                      <a:pt x="3812" y="2122"/>
                      <a:pt x="4474" y="3760"/>
                      <a:pt x="5955" y="4075"/>
                    </a:cubicBezTo>
                    <a:lnTo>
                      <a:pt x="5955" y="5146"/>
                    </a:lnTo>
                    <a:cubicBezTo>
                      <a:pt x="4600" y="5430"/>
                      <a:pt x="3907" y="6910"/>
                      <a:pt x="4537" y="8107"/>
                    </a:cubicBezTo>
                    <a:lnTo>
                      <a:pt x="3434" y="9021"/>
                    </a:lnTo>
                    <a:cubicBezTo>
                      <a:pt x="3025" y="8706"/>
                      <a:pt x="2584" y="8548"/>
                      <a:pt x="2080" y="8548"/>
                    </a:cubicBezTo>
                    <a:cubicBezTo>
                      <a:pt x="945" y="8548"/>
                      <a:pt x="0" y="9494"/>
                      <a:pt x="0" y="10628"/>
                    </a:cubicBezTo>
                    <a:cubicBezTo>
                      <a:pt x="0" y="11762"/>
                      <a:pt x="945" y="12707"/>
                      <a:pt x="2080" y="12707"/>
                    </a:cubicBezTo>
                    <a:cubicBezTo>
                      <a:pt x="3214" y="12707"/>
                      <a:pt x="4159" y="11793"/>
                      <a:pt x="4159" y="10628"/>
                    </a:cubicBezTo>
                    <a:cubicBezTo>
                      <a:pt x="4159" y="10281"/>
                      <a:pt x="4096" y="9966"/>
                      <a:pt x="3938" y="9683"/>
                    </a:cubicBezTo>
                    <a:lnTo>
                      <a:pt x="5041" y="8769"/>
                    </a:lnTo>
                    <a:cubicBezTo>
                      <a:pt x="5435" y="9084"/>
                      <a:pt x="5907" y="9242"/>
                      <a:pt x="6376" y="9242"/>
                    </a:cubicBezTo>
                    <a:cubicBezTo>
                      <a:pt x="6845" y="9242"/>
                      <a:pt x="7309" y="9084"/>
                      <a:pt x="7687" y="8769"/>
                    </a:cubicBezTo>
                    <a:lnTo>
                      <a:pt x="8790" y="9683"/>
                    </a:lnTo>
                    <a:cubicBezTo>
                      <a:pt x="8318" y="10596"/>
                      <a:pt x="8570" y="11730"/>
                      <a:pt x="9452" y="12361"/>
                    </a:cubicBezTo>
                    <a:cubicBezTo>
                      <a:pt x="9803" y="12595"/>
                      <a:pt x="10203" y="12707"/>
                      <a:pt x="10598" y="12707"/>
                    </a:cubicBezTo>
                    <a:cubicBezTo>
                      <a:pt x="11266" y="12707"/>
                      <a:pt x="11923" y="12387"/>
                      <a:pt x="12319" y="11793"/>
                    </a:cubicBezTo>
                    <a:cubicBezTo>
                      <a:pt x="12571" y="11478"/>
                      <a:pt x="12665" y="11069"/>
                      <a:pt x="12665" y="10659"/>
                    </a:cubicBezTo>
                    <a:cubicBezTo>
                      <a:pt x="12665" y="9431"/>
                      <a:pt x="11783" y="8548"/>
                      <a:pt x="10617" y="8548"/>
                    </a:cubicBezTo>
                    <a:cubicBezTo>
                      <a:pt x="10113" y="8548"/>
                      <a:pt x="9672" y="8706"/>
                      <a:pt x="9294" y="9021"/>
                    </a:cubicBezTo>
                    <a:lnTo>
                      <a:pt x="8192" y="8107"/>
                    </a:lnTo>
                    <a:cubicBezTo>
                      <a:pt x="8822" y="6879"/>
                      <a:pt x="8097" y="5398"/>
                      <a:pt x="6774" y="5146"/>
                    </a:cubicBezTo>
                    <a:lnTo>
                      <a:pt x="6774" y="4075"/>
                    </a:lnTo>
                    <a:cubicBezTo>
                      <a:pt x="7530" y="3917"/>
                      <a:pt x="8097" y="3382"/>
                      <a:pt x="8349" y="2657"/>
                    </a:cubicBezTo>
                    <a:cubicBezTo>
                      <a:pt x="8633" y="1806"/>
                      <a:pt x="8318" y="861"/>
                      <a:pt x="7530" y="357"/>
                    </a:cubicBezTo>
                    <a:cubicBezTo>
                      <a:pt x="7170" y="117"/>
                      <a:pt x="6755" y="0"/>
                      <a:pt x="63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688E7F3-73A2-9D12-CE39-AB2D247952AB}"/>
                </a:ext>
              </a:extLst>
            </p:cNvPr>
            <p:cNvSpPr txBox="1"/>
            <p:nvPr/>
          </p:nvSpPr>
          <p:spPr>
            <a:xfrm flipH="1">
              <a:off x="631414" y="2559593"/>
              <a:ext cx="309925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  <a:endParaRPr lang="en-US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0ABA322-E4E8-BC80-1AB1-E40F002CA31F}"/>
              </a:ext>
            </a:extLst>
          </p:cNvPr>
          <p:cNvGrpSpPr/>
          <p:nvPr/>
        </p:nvGrpSpPr>
        <p:grpSpPr>
          <a:xfrm>
            <a:off x="676675" y="3667747"/>
            <a:ext cx="3620370" cy="733259"/>
            <a:chOff x="676675" y="3667747"/>
            <a:chExt cx="3620370" cy="733259"/>
          </a:xfrm>
        </p:grpSpPr>
        <p:grpSp>
          <p:nvGrpSpPr>
            <p:cNvPr id="29" name="Google Shape;971;p29">
              <a:extLst>
                <a:ext uri="{FF2B5EF4-FFF2-40B4-BE49-F238E27FC236}">
                  <a16:creationId xmlns:a16="http://schemas.microsoft.com/office/drawing/2014/main" id="{CD77EA49-586C-0F79-7A71-ECA0722E4C5F}"/>
                </a:ext>
              </a:extLst>
            </p:cNvPr>
            <p:cNvGrpSpPr/>
            <p:nvPr/>
          </p:nvGrpSpPr>
          <p:grpSpPr>
            <a:xfrm flipH="1">
              <a:off x="758181" y="3667747"/>
              <a:ext cx="3538864" cy="733259"/>
              <a:chOff x="6746445" y="4217315"/>
              <a:chExt cx="4048885" cy="838936"/>
            </a:xfrm>
          </p:grpSpPr>
          <p:sp>
            <p:nvSpPr>
              <p:cNvPr id="30" name="Google Shape;972;p29">
                <a:extLst>
                  <a:ext uri="{FF2B5EF4-FFF2-40B4-BE49-F238E27FC236}">
                    <a16:creationId xmlns:a16="http://schemas.microsoft.com/office/drawing/2014/main" id="{0F42BA0F-F656-3816-675F-F160A1C99FF4}"/>
                  </a:ext>
                </a:extLst>
              </p:cNvPr>
              <p:cNvSpPr/>
              <p:nvPr/>
            </p:nvSpPr>
            <p:spPr>
              <a:xfrm>
                <a:off x="6901554" y="4324794"/>
                <a:ext cx="3893776" cy="63539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973;p29">
                <a:extLst>
                  <a:ext uri="{FF2B5EF4-FFF2-40B4-BE49-F238E27FC236}">
                    <a16:creationId xmlns:a16="http://schemas.microsoft.com/office/drawing/2014/main" id="{32BA3BB5-657E-E235-6661-BD1EB27A3976}"/>
                  </a:ext>
                </a:extLst>
              </p:cNvPr>
              <p:cNvSpPr/>
              <p:nvPr/>
            </p:nvSpPr>
            <p:spPr>
              <a:xfrm>
                <a:off x="6746445" y="4217315"/>
                <a:ext cx="838936" cy="83893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32" name="Google Shape;976;p29">
                <a:extLst>
                  <a:ext uri="{FF2B5EF4-FFF2-40B4-BE49-F238E27FC236}">
                    <a16:creationId xmlns:a16="http://schemas.microsoft.com/office/drawing/2014/main" id="{4A54B20F-63DD-461A-A330-A16D99748224}"/>
                  </a:ext>
                </a:extLst>
              </p:cNvPr>
              <p:cNvGrpSpPr/>
              <p:nvPr/>
            </p:nvGrpSpPr>
            <p:grpSpPr>
              <a:xfrm>
                <a:off x="6994807" y="4456711"/>
                <a:ext cx="342211" cy="372824"/>
                <a:chOff x="-40160700" y="2339625"/>
                <a:chExt cx="290650" cy="316650"/>
              </a:xfrm>
            </p:grpSpPr>
            <p:sp>
              <p:nvSpPr>
                <p:cNvPr id="33" name="Google Shape;977;p29">
                  <a:extLst>
                    <a:ext uri="{FF2B5EF4-FFF2-40B4-BE49-F238E27FC236}">
                      <a16:creationId xmlns:a16="http://schemas.microsoft.com/office/drawing/2014/main" id="{63E530D0-7B83-F4D3-BF7A-56889C0E4F69}"/>
                    </a:ext>
                  </a:extLst>
                </p:cNvPr>
                <p:cNvSpPr/>
                <p:nvPr/>
              </p:nvSpPr>
              <p:spPr>
                <a:xfrm>
                  <a:off x="-40005525" y="2552600"/>
                  <a:ext cx="7090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" h="2487" extrusionOk="0">
                      <a:moveTo>
                        <a:pt x="1408" y="807"/>
                      </a:moveTo>
                      <a:cubicBezTo>
                        <a:pt x="1461" y="807"/>
                        <a:pt x="1518" y="817"/>
                        <a:pt x="1575" y="839"/>
                      </a:cubicBezTo>
                      <a:cubicBezTo>
                        <a:pt x="1733" y="902"/>
                        <a:pt x="1796" y="1028"/>
                        <a:pt x="1796" y="1248"/>
                      </a:cubicBezTo>
                      <a:cubicBezTo>
                        <a:pt x="1845" y="1496"/>
                        <a:pt x="1661" y="1666"/>
                        <a:pt x="1442" y="1666"/>
                      </a:cubicBezTo>
                      <a:cubicBezTo>
                        <a:pt x="1383" y="1666"/>
                        <a:pt x="1321" y="1653"/>
                        <a:pt x="1260" y="1626"/>
                      </a:cubicBezTo>
                      <a:cubicBezTo>
                        <a:pt x="1071" y="1563"/>
                        <a:pt x="945" y="1311"/>
                        <a:pt x="1008" y="1091"/>
                      </a:cubicBezTo>
                      <a:cubicBezTo>
                        <a:pt x="1081" y="921"/>
                        <a:pt x="1229" y="807"/>
                        <a:pt x="1408" y="807"/>
                      </a:cubicBezTo>
                      <a:close/>
                      <a:moveTo>
                        <a:pt x="1438" y="1"/>
                      </a:moveTo>
                      <a:cubicBezTo>
                        <a:pt x="1040" y="1"/>
                        <a:pt x="635" y="188"/>
                        <a:pt x="378" y="523"/>
                      </a:cubicBezTo>
                      <a:cubicBezTo>
                        <a:pt x="0" y="1091"/>
                        <a:pt x="158" y="1878"/>
                        <a:pt x="693" y="2256"/>
                      </a:cubicBezTo>
                      <a:cubicBezTo>
                        <a:pt x="909" y="2412"/>
                        <a:pt x="1158" y="2486"/>
                        <a:pt x="1405" y="2486"/>
                      </a:cubicBezTo>
                      <a:cubicBezTo>
                        <a:pt x="1806" y="2486"/>
                        <a:pt x="2204" y="2292"/>
                        <a:pt x="2457" y="1941"/>
                      </a:cubicBezTo>
                      <a:cubicBezTo>
                        <a:pt x="2836" y="1406"/>
                        <a:pt x="2678" y="618"/>
                        <a:pt x="2111" y="208"/>
                      </a:cubicBezTo>
                      <a:cubicBezTo>
                        <a:pt x="1911" y="67"/>
                        <a:pt x="1676" y="1"/>
                        <a:pt x="143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4" name="Google Shape;978;p29">
                  <a:extLst>
                    <a:ext uri="{FF2B5EF4-FFF2-40B4-BE49-F238E27FC236}">
                      <a16:creationId xmlns:a16="http://schemas.microsoft.com/office/drawing/2014/main" id="{8A4DEBD4-F54A-E56C-10DF-97494B4905CC}"/>
                    </a:ext>
                  </a:extLst>
                </p:cNvPr>
                <p:cNvSpPr/>
                <p:nvPr/>
              </p:nvSpPr>
              <p:spPr>
                <a:xfrm>
                  <a:off x="-40039400" y="2605050"/>
                  <a:ext cx="29150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6" h="820" extrusionOk="0">
                      <a:moveTo>
                        <a:pt x="725" y="1"/>
                      </a:moveTo>
                      <a:cubicBezTo>
                        <a:pt x="473" y="1"/>
                        <a:pt x="0" y="190"/>
                        <a:pt x="0" y="410"/>
                      </a:cubicBezTo>
                      <a:cubicBezTo>
                        <a:pt x="0" y="631"/>
                        <a:pt x="473" y="820"/>
                        <a:pt x="725" y="820"/>
                      </a:cubicBezTo>
                      <a:cubicBezTo>
                        <a:pt x="945" y="820"/>
                        <a:pt x="1166" y="631"/>
                        <a:pt x="1166" y="410"/>
                      </a:cubicBezTo>
                      <a:cubicBezTo>
                        <a:pt x="1103" y="158"/>
                        <a:pt x="914" y="1"/>
                        <a:pt x="72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5" name="Google Shape;979;p29">
                  <a:extLst>
                    <a:ext uri="{FF2B5EF4-FFF2-40B4-BE49-F238E27FC236}">
                      <a16:creationId xmlns:a16="http://schemas.microsoft.com/office/drawing/2014/main" id="{65B24435-956E-92B3-5CAD-52052832D30C}"/>
                    </a:ext>
                  </a:extLst>
                </p:cNvPr>
                <p:cNvSpPr/>
                <p:nvPr/>
              </p:nvSpPr>
              <p:spPr>
                <a:xfrm>
                  <a:off x="-40079575" y="2584575"/>
                  <a:ext cx="19725" cy="1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" h="789" extrusionOk="0">
                      <a:moveTo>
                        <a:pt x="410" y="1"/>
                      </a:moveTo>
                      <a:cubicBezTo>
                        <a:pt x="190" y="1"/>
                        <a:pt x="1" y="158"/>
                        <a:pt x="1" y="379"/>
                      </a:cubicBezTo>
                      <a:cubicBezTo>
                        <a:pt x="1" y="599"/>
                        <a:pt x="190" y="788"/>
                        <a:pt x="410" y="788"/>
                      </a:cubicBezTo>
                      <a:cubicBezTo>
                        <a:pt x="631" y="788"/>
                        <a:pt x="788" y="599"/>
                        <a:pt x="788" y="379"/>
                      </a:cubicBezTo>
                      <a:cubicBezTo>
                        <a:pt x="788" y="158"/>
                        <a:pt x="631" y="1"/>
                        <a:pt x="41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6" name="Google Shape;980;p29">
                  <a:extLst>
                    <a:ext uri="{FF2B5EF4-FFF2-40B4-BE49-F238E27FC236}">
                      <a16:creationId xmlns:a16="http://schemas.microsoft.com/office/drawing/2014/main" id="{1287E31C-4BC6-28EC-9786-686172D0320D}"/>
                    </a:ext>
                  </a:extLst>
                </p:cNvPr>
                <p:cNvSpPr/>
                <p:nvPr/>
              </p:nvSpPr>
              <p:spPr>
                <a:xfrm>
                  <a:off x="-40160700" y="2339625"/>
                  <a:ext cx="290650" cy="31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26" h="12666" extrusionOk="0">
                      <a:moveTo>
                        <a:pt x="7656" y="820"/>
                      </a:moveTo>
                      <a:cubicBezTo>
                        <a:pt x="7845" y="820"/>
                        <a:pt x="8003" y="946"/>
                        <a:pt x="8066" y="1072"/>
                      </a:cubicBezTo>
                      <a:cubicBezTo>
                        <a:pt x="8129" y="1355"/>
                        <a:pt x="7940" y="1639"/>
                        <a:pt x="7656" y="1639"/>
                      </a:cubicBezTo>
                      <a:lnTo>
                        <a:pt x="4065" y="1639"/>
                      </a:lnTo>
                      <a:cubicBezTo>
                        <a:pt x="3876" y="1639"/>
                        <a:pt x="3687" y="1450"/>
                        <a:pt x="3687" y="1261"/>
                      </a:cubicBezTo>
                      <a:cubicBezTo>
                        <a:pt x="3687" y="1009"/>
                        <a:pt x="3876" y="851"/>
                        <a:pt x="4065" y="820"/>
                      </a:cubicBezTo>
                      <a:close/>
                      <a:moveTo>
                        <a:pt x="7310" y="2458"/>
                      </a:moveTo>
                      <a:lnTo>
                        <a:pt x="7310" y="5860"/>
                      </a:lnTo>
                      <a:cubicBezTo>
                        <a:pt x="7310" y="6270"/>
                        <a:pt x="7467" y="6711"/>
                        <a:pt x="7656" y="7026"/>
                      </a:cubicBezTo>
                      <a:cubicBezTo>
                        <a:pt x="7026" y="7152"/>
                        <a:pt x="6396" y="7404"/>
                        <a:pt x="5797" y="7782"/>
                      </a:cubicBezTo>
                      <a:cubicBezTo>
                        <a:pt x="5146" y="8207"/>
                        <a:pt x="4241" y="8453"/>
                        <a:pt x="3401" y="8453"/>
                      </a:cubicBezTo>
                      <a:cubicBezTo>
                        <a:pt x="3306" y="8453"/>
                        <a:pt x="3212" y="8450"/>
                        <a:pt x="3120" y="8444"/>
                      </a:cubicBezTo>
                      <a:lnTo>
                        <a:pt x="4128" y="7026"/>
                      </a:lnTo>
                      <a:cubicBezTo>
                        <a:pt x="4380" y="6680"/>
                        <a:pt x="4537" y="6239"/>
                        <a:pt x="4537" y="5829"/>
                      </a:cubicBezTo>
                      <a:lnTo>
                        <a:pt x="4537" y="2458"/>
                      </a:lnTo>
                      <a:close/>
                      <a:moveTo>
                        <a:pt x="8192" y="7782"/>
                      </a:moveTo>
                      <a:cubicBezTo>
                        <a:pt x="10775" y="11500"/>
                        <a:pt x="10586" y="11216"/>
                        <a:pt x="10618" y="11279"/>
                      </a:cubicBezTo>
                      <a:cubicBezTo>
                        <a:pt x="10681" y="11563"/>
                        <a:pt x="10523" y="11846"/>
                        <a:pt x="10208" y="11846"/>
                      </a:cubicBezTo>
                      <a:lnTo>
                        <a:pt x="1576" y="11846"/>
                      </a:lnTo>
                      <a:cubicBezTo>
                        <a:pt x="1198" y="11846"/>
                        <a:pt x="1040" y="11437"/>
                        <a:pt x="1198" y="11216"/>
                      </a:cubicBezTo>
                      <a:lnTo>
                        <a:pt x="2584" y="9232"/>
                      </a:lnTo>
                      <a:cubicBezTo>
                        <a:pt x="2825" y="9263"/>
                        <a:pt x="3077" y="9280"/>
                        <a:pt x="3333" y="9280"/>
                      </a:cubicBezTo>
                      <a:cubicBezTo>
                        <a:pt x="4347" y="9280"/>
                        <a:pt x="5434" y="9022"/>
                        <a:pt x="6239" y="8444"/>
                      </a:cubicBezTo>
                      <a:cubicBezTo>
                        <a:pt x="6837" y="8066"/>
                        <a:pt x="7499" y="7814"/>
                        <a:pt x="8192" y="7782"/>
                      </a:cubicBezTo>
                      <a:close/>
                      <a:moveTo>
                        <a:pt x="4128" y="1"/>
                      </a:moveTo>
                      <a:cubicBezTo>
                        <a:pt x="3435" y="1"/>
                        <a:pt x="2899" y="536"/>
                        <a:pt x="2899" y="1261"/>
                      </a:cubicBezTo>
                      <a:cubicBezTo>
                        <a:pt x="2899" y="1765"/>
                        <a:pt x="3214" y="2237"/>
                        <a:pt x="3718" y="2426"/>
                      </a:cubicBezTo>
                      <a:lnTo>
                        <a:pt x="3718" y="5860"/>
                      </a:lnTo>
                      <a:cubicBezTo>
                        <a:pt x="3718" y="6081"/>
                        <a:pt x="3655" y="6365"/>
                        <a:pt x="3498" y="6554"/>
                      </a:cubicBezTo>
                      <a:lnTo>
                        <a:pt x="568" y="10744"/>
                      </a:lnTo>
                      <a:cubicBezTo>
                        <a:pt x="1" y="11563"/>
                        <a:pt x="568" y="12666"/>
                        <a:pt x="1607" y="12666"/>
                      </a:cubicBezTo>
                      <a:lnTo>
                        <a:pt x="10271" y="12666"/>
                      </a:lnTo>
                      <a:cubicBezTo>
                        <a:pt x="10555" y="12666"/>
                        <a:pt x="10870" y="12540"/>
                        <a:pt x="11090" y="12350"/>
                      </a:cubicBezTo>
                      <a:cubicBezTo>
                        <a:pt x="11531" y="11972"/>
                        <a:pt x="11626" y="11248"/>
                        <a:pt x="11248" y="10744"/>
                      </a:cubicBezTo>
                      <a:lnTo>
                        <a:pt x="8318" y="6554"/>
                      </a:lnTo>
                      <a:cubicBezTo>
                        <a:pt x="8160" y="6365"/>
                        <a:pt x="8097" y="6081"/>
                        <a:pt x="8097" y="5860"/>
                      </a:cubicBezTo>
                      <a:lnTo>
                        <a:pt x="8097" y="2426"/>
                      </a:lnTo>
                      <a:cubicBezTo>
                        <a:pt x="8570" y="2269"/>
                        <a:pt x="8916" y="1796"/>
                        <a:pt x="8916" y="1261"/>
                      </a:cubicBezTo>
                      <a:cubicBezTo>
                        <a:pt x="8916" y="568"/>
                        <a:pt x="8381" y="1"/>
                        <a:pt x="76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5D2DEA-720A-E7D9-840B-F9DDD7F72286}"/>
                </a:ext>
              </a:extLst>
            </p:cNvPr>
            <p:cNvSpPr txBox="1"/>
            <p:nvPr/>
          </p:nvSpPr>
          <p:spPr>
            <a:xfrm flipH="1">
              <a:off x="676675" y="3865099"/>
              <a:ext cx="309925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  <a:endParaRPr lang="en-US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C1AAC05-A668-45AF-2478-57C01E5A1622}"/>
              </a:ext>
            </a:extLst>
          </p:cNvPr>
          <p:cNvGrpSpPr/>
          <p:nvPr/>
        </p:nvGrpSpPr>
        <p:grpSpPr>
          <a:xfrm>
            <a:off x="1582358" y="4943176"/>
            <a:ext cx="3650610" cy="733259"/>
            <a:chOff x="1582358" y="4943176"/>
            <a:chExt cx="3650610" cy="733259"/>
          </a:xfrm>
        </p:grpSpPr>
        <p:grpSp>
          <p:nvGrpSpPr>
            <p:cNvPr id="37" name="Google Shape;981;p29">
              <a:extLst>
                <a:ext uri="{FF2B5EF4-FFF2-40B4-BE49-F238E27FC236}">
                  <a16:creationId xmlns:a16="http://schemas.microsoft.com/office/drawing/2014/main" id="{C398D8E1-1BDC-C288-8C45-25316EFC8733}"/>
                </a:ext>
              </a:extLst>
            </p:cNvPr>
            <p:cNvGrpSpPr/>
            <p:nvPr/>
          </p:nvGrpSpPr>
          <p:grpSpPr>
            <a:xfrm flipH="1">
              <a:off x="1694104" y="4943176"/>
              <a:ext cx="3538864" cy="733259"/>
              <a:chOff x="6710556" y="5389622"/>
              <a:chExt cx="4048885" cy="838936"/>
            </a:xfrm>
          </p:grpSpPr>
          <p:sp>
            <p:nvSpPr>
              <p:cNvPr id="38" name="Google Shape;982;p29">
                <a:extLst>
                  <a:ext uri="{FF2B5EF4-FFF2-40B4-BE49-F238E27FC236}">
                    <a16:creationId xmlns:a16="http://schemas.microsoft.com/office/drawing/2014/main" id="{F5E5C676-01AB-A560-5B75-76E138686A56}"/>
                  </a:ext>
                </a:extLst>
              </p:cNvPr>
              <p:cNvSpPr/>
              <p:nvPr/>
            </p:nvSpPr>
            <p:spPr>
              <a:xfrm>
                <a:off x="6865665" y="5497101"/>
                <a:ext cx="3893776" cy="63539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9" name="Google Shape;983;p29">
                <a:extLst>
                  <a:ext uri="{FF2B5EF4-FFF2-40B4-BE49-F238E27FC236}">
                    <a16:creationId xmlns:a16="http://schemas.microsoft.com/office/drawing/2014/main" id="{741CC3F4-DFF7-5405-2689-92C664F22DE7}"/>
                  </a:ext>
                </a:extLst>
              </p:cNvPr>
              <p:cNvSpPr/>
              <p:nvPr/>
            </p:nvSpPr>
            <p:spPr>
              <a:xfrm>
                <a:off x="6710556" y="5389622"/>
                <a:ext cx="838936" cy="83893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40" name="Google Shape;986;p29">
                <a:extLst>
                  <a:ext uri="{FF2B5EF4-FFF2-40B4-BE49-F238E27FC236}">
                    <a16:creationId xmlns:a16="http://schemas.microsoft.com/office/drawing/2014/main" id="{9CD12F46-1D42-1DA2-CD28-9743EDEC267F}"/>
                  </a:ext>
                </a:extLst>
              </p:cNvPr>
              <p:cNvGrpSpPr/>
              <p:nvPr/>
            </p:nvGrpSpPr>
            <p:grpSpPr>
              <a:xfrm>
                <a:off x="6956602" y="5640480"/>
                <a:ext cx="337187" cy="353180"/>
                <a:chOff x="-24328675" y="1971025"/>
                <a:chExt cx="282000" cy="295375"/>
              </a:xfrm>
            </p:grpSpPr>
            <p:sp>
              <p:nvSpPr>
                <p:cNvPr id="41" name="Google Shape;987;p29">
                  <a:extLst>
                    <a:ext uri="{FF2B5EF4-FFF2-40B4-BE49-F238E27FC236}">
                      <a16:creationId xmlns:a16="http://schemas.microsoft.com/office/drawing/2014/main" id="{9642DD9E-F873-2207-8285-BE22C0922B91}"/>
                    </a:ext>
                  </a:extLst>
                </p:cNvPr>
                <p:cNvSpPr/>
                <p:nvPr/>
              </p:nvSpPr>
              <p:spPr>
                <a:xfrm>
                  <a:off x="-24217625" y="2092325"/>
                  <a:ext cx="52025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1" h="2048" extrusionOk="0">
                      <a:moveTo>
                        <a:pt x="1009" y="693"/>
                      </a:moveTo>
                      <a:cubicBezTo>
                        <a:pt x="1230" y="693"/>
                        <a:pt x="1387" y="851"/>
                        <a:pt x="1387" y="1071"/>
                      </a:cubicBezTo>
                      <a:cubicBezTo>
                        <a:pt x="1387" y="1260"/>
                        <a:pt x="1230" y="1418"/>
                        <a:pt x="1009" y="1418"/>
                      </a:cubicBezTo>
                      <a:cubicBezTo>
                        <a:pt x="820" y="1418"/>
                        <a:pt x="663" y="1260"/>
                        <a:pt x="663" y="1071"/>
                      </a:cubicBezTo>
                      <a:cubicBezTo>
                        <a:pt x="663" y="851"/>
                        <a:pt x="820" y="693"/>
                        <a:pt x="1009" y="693"/>
                      </a:cubicBezTo>
                      <a:close/>
                      <a:moveTo>
                        <a:pt x="1009" y="0"/>
                      </a:moveTo>
                      <a:cubicBezTo>
                        <a:pt x="442" y="0"/>
                        <a:pt x="1" y="473"/>
                        <a:pt x="1" y="1008"/>
                      </a:cubicBezTo>
                      <a:cubicBezTo>
                        <a:pt x="1" y="1607"/>
                        <a:pt x="474" y="2048"/>
                        <a:pt x="1009" y="2048"/>
                      </a:cubicBezTo>
                      <a:cubicBezTo>
                        <a:pt x="1576" y="2048"/>
                        <a:pt x="2049" y="1575"/>
                        <a:pt x="2049" y="1008"/>
                      </a:cubicBezTo>
                      <a:cubicBezTo>
                        <a:pt x="2080" y="473"/>
                        <a:pt x="1608" y="0"/>
                        <a:pt x="100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" name="Google Shape;988;p29">
                  <a:extLst>
                    <a:ext uri="{FF2B5EF4-FFF2-40B4-BE49-F238E27FC236}">
                      <a16:creationId xmlns:a16="http://schemas.microsoft.com/office/drawing/2014/main" id="{F9FF9963-BE52-D329-93D9-9974F9384624}"/>
                    </a:ext>
                  </a:extLst>
                </p:cNvPr>
                <p:cNvSpPr/>
                <p:nvPr/>
              </p:nvSpPr>
              <p:spPr>
                <a:xfrm>
                  <a:off x="-24328675" y="1971025"/>
                  <a:ext cx="282000" cy="29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80" h="11815" extrusionOk="0">
                      <a:moveTo>
                        <a:pt x="2017" y="2080"/>
                      </a:moveTo>
                      <a:cubicBezTo>
                        <a:pt x="2206" y="2080"/>
                        <a:pt x="2364" y="2237"/>
                        <a:pt x="2364" y="2458"/>
                      </a:cubicBezTo>
                      <a:cubicBezTo>
                        <a:pt x="2364" y="2647"/>
                        <a:pt x="2206" y="2804"/>
                        <a:pt x="2017" y="2804"/>
                      </a:cubicBezTo>
                      <a:cubicBezTo>
                        <a:pt x="1797" y="2804"/>
                        <a:pt x="1639" y="2647"/>
                        <a:pt x="1639" y="2458"/>
                      </a:cubicBezTo>
                      <a:cubicBezTo>
                        <a:pt x="1639" y="2237"/>
                        <a:pt x="1797" y="2080"/>
                        <a:pt x="2017" y="2080"/>
                      </a:cubicBezTo>
                      <a:close/>
                      <a:moveTo>
                        <a:pt x="5451" y="662"/>
                      </a:moveTo>
                      <a:cubicBezTo>
                        <a:pt x="5861" y="662"/>
                        <a:pt x="6302" y="1198"/>
                        <a:pt x="6617" y="2080"/>
                      </a:cubicBezTo>
                      <a:cubicBezTo>
                        <a:pt x="6680" y="2237"/>
                        <a:pt x="6743" y="2458"/>
                        <a:pt x="6806" y="2647"/>
                      </a:cubicBezTo>
                      <a:cubicBezTo>
                        <a:pt x="6365" y="2804"/>
                        <a:pt x="5955" y="2962"/>
                        <a:pt x="5451" y="3151"/>
                      </a:cubicBezTo>
                      <a:cubicBezTo>
                        <a:pt x="5042" y="2962"/>
                        <a:pt x="4569" y="2773"/>
                        <a:pt x="4128" y="2647"/>
                      </a:cubicBezTo>
                      <a:cubicBezTo>
                        <a:pt x="4191" y="2458"/>
                        <a:pt x="4254" y="2237"/>
                        <a:pt x="4317" y="2080"/>
                      </a:cubicBezTo>
                      <a:cubicBezTo>
                        <a:pt x="4632" y="1229"/>
                        <a:pt x="5073" y="662"/>
                        <a:pt x="5451" y="662"/>
                      </a:cubicBezTo>
                      <a:close/>
                      <a:moveTo>
                        <a:pt x="3970" y="3308"/>
                      </a:moveTo>
                      <a:cubicBezTo>
                        <a:pt x="4191" y="3403"/>
                        <a:pt x="4411" y="3466"/>
                        <a:pt x="4632" y="3560"/>
                      </a:cubicBezTo>
                      <a:cubicBezTo>
                        <a:pt x="4506" y="3623"/>
                        <a:pt x="4380" y="3718"/>
                        <a:pt x="4254" y="3781"/>
                      </a:cubicBezTo>
                      <a:cubicBezTo>
                        <a:pt x="4128" y="3875"/>
                        <a:pt x="4002" y="3938"/>
                        <a:pt x="3844" y="4033"/>
                      </a:cubicBezTo>
                      <a:lnTo>
                        <a:pt x="3970" y="3308"/>
                      </a:lnTo>
                      <a:close/>
                      <a:moveTo>
                        <a:pt x="6963" y="3340"/>
                      </a:moveTo>
                      <a:lnTo>
                        <a:pt x="7089" y="4064"/>
                      </a:lnTo>
                      <a:cubicBezTo>
                        <a:pt x="6963" y="3970"/>
                        <a:pt x="6806" y="3907"/>
                        <a:pt x="6680" y="3812"/>
                      </a:cubicBezTo>
                      <a:cubicBezTo>
                        <a:pt x="6554" y="3718"/>
                        <a:pt x="6396" y="3655"/>
                        <a:pt x="6302" y="3592"/>
                      </a:cubicBezTo>
                      <a:cubicBezTo>
                        <a:pt x="6522" y="3497"/>
                        <a:pt x="6774" y="3403"/>
                        <a:pt x="6963" y="3340"/>
                      </a:cubicBezTo>
                      <a:close/>
                      <a:moveTo>
                        <a:pt x="10240" y="4285"/>
                      </a:moveTo>
                      <a:cubicBezTo>
                        <a:pt x="10271" y="4285"/>
                        <a:pt x="10366" y="4285"/>
                        <a:pt x="10397" y="4317"/>
                      </a:cubicBezTo>
                      <a:cubicBezTo>
                        <a:pt x="10460" y="4380"/>
                        <a:pt x="10523" y="4443"/>
                        <a:pt x="10555" y="4537"/>
                      </a:cubicBezTo>
                      <a:cubicBezTo>
                        <a:pt x="10586" y="4600"/>
                        <a:pt x="10555" y="4726"/>
                        <a:pt x="10492" y="4821"/>
                      </a:cubicBezTo>
                      <a:cubicBezTo>
                        <a:pt x="10452" y="4920"/>
                        <a:pt x="10336" y="4982"/>
                        <a:pt x="10225" y="4982"/>
                      </a:cubicBezTo>
                      <a:cubicBezTo>
                        <a:pt x="10160" y="4982"/>
                        <a:pt x="10097" y="4961"/>
                        <a:pt x="10051" y="4915"/>
                      </a:cubicBezTo>
                      <a:cubicBezTo>
                        <a:pt x="9956" y="4884"/>
                        <a:pt x="9925" y="4821"/>
                        <a:pt x="9893" y="4726"/>
                      </a:cubicBezTo>
                      <a:cubicBezTo>
                        <a:pt x="9830" y="4663"/>
                        <a:pt x="9893" y="4537"/>
                        <a:pt x="9925" y="4443"/>
                      </a:cubicBezTo>
                      <a:cubicBezTo>
                        <a:pt x="9988" y="4348"/>
                        <a:pt x="10114" y="4285"/>
                        <a:pt x="10240" y="4285"/>
                      </a:cubicBezTo>
                      <a:close/>
                      <a:moveTo>
                        <a:pt x="8922" y="2925"/>
                      </a:moveTo>
                      <a:cubicBezTo>
                        <a:pt x="9452" y="2925"/>
                        <a:pt x="9823" y="3054"/>
                        <a:pt x="9956" y="3277"/>
                      </a:cubicBezTo>
                      <a:cubicBezTo>
                        <a:pt x="9988" y="3340"/>
                        <a:pt x="10019" y="3466"/>
                        <a:pt x="10019" y="3592"/>
                      </a:cubicBezTo>
                      <a:cubicBezTo>
                        <a:pt x="9704" y="3623"/>
                        <a:pt x="9452" y="3812"/>
                        <a:pt x="9295" y="4096"/>
                      </a:cubicBezTo>
                      <a:cubicBezTo>
                        <a:pt x="9137" y="4317"/>
                        <a:pt x="9137" y="4600"/>
                        <a:pt x="9169" y="4884"/>
                      </a:cubicBezTo>
                      <a:cubicBezTo>
                        <a:pt x="9169" y="4978"/>
                        <a:pt x="9200" y="5010"/>
                        <a:pt x="9232" y="5041"/>
                      </a:cubicBezTo>
                      <a:cubicBezTo>
                        <a:pt x="9169" y="5167"/>
                        <a:pt x="9043" y="5293"/>
                        <a:pt x="8917" y="5388"/>
                      </a:cubicBezTo>
                      <a:cubicBezTo>
                        <a:pt x="8570" y="5073"/>
                        <a:pt x="8224" y="4821"/>
                        <a:pt x="7814" y="4537"/>
                      </a:cubicBezTo>
                      <a:cubicBezTo>
                        <a:pt x="7783" y="4033"/>
                        <a:pt x="7719" y="3560"/>
                        <a:pt x="7625" y="3119"/>
                      </a:cubicBezTo>
                      <a:cubicBezTo>
                        <a:pt x="7814" y="3088"/>
                        <a:pt x="8035" y="3025"/>
                        <a:pt x="8192" y="2993"/>
                      </a:cubicBezTo>
                      <a:cubicBezTo>
                        <a:pt x="8459" y="2947"/>
                        <a:pt x="8704" y="2925"/>
                        <a:pt x="8922" y="2925"/>
                      </a:cubicBezTo>
                      <a:close/>
                      <a:moveTo>
                        <a:pt x="2868" y="3088"/>
                      </a:moveTo>
                      <a:lnTo>
                        <a:pt x="3340" y="3182"/>
                      </a:lnTo>
                      <a:cubicBezTo>
                        <a:pt x="3246" y="3623"/>
                        <a:pt x="3183" y="4096"/>
                        <a:pt x="3151" y="4600"/>
                      </a:cubicBezTo>
                      <a:cubicBezTo>
                        <a:pt x="2742" y="4884"/>
                        <a:pt x="2364" y="5199"/>
                        <a:pt x="2049" y="5482"/>
                      </a:cubicBezTo>
                      <a:cubicBezTo>
                        <a:pt x="1891" y="5325"/>
                        <a:pt x="1765" y="5199"/>
                        <a:pt x="1639" y="5041"/>
                      </a:cubicBezTo>
                      <a:cubicBezTo>
                        <a:pt x="1009" y="4253"/>
                        <a:pt x="788" y="3623"/>
                        <a:pt x="977" y="3308"/>
                      </a:cubicBezTo>
                      <a:cubicBezTo>
                        <a:pt x="1009" y="3245"/>
                        <a:pt x="1103" y="3151"/>
                        <a:pt x="1198" y="3119"/>
                      </a:cubicBezTo>
                      <a:cubicBezTo>
                        <a:pt x="1419" y="3340"/>
                        <a:pt x="1671" y="3497"/>
                        <a:pt x="1986" y="3497"/>
                      </a:cubicBezTo>
                      <a:cubicBezTo>
                        <a:pt x="2364" y="3497"/>
                        <a:pt x="2679" y="3308"/>
                        <a:pt x="2868" y="3088"/>
                      </a:cubicBezTo>
                      <a:close/>
                      <a:moveTo>
                        <a:pt x="3057" y="5451"/>
                      </a:moveTo>
                      <a:lnTo>
                        <a:pt x="3057" y="5923"/>
                      </a:lnTo>
                      <a:lnTo>
                        <a:pt x="3057" y="6364"/>
                      </a:lnTo>
                      <a:cubicBezTo>
                        <a:pt x="2868" y="6207"/>
                        <a:pt x="2679" y="6049"/>
                        <a:pt x="2521" y="5923"/>
                      </a:cubicBezTo>
                      <a:cubicBezTo>
                        <a:pt x="2679" y="5766"/>
                        <a:pt x="2868" y="5577"/>
                        <a:pt x="3057" y="5451"/>
                      </a:cubicBezTo>
                      <a:close/>
                      <a:moveTo>
                        <a:pt x="7909" y="5451"/>
                      </a:moveTo>
                      <a:cubicBezTo>
                        <a:pt x="8098" y="5577"/>
                        <a:pt x="8318" y="5766"/>
                        <a:pt x="8476" y="5923"/>
                      </a:cubicBezTo>
                      <a:cubicBezTo>
                        <a:pt x="8318" y="6081"/>
                        <a:pt x="8098" y="6238"/>
                        <a:pt x="7909" y="6364"/>
                      </a:cubicBezTo>
                      <a:lnTo>
                        <a:pt x="7909" y="5923"/>
                      </a:lnTo>
                      <a:lnTo>
                        <a:pt x="7909" y="5451"/>
                      </a:lnTo>
                      <a:close/>
                      <a:moveTo>
                        <a:pt x="5483" y="3938"/>
                      </a:moveTo>
                      <a:cubicBezTo>
                        <a:pt x="5735" y="4096"/>
                        <a:pt x="6050" y="4253"/>
                        <a:pt x="6333" y="4411"/>
                      </a:cubicBezTo>
                      <a:cubicBezTo>
                        <a:pt x="6617" y="4569"/>
                        <a:pt x="6900" y="4758"/>
                        <a:pt x="7152" y="4915"/>
                      </a:cubicBezTo>
                      <a:cubicBezTo>
                        <a:pt x="7184" y="5230"/>
                        <a:pt x="7184" y="5545"/>
                        <a:pt x="7184" y="5923"/>
                      </a:cubicBezTo>
                      <a:cubicBezTo>
                        <a:pt x="7184" y="6238"/>
                        <a:pt x="7184" y="6585"/>
                        <a:pt x="7152" y="6900"/>
                      </a:cubicBezTo>
                      <a:cubicBezTo>
                        <a:pt x="6932" y="7057"/>
                        <a:pt x="6648" y="7246"/>
                        <a:pt x="6333" y="7404"/>
                      </a:cubicBezTo>
                      <a:cubicBezTo>
                        <a:pt x="6050" y="7562"/>
                        <a:pt x="5735" y="7719"/>
                        <a:pt x="5483" y="7877"/>
                      </a:cubicBezTo>
                      <a:cubicBezTo>
                        <a:pt x="5199" y="7719"/>
                        <a:pt x="4884" y="7562"/>
                        <a:pt x="4601" y="7404"/>
                      </a:cubicBezTo>
                      <a:cubicBezTo>
                        <a:pt x="4317" y="7246"/>
                        <a:pt x="4065" y="7057"/>
                        <a:pt x="3781" y="6900"/>
                      </a:cubicBezTo>
                      <a:cubicBezTo>
                        <a:pt x="3750" y="6585"/>
                        <a:pt x="3750" y="6238"/>
                        <a:pt x="3750" y="5923"/>
                      </a:cubicBezTo>
                      <a:cubicBezTo>
                        <a:pt x="3750" y="5577"/>
                        <a:pt x="3750" y="5230"/>
                        <a:pt x="3781" y="4915"/>
                      </a:cubicBezTo>
                      <a:cubicBezTo>
                        <a:pt x="4065" y="4726"/>
                        <a:pt x="4317" y="4569"/>
                        <a:pt x="4601" y="4411"/>
                      </a:cubicBezTo>
                      <a:cubicBezTo>
                        <a:pt x="4884" y="4253"/>
                        <a:pt x="5199" y="4096"/>
                        <a:pt x="5483" y="3938"/>
                      </a:cubicBezTo>
                      <a:close/>
                      <a:moveTo>
                        <a:pt x="3876" y="7751"/>
                      </a:moveTo>
                      <a:cubicBezTo>
                        <a:pt x="4002" y="7845"/>
                        <a:pt x="4159" y="7908"/>
                        <a:pt x="4285" y="8003"/>
                      </a:cubicBezTo>
                      <a:cubicBezTo>
                        <a:pt x="4411" y="8066"/>
                        <a:pt x="4506" y="8160"/>
                        <a:pt x="4664" y="8223"/>
                      </a:cubicBezTo>
                      <a:cubicBezTo>
                        <a:pt x="4443" y="8318"/>
                        <a:pt x="4191" y="8444"/>
                        <a:pt x="4002" y="8475"/>
                      </a:cubicBezTo>
                      <a:lnTo>
                        <a:pt x="3876" y="7751"/>
                      </a:lnTo>
                      <a:close/>
                      <a:moveTo>
                        <a:pt x="7089" y="7751"/>
                      </a:moveTo>
                      <a:lnTo>
                        <a:pt x="6963" y="8475"/>
                      </a:lnTo>
                      <a:cubicBezTo>
                        <a:pt x="6711" y="8381"/>
                        <a:pt x="6522" y="8318"/>
                        <a:pt x="6302" y="8223"/>
                      </a:cubicBezTo>
                      <a:cubicBezTo>
                        <a:pt x="6396" y="8160"/>
                        <a:pt x="6554" y="8066"/>
                        <a:pt x="6680" y="8003"/>
                      </a:cubicBezTo>
                      <a:cubicBezTo>
                        <a:pt x="6806" y="7908"/>
                        <a:pt x="6963" y="7845"/>
                        <a:pt x="7089" y="7751"/>
                      </a:cubicBezTo>
                      <a:close/>
                      <a:moveTo>
                        <a:pt x="1986" y="6396"/>
                      </a:moveTo>
                      <a:cubicBezTo>
                        <a:pt x="2364" y="6711"/>
                        <a:pt x="2710" y="6963"/>
                        <a:pt x="3088" y="7278"/>
                      </a:cubicBezTo>
                      <a:cubicBezTo>
                        <a:pt x="3151" y="7814"/>
                        <a:pt x="3214" y="8286"/>
                        <a:pt x="3309" y="8696"/>
                      </a:cubicBezTo>
                      <a:cubicBezTo>
                        <a:pt x="3088" y="8727"/>
                        <a:pt x="2931" y="8790"/>
                        <a:pt x="2742" y="8790"/>
                      </a:cubicBezTo>
                      <a:cubicBezTo>
                        <a:pt x="2475" y="8836"/>
                        <a:pt x="2230" y="8858"/>
                        <a:pt x="2011" y="8858"/>
                      </a:cubicBezTo>
                      <a:cubicBezTo>
                        <a:pt x="1482" y="8858"/>
                        <a:pt x="1111" y="8730"/>
                        <a:pt x="977" y="8507"/>
                      </a:cubicBezTo>
                      <a:cubicBezTo>
                        <a:pt x="788" y="8160"/>
                        <a:pt x="1009" y="7530"/>
                        <a:pt x="1608" y="6805"/>
                      </a:cubicBezTo>
                      <a:cubicBezTo>
                        <a:pt x="1734" y="6648"/>
                        <a:pt x="1828" y="6553"/>
                        <a:pt x="1986" y="6396"/>
                      </a:cubicBezTo>
                      <a:close/>
                      <a:moveTo>
                        <a:pt x="8980" y="6364"/>
                      </a:moveTo>
                      <a:cubicBezTo>
                        <a:pt x="9137" y="6553"/>
                        <a:pt x="9232" y="6648"/>
                        <a:pt x="9358" y="6805"/>
                      </a:cubicBezTo>
                      <a:cubicBezTo>
                        <a:pt x="9956" y="7530"/>
                        <a:pt x="10177" y="8160"/>
                        <a:pt x="9988" y="8507"/>
                      </a:cubicBezTo>
                      <a:cubicBezTo>
                        <a:pt x="9858" y="8745"/>
                        <a:pt x="9505" y="8864"/>
                        <a:pt x="9000" y="8864"/>
                      </a:cubicBezTo>
                      <a:cubicBezTo>
                        <a:pt x="8770" y="8864"/>
                        <a:pt x="8509" y="8839"/>
                        <a:pt x="8224" y="8790"/>
                      </a:cubicBezTo>
                      <a:cubicBezTo>
                        <a:pt x="8035" y="8727"/>
                        <a:pt x="7877" y="8696"/>
                        <a:pt x="7656" y="8664"/>
                      </a:cubicBezTo>
                      <a:cubicBezTo>
                        <a:pt x="7751" y="8223"/>
                        <a:pt x="7814" y="7751"/>
                        <a:pt x="7877" y="7246"/>
                      </a:cubicBezTo>
                      <a:cubicBezTo>
                        <a:pt x="8255" y="6963"/>
                        <a:pt x="8665" y="6648"/>
                        <a:pt x="8980" y="6364"/>
                      </a:cubicBezTo>
                      <a:close/>
                      <a:moveTo>
                        <a:pt x="4159" y="10334"/>
                      </a:moveTo>
                      <a:cubicBezTo>
                        <a:pt x="4285" y="10334"/>
                        <a:pt x="4411" y="10397"/>
                        <a:pt x="4474" y="10491"/>
                      </a:cubicBezTo>
                      <a:cubicBezTo>
                        <a:pt x="4537" y="10554"/>
                        <a:pt x="4537" y="10649"/>
                        <a:pt x="4537" y="10743"/>
                      </a:cubicBezTo>
                      <a:cubicBezTo>
                        <a:pt x="4474" y="10838"/>
                        <a:pt x="4443" y="10901"/>
                        <a:pt x="4380" y="10964"/>
                      </a:cubicBezTo>
                      <a:cubicBezTo>
                        <a:pt x="4319" y="10994"/>
                        <a:pt x="4259" y="11008"/>
                        <a:pt x="4200" y="11008"/>
                      </a:cubicBezTo>
                      <a:cubicBezTo>
                        <a:pt x="4076" y="11008"/>
                        <a:pt x="3962" y="10945"/>
                        <a:pt x="3876" y="10838"/>
                      </a:cubicBezTo>
                      <a:cubicBezTo>
                        <a:pt x="3844" y="10743"/>
                        <a:pt x="3844" y="10680"/>
                        <a:pt x="3844" y="10554"/>
                      </a:cubicBezTo>
                      <a:cubicBezTo>
                        <a:pt x="3876" y="10491"/>
                        <a:pt x="3939" y="10397"/>
                        <a:pt x="4002" y="10365"/>
                      </a:cubicBezTo>
                      <a:cubicBezTo>
                        <a:pt x="4033" y="10334"/>
                        <a:pt x="4128" y="10334"/>
                        <a:pt x="4159" y="10334"/>
                      </a:cubicBezTo>
                      <a:close/>
                      <a:moveTo>
                        <a:pt x="5420" y="8664"/>
                      </a:moveTo>
                      <a:cubicBezTo>
                        <a:pt x="5861" y="8853"/>
                        <a:pt x="6333" y="9042"/>
                        <a:pt x="6774" y="9168"/>
                      </a:cubicBezTo>
                      <a:cubicBezTo>
                        <a:pt x="6774" y="9326"/>
                        <a:pt x="6680" y="9515"/>
                        <a:pt x="6617" y="9735"/>
                      </a:cubicBezTo>
                      <a:cubicBezTo>
                        <a:pt x="6302" y="10586"/>
                        <a:pt x="5861" y="11153"/>
                        <a:pt x="5451" y="11153"/>
                      </a:cubicBezTo>
                      <a:cubicBezTo>
                        <a:pt x="5388" y="11153"/>
                        <a:pt x="5262" y="11090"/>
                        <a:pt x="5136" y="11059"/>
                      </a:cubicBezTo>
                      <a:cubicBezTo>
                        <a:pt x="5136" y="11027"/>
                        <a:pt x="5199" y="10996"/>
                        <a:pt x="5199" y="10933"/>
                      </a:cubicBezTo>
                      <a:cubicBezTo>
                        <a:pt x="5262" y="10680"/>
                        <a:pt x="5231" y="10397"/>
                        <a:pt x="5073" y="10145"/>
                      </a:cubicBezTo>
                      <a:cubicBezTo>
                        <a:pt x="4916" y="9830"/>
                        <a:pt x="4601" y="9704"/>
                        <a:pt x="4254" y="9641"/>
                      </a:cubicBezTo>
                      <a:cubicBezTo>
                        <a:pt x="4191" y="9483"/>
                        <a:pt x="4128" y="9326"/>
                        <a:pt x="4096" y="9168"/>
                      </a:cubicBezTo>
                      <a:cubicBezTo>
                        <a:pt x="4506" y="9011"/>
                        <a:pt x="4947" y="8853"/>
                        <a:pt x="5420" y="8664"/>
                      </a:cubicBezTo>
                      <a:close/>
                      <a:moveTo>
                        <a:pt x="5420" y="0"/>
                      </a:moveTo>
                      <a:cubicBezTo>
                        <a:pt x="4727" y="0"/>
                        <a:pt x="4096" y="662"/>
                        <a:pt x="3624" y="1859"/>
                      </a:cubicBezTo>
                      <a:cubicBezTo>
                        <a:pt x="3529" y="2048"/>
                        <a:pt x="3498" y="2237"/>
                        <a:pt x="3403" y="2458"/>
                      </a:cubicBezTo>
                      <a:cubicBezTo>
                        <a:pt x="3246" y="2395"/>
                        <a:pt x="3151" y="2363"/>
                        <a:pt x="2994" y="2363"/>
                      </a:cubicBezTo>
                      <a:cubicBezTo>
                        <a:pt x="2962" y="1828"/>
                        <a:pt x="2521" y="1418"/>
                        <a:pt x="1954" y="1418"/>
                      </a:cubicBezTo>
                      <a:cubicBezTo>
                        <a:pt x="1387" y="1418"/>
                        <a:pt x="946" y="1891"/>
                        <a:pt x="946" y="2426"/>
                      </a:cubicBezTo>
                      <a:cubicBezTo>
                        <a:pt x="662" y="2552"/>
                        <a:pt x="473" y="2710"/>
                        <a:pt x="347" y="2962"/>
                      </a:cubicBezTo>
                      <a:cubicBezTo>
                        <a:pt x="1" y="3592"/>
                        <a:pt x="221" y="4443"/>
                        <a:pt x="1072" y="5419"/>
                      </a:cubicBezTo>
                      <a:cubicBezTo>
                        <a:pt x="1166" y="5577"/>
                        <a:pt x="1324" y="5766"/>
                        <a:pt x="1482" y="5892"/>
                      </a:cubicBezTo>
                      <a:cubicBezTo>
                        <a:pt x="1324" y="6049"/>
                        <a:pt x="1229" y="6207"/>
                        <a:pt x="1072" y="6364"/>
                      </a:cubicBezTo>
                      <a:cubicBezTo>
                        <a:pt x="221" y="7372"/>
                        <a:pt x="1" y="8223"/>
                        <a:pt x="347" y="8853"/>
                      </a:cubicBezTo>
                      <a:cubicBezTo>
                        <a:pt x="631" y="9326"/>
                        <a:pt x="1166" y="9578"/>
                        <a:pt x="2017" y="9578"/>
                      </a:cubicBezTo>
                      <a:cubicBezTo>
                        <a:pt x="2269" y="9578"/>
                        <a:pt x="2553" y="9515"/>
                        <a:pt x="2868" y="9483"/>
                      </a:cubicBezTo>
                      <a:lnTo>
                        <a:pt x="3466" y="9357"/>
                      </a:lnTo>
                      <a:cubicBezTo>
                        <a:pt x="3498" y="9515"/>
                        <a:pt x="3529" y="9704"/>
                        <a:pt x="3624" y="9798"/>
                      </a:cubicBezTo>
                      <a:cubicBezTo>
                        <a:pt x="3403" y="9956"/>
                        <a:pt x="3246" y="10145"/>
                        <a:pt x="3183" y="10397"/>
                      </a:cubicBezTo>
                      <a:cubicBezTo>
                        <a:pt x="3120" y="10680"/>
                        <a:pt x="3151" y="10933"/>
                        <a:pt x="3309" y="11185"/>
                      </a:cubicBezTo>
                      <a:cubicBezTo>
                        <a:pt x="3498" y="11500"/>
                        <a:pt x="3844" y="11689"/>
                        <a:pt x="4222" y="11689"/>
                      </a:cubicBezTo>
                      <a:cubicBezTo>
                        <a:pt x="4380" y="11689"/>
                        <a:pt x="4569" y="11657"/>
                        <a:pt x="4727" y="11531"/>
                      </a:cubicBezTo>
                      <a:cubicBezTo>
                        <a:pt x="4947" y="11689"/>
                        <a:pt x="5199" y="11815"/>
                        <a:pt x="5483" y="11815"/>
                      </a:cubicBezTo>
                      <a:cubicBezTo>
                        <a:pt x="6176" y="11815"/>
                        <a:pt x="6806" y="11153"/>
                        <a:pt x="7278" y="9956"/>
                      </a:cubicBezTo>
                      <a:cubicBezTo>
                        <a:pt x="7373" y="9767"/>
                        <a:pt x="7404" y="9578"/>
                        <a:pt x="7467" y="9357"/>
                      </a:cubicBezTo>
                      <a:cubicBezTo>
                        <a:pt x="7688" y="9420"/>
                        <a:pt x="7909" y="9452"/>
                        <a:pt x="8098" y="9483"/>
                      </a:cubicBezTo>
                      <a:cubicBezTo>
                        <a:pt x="8413" y="9515"/>
                        <a:pt x="8696" y="9578"/>
                        <a:pt x="8980" y="9578"/>
                      </a:cubicBezTo>
                      <a:cubicBezTo>
                        <a:pt x="9767" y="9578"/>
                        <a:pt x="10366" y="9326"/>
                        <a:pt x="10618" y="8853"/>
                      </a:cubicBezTo>
                      <a:cubicBezTo>
                        <a:pt x="10996" y="8223"/>
                        <a:pt x="10744" y="7372"/>
                        <a:pt x="9925" y="6364"/>
                      </a:cubicBezTo>
                      <a:cubicBezTo>
                        <a:pt x="9799" y="6207"/>
                        <a:pt x="9641" y="6049"/>
                        <a:pt x="9484" y="5892"/>
                      </a:cubicBezTo>
                      <a:cubicBezTo>
                        <a:pt x="9610" y="5797"/>
                        <a:pt x="9673" y="5671"/>
                        <a:pt x="9799" y="5577"/>
                      </a:cubicBezTo>
                      <a:cubicBezTo>
                        <a:pt x="9956" y="5671"/>
                        <a:pt x="10114" y="5703"/>
                        <a:pt x="10240" y="5703"/>
                      </a:cubicBezTo>
                      <a:cubicBezTo>
                        <a:pt x="10586" y="5703"/>
                        <a:pt x="10933" y="5514"/>
                        <a:pt x="11154" y="5199"/>
                      </a:cubicBezTo>
                      <a:cubicBezTo>
                        <a:pt x="11248" y="4915"/>
                        <a:pt x="11280" y="4663"/>
                        <a:pt x="11217" y="4380"/>
                      </a:cubicBezTo>
                      <a:cubicBezTo>
                        <a:pt x="11122" y="4096"/>
                        <a:pt x="10965" y="3875"/>
                        <a:pt x="10744" y="3749"/>
                      </a:cubicBezTo>
                      <a:cubicBezTo>
                        <a:pt x="10775" y="3466"/>
                        <a:pt x="10712" y="3182"/>
                        <a:pt x="10586" y="2962"/>
                      </a:cubicBezTo>
                      <a:cubicBezTo>
                        <a:pt x="10325" y="2486"/>
                        <a:pt x="9740" y="2262"/>
                        <a:pt x="8927" y="2262"/>
                      </a:cubicBezTo>
                      <a:cubicBezTo>
                        <a:pt x="8663" y="2262"/>
                        <a:pt x="8375" y="2285"/>
                        <a:pt x="8066" y="2332"/>
                      </a:cubicBezTo>
                      <a:cubicBezTo>
                        <a:pt x="7877" y="2363"/>
                        <a:pt x="7656" y="2395"/>
                        <a:pt x="7436" y="2458"/>
                      </a:cubicBezTo>
                      <a:cubicBezTo>
                        <a:pt x="7341" y="2237"/>
                        <a:pt x="7310" y="2017"/>
                        <a:pt x="7247" y="1859"/>
                      </a:cubicBezTo>
                      <a:cubicBezTo>
                        <a:pt x="6806" y="630"/>
                        <a:pt x="6144" y="0"/>
                        <a:pt x="542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817E387-FCC5-52D6-E442-BCEE5208CA10}"/>
                </a:ext>
              </a:extLst>
            </p:cNvPr>
            <p:cNvSpPr txBox="1"/>
            <p:nvPr/>
          </p:nvSpPr>
          <p:spPr>
            <a:xfrm flipH="1">
              <a:off x="1582358" y="5111588"/>
              <a:ext cx="309925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  <a:endParaRPr lang="en-US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48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2D6A2DC-47FD-F223-A8FC-02C13E953BE8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F1D8602-4411-CE45-9D5F-BEC0D5F9615F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8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oogle Shape;1071;p31">
            <a:extLst>
              <a:ext uri="{FF2B5EF4-FFF2-40B4-BE49-F238E27FC236}">
                <a16:creationId xmlns:a16="http://schemas.microsoft.com/office/drawing/2014/main" id="{8693B727-4675-60E2-99F8-275B5102FD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2443163"/>
              </p:ext>
            </p:extLst>
          </p:nvPr>
        </p:nvGraphicFramePr>
        <p:xfrm>
          <a:off x="895584" y="1716570"/>
          <a:ext cx="8946652" cy="34248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75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1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0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00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178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Lato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76877" marR="76877" marT="57650" marB="5765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rgbClr val="314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rgbClr val="314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sz="1800" b="0" u="none" strike="noStrike" cap="none" dirty="0">
                        <a:solidFill>
                          <a:schemeClr val="lt1"/>
                        </a:solidFill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76877" marR="76877" marT="57650" marB="57650" anchor="ctr">
                    <a:solidFill>
                      <a:srgbClr val="314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3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rgbClr val="FEC9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3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rgbClr val="FEC9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3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8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rgbClr val="FEC9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76877" marR="76877" marT="57650" marB="576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CDC7E4-F2E8-7A03-1BDD-D4E570B9C4C7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5335C30-BCB7-5D44-BD7F-86A2CB103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7564D7-675B-CCE8-C7DC-EF74AFA45CD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D5E52B-A693-AB0A-64EF-7A284109047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6E38885-0829-79CC-B779-3B067AE123E3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0B39BC-8027-F085-E36C-ADAB85A42873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3F3F8C35-1DE7-D342-4AE1-8B86E2E43BC6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40612111-66EA-4E52-6137-331EB0AC586D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0A1E7BE8-E1F9-CA4C-9789-7F8002DBB20B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5ACC03BE-E3F6-3777-A457-8D4A264BC598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91020DCD-2059-4C74-5DBF-1FA60EE35404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EFCC50E-7CBB-B2FA-9C7F-D10A962E6921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3AF8F6-0109-7882-70F7-92C0222B3F3C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2150D2D-B576-9660-899F-909C6450B7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7373" y="968990"/>
            <a:ext cx="1651026" cy="167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23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00FC0-0003-0632-49E8-D5237BA8EE9D}"/>
              </a:ext>
            </a:extLst>
          </p:cNvPr>
          <p:cNvSpPr txBox="1"/>
          <p:nvPr/>
        </p:nvSpPr>
        <p:spPr>
          <a:xfrm>
            <a:off x="0" y="458366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850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804134D-BC0C-0C30-BFE6-020A590BE338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F933C3-568A-B9FE-0DFE-8A75FBA03D50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7939B0-A933-8040-BCB7-806F0AB2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E6A4214-BE19-F07F-03FA-418B44A80FF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ABABFA-3357-BBA7-BE62-4D57035D5B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058BEA-1C42-E4EB-4329-C96AA1DA28B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35F2020-54B6-E233-F007-CAD4B7823AE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438C4A-5700-C1AE-039B-51FA259F5F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47D89-6C43-EEF4-D81E-7CBF4675C7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9BBAD37-F587-4C6D-72B2-568B6B54614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71D2AFE-6A5D-E6FF-45E7-94E79A03AA7B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E3B87A54-372B-B15B-AA35-1D98AE7BDA9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BF645866-A333-2B30-AC5F-FAA44F2545E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E69780-7CFA-21F9-4369-665DCDF4A647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2BCAFB-0FEC-D601-B157-A3CD675D4BD5}"/>
              </a:ext>
            </a:extLst>
          </p:cNvPr>
          <p:cNvSpPr txBox="1"/>
          <p:nvPr/>
        </p:nvSpPr>
        <p:spPr>
          <a:xfrm>
            <a:off x="5469708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2B7B93-DF51-20AE-0707-EBFB238BC1B6}"/>
              </a:ext>
            </a:extLst>
          </p:cNvPr>
          <p:cNvSpPr txBox="1"/>
          <p:nvPr/>
        </p:nvSpPr>
        <p:spPr>
          <a:xfrm>
            <a:off x="360223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110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5A58D2D-AA9F-5EA6-6C93-CC445EDECB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1634147"/>
              </p:ext>
            </p:extLst>
          </p:nvPr>
        </p:nvGraphicFramePr>
        <p:xfrm>
          <a:off x="5438713" y="1515229"/>
          <a:ext cx="5062863" cy="3981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6E670B4-6A19-AFCA-4F35-5048485C02A3}"/>
              </a:ext>
            </a:extLst>
          </p:cNvPr>
          <p:cNvSpPr/>
          <p:nvPr/>
        </p:nvSpPr>
        <p:spPr>
          <a:xfrm>
            <a:off x="285136" y="1456594"/>
            <a:ext cx="4517205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5174328-B6DC-F3E2-E6A5-AADF86AB58F6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90A09F2-071E-C70D-42BA-37942D6FE7C5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D6A36CB-A700-D3D2-D5B5-A4C760917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7C933D-8799-AD8A-7830-D48B79564F2A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ACA6FA5-8EEE-86B3-AA78-A353FD1D9C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4712B85-8066-5F75-CC8C-72AA99F92B3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934CA-0605-B9F7-18A4-17A32D4B5524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95F70AE-51E6-265D-935F-6998B33AEF40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255F79-AC70-CF9B-9100-B6B896D3F0E2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00104514-77CF-B606-EA4D-6E263823417C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83BED083-D3C1-B743-F326-F61A87BD9B64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9B86998E-1BE4-ABE5-03D8-6EB559C40A48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30B4CFB1-BE9A-B1BB-268C-4671F81B298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905F6480-B0B0-DDDE-4686-9C22FD162CB6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FF731F-318D-518F-72A7-BCC4000F4192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ECA08D-7B0C-38A4-4F11-E00515EC585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E76FE39-7E7D-9F37-28F2-E1825B4DE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FEDA2ACF-D30E-B677-13BD-33BA053D0DCD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59FF7373-E75F-E2BB-33BB-DB3E4E7D7D9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C72FCD3C-4A47-52D1-717A-998CD7F95DB3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3DAC58A0-5700-82C5-09E1-8A1038F58EF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BABD496E-7B39-D2B1-F0F2-B6F22C80E4E1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CA663-F20F-4654-AE24-52296A0A997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CCF07B-37F1-C126-C614-B861337EDAA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220CFE-474C-0ED3-8CCB-3E9F8B28BE5F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0011B2-9F92-858A-9757-5BF9AB7322EB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B2E1A2-D4F8-5B38-6C43-86EEE10EEA6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C53C42-3042-5CD8-6F26-DAC25FD8E42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B96195-DC61-3333-527A-04B46062BB3B}"/>
              </a:ext>
            </a:extLst>
          </p:cNvPr>
          <p:cNvSpPr txBox="1"/>
          <p:nvPr/>
        </p:nvSpPr>
        <p:spPr>
          <a:xfrm>
            <a:off x="5469708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3FE69B-9A74-9E7D-B977-F35E0AB0E011}"/>
              </a:ext>
            </a:extLst>
          </p:cNvPr>
          <p:cNvSpPr txBox="1"/>
          <p:nvPr/>
        </p:nvSpPr>
        <p:spPr>
          <a:xfrm>
            <a:off x="360223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85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27E5F12-0AA2-6B89-354A-FD4489053C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513874" y="2829735"/>
            <a:ext cx="2284512" cy="1980000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3B723C6F-26C7-AB47-13E2-09F2DDC4F70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2350084" y="1761232"/>
            <a:ext cx="2284512" cy="1980000"/>
          </a:xfrm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EE29B42E-72DA-713C-40C8-D06C81643CC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4193611" y="2803037"/>
            <a:ext cx="2284512" cy="1980000"/>
          </a:xfrm>
        </p:spPr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4BDF63B8-BAF5-2C68-12E9-D40E3527715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6043170" y="1761232"/>
            <a:ext cx="2284512" cy="1980000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1DBD125D-DF68-1C66-1476-25718691D45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8" r="17628"/>
          <a:stretch>
            <a:fillRect/>
          </a:stretch>
        </p:blipFill>
        <p:spPr>
          <a:xfrm>
            <a:off x="7880022" y="2829735"/>
            <a:ext cx="2284512" cy="1980000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62C8F3-7598-3C9F-B9A1-BC426812211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4C8F8F1-E491-2E48-5120-056919FCF469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0F2108-7439-CAD6-29E5-70D9A9A548FE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D775B2-9FAC-B011-1FB0-AD4808974AA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9A1D184-F604-FCBA-9470-9C98952BD69F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6D6FD1-B85E-3282-3BC3-7B14F760F7F4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Freeform 134">
            <a:hlinkClick r:id="rId7" action="ppaction://hlinksldjump"/>
            <a:extLst>
              <a:ext uri="{FF2B5EF4-FFF2-40B4-BE49-F238E27FC236}">
                <a16:creationId xmlns:a16="http://schemas.microsoft.com/office/drawing/2014/main" id="{FFAFF1EC-2A07-1857-7942-3211F6204AF9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hlinkClick r:id="rId8" action="ppaction://hlinksldjump"/>
            <a:extLst>
              <a:ext uri="{FF2B5EF4-FFF2-40B4-BE49-F238E27FC236}">
                <a16:creationId xmlns:a16="http://schemas.microsoft.com/office/drawing/2014/main" id="{84390706-D63F-A1E0-4597-00B0A0F6DDAF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hlinkClick r:id="rId9" action="ppaction://hlinksldjump"/>
            <a:extLst>
              <a:ext uri="{FF2B5EF4-FFF2-40B4-BE49-F238E27FC236}">
                <a16:creationId xmlns:a16="http://schemas.microsoft.com/office/drawing/2014/main" id="{27773B36-8B99-797C-A35B-EFF66DA963AC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6">
            <a:hlinkClick r:id="rId10" action="ppaction://hlinksldjump"/>
            <a:extLst>
              <a:ext uri="{FF2B5EF4-FFF2-40B4-BE49-F238E27FC236}">
                <a16:creationId xmlns:a16="http://schemas.microsoft.com/office/drawing/2014/main" id="{CB00C8DF-E1B8-9A3E-EC48-EF108ADF7ED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hlinkClick r:id="rId11" action="ppaction://hlinksldjump"/>
            <a:extLst>
              <a:ext uri="{FF2B5EF4-FFF2-40B4-BE49-F238E27FC236}">
                <a16:creationId xmlns:a16="http://schemas.microsoft.com/office/drawing/2014/main" id="{E0D140CB-BEBF-DF33-E00E-110C2833F7B9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31C2B1F-BE61-BFB7-A5C7-BFB9F2CDA928}"/>
              </a:ext>
            </a:extLst>
          </p:cNvPr>
          <p:cNvSpPr txBox="1"/>
          <p:nvPr/>
        </p:nvSpPr>
        <p:spPr>
          <a:xfrm>
            <a:off x="330409" y="1081363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E43D81-A930-5124-E5DF-7EAAF706F43D}"/>
              </a:ext>
            </a:extLst>
          </p:cNvPr>
          <p:cNvSpPr txBox="1"/>
          <p:nvPr/>
        </p:nvSpPr>
        <p:spPr>
          <a:xfrm>
            <a:off x="2286667" y="4134008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4936AB-D974-5171-A62B-E7EE323A6DC3}"/>
              </a:ext>
            </a:extLst>
          </p:cNvPr>
          <p:cNvSpPr txBox="1"/>
          <p:nvPr/>
        </p:nvSpPr>
        <p:spPr>
          <a:xfrm>
            <a:off x="4105216" y="1070962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B1BC26-A6F2-FBC7-62C7-ED07CF8249D6}"/>
              </a:ext>
            </a:extLst>
          </p:cNvPr>
          <p:cNvSpPr txBox="1"/>
          <p:nvPr/>
        </p:nvSpPr>
        <p:spPr>
          <a:xfrm>
            <a:off x="5980396" y="4111473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9277A2-0B1C-85FA-A93D-0CD450D24B53}"/>
              </a:ext>
            </a:extLst>
          </p:cNvPr>
          <p:cNvSpPr txBox="1"/>
          <p:nvPr/>
        </p:nvSpPr>
        <p:spPr>
          <a:xfrm>
            <a:off x="7880022" y="1117610"/>
            <a:ext cx="241134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6DB5429-C32C-FB90-36E2-27C2B2E5C2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9F560F7-A934-B737-9127-56109A58CF40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1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  <p:bldP spid="29" grpId="0"/>
      <p:bldP spid="30" grpId="0"/>
      <p:bldP spid="31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804134D-BC0C-0C30-BFE6-020A590BE338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F933C3-568A-B9FE-0DFE-8A75FBA03D50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7939B0-A933-8040-BCB7-806F0AB2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E6A4214-BE19-F07F-03FA-418B44A80FF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ABABFA-3357-BBA7-BE62-4D57035D5B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058BEA-1C42-E4EB-4329-C96AA1DA28B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35F2020-54B6-E233-F007-CAD4B7823AE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438C4A-5700-C1AE-039B-51FA259F5F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47D89-6C43-EEF4-D81E-7CBF4675C7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9BBAD37-F587-4C6D-72B2-568B6B54614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71D2AFE-6A5D-E6FF-45E7-94E79A03AA7B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E3B87A54-372B-B15B-AA35-1D98AE7BDA9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BF645866-A333-2B30-AC5F-FAA44F2545E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E69780-7CFA-21F9-4369-665DCDF4A647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975CF9B-0605-E7C6-F4B3-F566717AE5D0}"/>
              </a:ext>
            </a:extLst>
          </p:cNvPr>
          <p:cNvGrpSpPr/>
          <p:nvPr/>
        </p:nvGrpSpPr>
        <p:grpSpPr>
          <a:xfrm>
            <a:off x="3588671" y="1372378"/>
            <a:ext cx="3378607" cy="3763564"/>
            <a:chOff x="3588671" y="1372378"/>
            <a:chExt cx="3378607" cy="376356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5A7B4B9-4671-F9ED-3559-4EC6CEB3A127}"/>
                </a:ext>
              </a:extLst>
            </p:cNvPr>
            <p:cNvSpPr/>
            <p:nvPr/>
          </p:nvSpPr>
          <p:spPr>
            <a:xfrm>
              <a:off x="4832561" y="2808747"/>
              <a:ext cx="890826" cy="890826"/>
            </a:xfrm>
            <a:custGeom>
              <a:avLst/>
              <a:gdLst>
                <a:gd name="connsiteX0" fmla="*/ 1221638 w 1221638"/>
                <a:gd name="connsiteY0" fmla="*/ 610819 h 1221638"/>
                <a:gd name="connsiteX1" fmla="*/ 610819 w 1221638"/>
                <a:gd name="connsiteY1" fmla="*/ 1221638 h 1221638"/>
                <a:gd name="connsiteX2" fmla="*/ 0 w 1221638"/>
                <a:gd name="connsiteY2" fmla="*/ 610819 h 1221638"/>
                <a:gd name="connsiteX3" fmla="*/ 610819 w 1221638"/>
                <a:gd name="connsiteY3" fmla="*/ 0 h 1221638"/>
                <a:gd name="connsiteX4" fmla="*/ 1221638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8" y="610819"/>
                  </a:moveTo>
                  <a:cubicBezTo>
                    <a:pt x="1221638" y="948165"/>
                    <a:pt x="948165" y="1221638"/>
                    <a:pt x="610819" y="1221638"/>
                  </a:cubicBezTo>
                  <a:cubicBezTo>
                    <a:pt x="273473" y="1221638"/>
                    <a:pt x="0" y="948165"/>
                    <a:pt x="0" y="610819"/>
                  </a:cubicBezTo>
                  <a:cubicBezTo>
                    <a:pt x="0" y="273473"/>
                    <a:pt x="273473" y="0"/>
                    <a:pt x="610819" y="0"/>
                  </a:cubicBezTo>
                  <a:cubicBezTo>
                    <a:pt x="948165" y="0"/>
                    <a:pt x="1221638" y="273473"/>
                    <a:pt x="1221638" y="610819"/>
                  </a:cubicBezTo>
                  <a:close/>
                </a:path>
              </a:pathLst>
            </a:custGeom>
            <a:ln>
              <a:solidFill>
                <a:srgbClr val="314559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1D98FC1-19AF-0689-2B96-EADA604CB9C8}"/>
                </a:ext>
              </a:extLst>
            </p:cNvPr>
            <p:cNvSpPr/>
            <p:nvPr/>
          </p:nvSpPr>
          <p:spPr>
            <a:xfrm>
              <a:off x="4832561" y="1372378"/>
              <a:ext cx="890826" cy="890826"/>
            </a:xfrm>
            <a:custGeom>
              <a:avLst/>
              <a:gdLst>
                <a:gd name="connsiteX0" fmla="*/ 1221638 w 1221638"/>
                <a:gd name="connsiteY0" fmla="*/ 610819 h 1221638"/>
                <a:gd name="connsiteX1" fmla="*/ 610819 w 1221638"/>
                <a:gd name="connsiteY1" fmla="*/ 1221638 h 1221638"/>
                <a:gd name="connsiteX2" fmla="*/ 0 w 1221638"/>
                <a:gd name="connsiteY2" fmla="*/ 610819 h 1221638"/>
                <a:gd name="connsiteX3" fmla="*/ 610819 w 1221638"/>
                <a:gd name="connsiteY3" fmla="*/ 0 h 1221638"/>
                <a:gd name="connsiteX4" fmla="*/ 1221638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8" y="610819"/>
                  </a:moveTo>
                  <a:cubicBezTo>
                    <a:pt x="1221638" y="948165"/>
                    <a:pt x="948165" y="1221638"/>
                    <a:pt x="610819" y="1221638"/>
                  </a:cubicBezTo>
                  <a:cubicBezTo>
                    <a:pt x="273473" y="1221638"/>
                    <a:pt x="0" y="948165"/>
                    <a:pt x="0" y="610819"/>
                  </a:cubicBezTo>
                  <a:cubicBezTo>
                    <a:pt x="0" y="273473"/>
                    <a:pt x="273473" y="0"/>
                    <a:pt x="610819" y="0"/>
                  </a:cubicBezTo>
                  <a:cubicBezTo>
                    <a:pt x="948165" y="0"/>
                    <a:pt x="1221638" y="273473"/>
                    <a:pt x="1221638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6DC1357-D615-F55C-1986-092B6087BEC4}"/>
                </a:ext>
              </a:extLst>
            </p:cNvPr>
            <p:cNvSpPr/>
            <p:nvPr/>
          </p:nvSpPr>
          <p:spPr>
            <a:xfrm>
              <a:off x="4832561" y="4245116"/>
              <a:ext cx="890826" cy="890826"/>
            </a:xfrm>
            <a:custGeom>
              <a:avLst/>
              <a:gdLst>
                <a:gd name="connsiteX0" fmla="*/ 1221638 w 1221638"/>
                <a:gd name="connsiteY0" fmla="*/ 610819 h 1221638"/>
                <a:gd name="connsiteX1" fmla="*/ 610819 w 1221638"/>
                <a:gd name="connsiteY1" fmla="*/ 1221638 h 1221638"/>
                <a:gd name="connsiteX2" fmla="*/ 0 w 1221638"/>
                <a:gd name="connsiteY2" fmla="*/ 610819 h 1221638"/>
                <a:gd name="connsiteX3" fmla="*/ 610819 w 1221638"/>
                <a:gd name="connsiteY3" fmla="*/ 0 h 1221638"/>
                <a:gd name="connsiteX4" fmla="*/ 1221638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8" y="610819"/>
                  </a:moveTo>
                  <a:cubicBezTo>
                    <a:pt x="1221638" y="948165"/>
                    <a:pt x="948165" y="1221638"/>
                    <a:pt x="610819" y="1221638"/>
                  </a:cubicBezTo>
                  <a:cubicBezTo>
                    <a:pt x="273473" y="1221638"/>
                    <a:pt x="0" y="948165"/>
                    <a:pt x="0" y="610819"/>
                  </a:cubicBezTo>
                  <a:cubicBezTo>
                    <a:pt x="0" y="273473"/>
                    <a:pt x="273473" y="0"/>
                    <a:pt x="610819" y="0"/>
                  </a:cubicBezTo>
                  <a:cubicBezTo>
                    <a:pt x="948165" y="0"/>
                    <a:pt x="1221638" y="273473"/>
                    <a:pt x="1221638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UA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9A6814-066D-93EA-3588-A60FB5C89B50}"/>
                </a:ext>
              </a:extLst>
            </p:cNvPr>
            <p:cNvSpPr/>
            <p:nvPr/>
          </p:nvSpPr>
          <p:spPr>
            <a:xfrm>
              <a:off x="6076452" y="2090507"/>
              <a:ext cx="890826" cy="890826"/>
            </a:xfrm>
            <a:custGeom>
              <a:avLst/>
              <a:gdLst>
                <a:gd name="connsiteX0" fmla="*/ 1221639 w 1221638"/>
                <a:gd name="connsiteY0" fmla="*/ 610819 h 1221638"/>
                <a:gd name="connsiteX1" fmla="*/ 610820 w 1221638"/>
                <a:gd name="connsiteY1" fmla="*/ 1221638 h 1221638"/>
                <a:gd name="connsiteX2" fmla="*/ 1 w 1221638"/>
                <a:gd name="connsiteY2" fmla="*/ 610819 h 1221638"/>
                <a:gd name="connsiteX3" fmla="*/ 610820 w 1221638"/>
                <a:gd name="connsiteY3" fmla="*/ 0 h 1221638"/>
                <a:gd name="connsiteX4" fmla="*/ 1221639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9" y="610819"/>
                  </a:moveTo>
                  <a:cubicBezTo>
                    <a:pt x="1221639" y="948165"/>
                    <a:pt x="948166" y="1221638"/>
                    <a:pt x="610820" y="1221638"/>
                  </a:cubicBezTo>
                  <a:cubicBezTo>
                    <a:pt x="273474" y="1221638"/>
                    <a:pt x="1" y="948165"/>
                    <a:pt x="1" y="610819"/>
                  </a:cubicBezTo>
                  <a:cubicBezTo>
                    <a:pt x="1" y="273473"/>
                    <a:pt x="273474" y="0"/>
                    <a:pt x="610820" y="0"/>
                  </a:cubicBezTo>
                  <a:cubicBezTo>
                    <a:pt x="948166" y="0"/>
                    <a:pt x="1221639" y="273473"/>
                    <a:pt x="1221639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35CCFF7-605A-1A0B-F04D-442F3BEC9C74}"/>
                </a:ext>
              </a:extLst>
            </p:cNvPr>
            <p:cNvSpPr/>
            <p:nvPr/>
          </p:nvSpPr>
          <p:spPr>
            <a:xfrm>
              <a:off x="6076452" y="3527099"/>
              <a:ext cx="890826" cy="890826"/>
            </a:xfrm>
            <a:custGeom>
              <a:avLst/>
              <a:gdLst>
                <a:gd name="connsiteX0" fmla="*/ 1221639 w 1221638"/>
                <a:gd name="connsiteY0" fmla="*/ 610819 h 1221638"/>
                <a:gd name="connsiteX1" fmla="*/ 610820 w 1221638"/>
                <a:gd name="connsiteY1" fmla="*/ 1221638 h 1221638"/>
                <a:gd name="connsiteX2" fmla="*/ 1 w 1221638"/>
                <a:gd name="connsiteY2" fmla="*/ 610819 h 1221638"/>
                <a:gd name="connsiteX3" fmla="*/ 610820 w 1221638"/>
                <a:gd name="connsiteY3" fmla="*/ 0 h 1221638"/>
                <a:gd name="connsiteX4" fmla="*/ 1221639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9" y="610819"/>
                  </a:moveTo>
                  <a:cubicBezTo>
                    <a:pt x="1221639" y="948165"/>
                    <a:pt x="948166" y="1221638"/>
                    <a:pt x="610820" y="1221638"/>
                  </a:cubicBezTo>
                  <a:cubicBezTo>
                    <a:pt x="273474" y="1221638"/>
                    <a:pt x="1" y="948165"/>
                    <a:pt x="1" y="610819"/>
                  </a:cubicBezTo>
                  <a:cubicBezTo>
                    <a:pt x="1" y="273474"/>
                    <a:pt x="273474" y="0"/>
                    <a:pt x="610820" y="0"/>
                  </a:cubicBezTo>
                  <a:cubicBezTo>
                    <a:pt x="948166" y="0"/>
                    <a:pt x="1221639" y="273473"/>
                    <a:pt x="1221639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UA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B265D97-3039-E673-EF9B-EF9AF6D8BE5F}"/>
                </a:ext>
              </a:extLst>
            </p:cNvPr>
            <p:cNvSpPr/>
            <p:nvPr/>
          </p:nvSpPr>
          <p:spPr>
            <a:xfrm>
              <a:off x="3588671" y="2090507"/>
              <a:ext cx="890826" cy="890826"/>
            </a:xfrm>
            <a:custGeom>
              <a:avLst/>
              <a:gdLst>
                <a:gd name="connsiteX0" fmla="*/ 1221638 w 1221638"/>
                <a:gd name="connsiteY0" fmla="*/ 610819 h 1221638"/>
                <a:gd name="connsiteX1" fmla="*/ 610819 w 1221638"/>
                <a:gd name="connsiteY1" fmla="*/ 1221638 h 1221638"/>
                <a:gd name="connsiteX2" fmla="*/ 0 w 1221638"/>
                <a:gd name="connsiteY2" fmla="*/ 610819 h 1221638"/>
                <a:gd name="connsiteX3" fmla="*/ 610819 w 1221638"/>
                <a:gd name="connsiteY3" fmla="*/ 0 h 1221638"/>
                <a:gd name="connsiteX4" fmla="*/ 1221638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8" y="610819"/>
                  </a:moveTo>
                  <a:cubicBezTo>
                    <a:pt x="1221638" y="948165"/>
                    <a:pt x="948165" y="1221638"/>
                    <a:pt x="610819" y="1221638"/>
                  </a:cubicBezTo>
                  <a:cubicBezTo>
                    <a:pt x="273473" y="1221638"/>
                    <a:pt x="0" y="948165"/>
                    <a:pt x="0" y="610819"/>
                  </a:cubicBezTo>
                  <a:cubicBezTo>
                    <a:pt x="0" y="273473"/>
                    <a:pt x="273473" y="0"/>
                    <a:pt x="610819" y="0"/>
                  </a:cubicBezTo>
                  <a:cubicBezTo>
                    <a:pt x="948165" y="0"/>
                    <a:pt x="1221638" y="273473"/>
                    <a:pt x="1221638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BF23BAB-5060-9E60-F70F-8E84B3082A22}"/>
                </a:ext>
              </a:extLst>
            </p:cNvPr>
            <p:cNvSpPr/>
            <p:nvPr/>
          </p:nvSpPr>
          <p:spPr>
            <a:xfrm>
              <a:off x="3588671" y="3527099"/>
              <a:ext cx="890826" cy="890826"/>
            </a:xfrm>
            <a:custGeom>
              <a:avLst/>
              <a:gdLst>
                <a:gd name="connsiteX0" fmla="*/ 1221638 w 1221638"/>
                <a:gd name="connsiteY0" fmla="*/ 610819 h 1221638"/>
                <a:gd name="connsiteX1" fmla="*/ 610819 w 1221638"/>
                <a:gd name="connsiteY1" fmla="*/ 1221638 h 1221638"/>
                <a:gd name="connsiteX2" fmla="*/ 0 w 1221638"/>
                <a:gd name="connsiteY2" fmla="*/ 610819 h 1221638"/>
                <a:gd name="connsiteX3" fmla="*/ 610819 w 1221638"/>
                <a:gd name="connsiteY3" fmla="*/ 0 h 1221638"/>
                <a:gd name="connsiteX4" fmla="*/ 1221638 w 1221638"/>
                <a:gd name="connsiteY4" fmla="*/ 610819 h 122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38" h="1221638">
                  <a:moveTo>
                    <a:pt x="1221638" y="610819"/>
                  </a:moveTo>
                  <a:cubicBezTo>
                    <a:pt x="1221638" y="948165"/>
                    <a:pt x="948165" y="1221638"/>
                    <a:pt x="610819" y="1221638"/>
                  </a:cubicBezTo>
                  <a:cubicBezTo>
                    <a:pt x="273473" y="1221638"/>
                    <a:pt x="0" y="948165"/>
                    <a:pt x="0" y="610819"/>
                  </a:cubicBezTo>
                  <a:cubicBezTo>
                    <a:pt x="0" y="273474"/>
                    <a:pt x="273473" y="0"/>
                    <a:pt x="610819" y="0"/>
                  </a:cubicBezTo>
                  <a:cubicBezTo>
                    <a:pt x="948165" y="0"/>
                    <a:pt x="1221638" y="273473"/>
                    <a:pt x="1221638" y="610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UA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2C663FD-BECF-8DB1-A8FA-DAC19808C057}"/>
                </a:ext>
              </a:extLst>
            </p:cNvPr>
            <p:cNvSpPr/>
            <p:nvPr/>
          </p:nvSpPr>
          <p:spPr>
            <a:xfrm>
              <a:off x="4419820" y="2040498"/>
              <a:ext cx="472418" cy="272715"/>
            </a:xfrm>
            <a:custGeom>
              <a:avLst/>
              <a:gdLst>
                <a:gd name="connsiteX0" fmla="*/ 647853 w 647852"/>
                <a:gd name="connsiteY0" fmla="*/ 0 h 373989"/>
                <a:gd name="connsiteX1" fmla="*/ 0 w 647852"/>
                <a:gd name="connsiteY1" fmla="*/ 37399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647853" y="0"/>
                  </a:moveTo>
                  <a:lnTo>
                    <a:pt x="0" y="37399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4EEA948-B692-632C-1F12-762C8045BA84}"/>
                </a:ext>
              </a:extLst>
            </p:cNvPr>
            <p:cNvSpPr/>
            <p:nvPr/>
          </p:nvSpPr>
          <p:spPr>
            <a:xfrm>
              <a:off x="4034084" y="2981445"/>
              <a:ext cx="11113" cy="545431"/>
            </a:xfrm>
            <a:custGeom>
              <a:avLst/>
              <a:gdLst>
                <a:gd name="connsiteX0" fmla="*/ 0 w 15240"/>
                <a:gd name="connsiteY0" fmla="*/ 0 h 747979"/>
                <a:gd name="connsiteX1" fmla="*/ 0 w 15240"/>
                <a:gd name="connsiteY1" fmla="*/ 747979 h 74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47979">
                  <a:moveTo>
                    <a:pt x="0" y="0"/>
                  </a:moveTo>
                  <a:lnTo>
                    <a:pt x="0" y="747979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10F37A3-97A7-7A9E-370B-F80C0E175B92}"/>
                </a:ext>
              </a:extLst>
            </p:cNvPr>
            <p:cNvSpPr/>
            <p:nvPr/>
          </p:nvSpPr>
          <p:spPr>
            <a:xfrm>
              <a:off x="4419820" y="4195107"/>
              <a:ext cx="472418" cy="272715"/>
            </a:xfrm>
            <a:custGeom>
              <a:avLst/>
              <a:gdLst>
                <a:gd name="connsiteX0" fmla="*/ 0 w 647852"/>
                <a:gd name="connsiteY0" fmla="*/ 0 h 373989"/>
                <a:gd name="connsiteX1" fmla="*/ 647853 w 647852"/>
                <a:gd name="connsiteY1" fmla="*/ 373989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0" y="0"/>
                  </a:moveTo>
                  <a:lnTo>
                    <a:pt x="647853" y="373989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B08D1E4-945B-8377-B9D2-6F64D37F29FA}"/>
                </a:ext>
              </a:extLst>
            </p:cNvPr>
            <p:cNvSpPr/>
            <p:nvPr/>
          </p:nvSpPr>
          <p:spPr>
            <a:xfrm>
              <a:off x="5663711" y="4195107"/>
              <a:ext cx="472418" cy="272715"/>
            </a:xfrm>
            <a:custGeom>
              <a:avLst/>
              <a:gdLst>
                <a:gd name="connsiteX0" fmla="*/ 0 w 647852"/>
                <a:gd name="connsiteY0" fmla="*/ 373989 h 373989"/>
                <a:gd name="connsiteX1" fmla="*/ 647852 w 647852"/>
                <a:gd name="connsiteY1" fmla="*/ 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0" y="373989"/>
                  </a:moveTo>
                  <a:lnTo>
                    <a:pt x="647852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DB02047-A3A7-E37A-10F2-33962594C5AD}"/>
                </a:ext>
              </a:extLst>
            </p:cNvPr>
            <p:cNvSpPr/>
            <p:nvPr/>
          </p:nvSpPr>
          <p:spPr>
            <a:xfrm>
              <a:off x="6521865" y="2981445"/>
              <a:ext cx="11113" cy="545431"/>
            </a:xfrm>
            <a:custGeom>
              <a:avLst/>
              <a:gdLst>
                <a:gd name="connsiteX0" fmla="*/ 0 w 15240"/>
                <a:gd name="connsiteY0" fmla="*/ 747979 h 747979"/>
                <a:gd name="connsiteX1" fmla="*/ 0 w 15240"/>
                <a:gd name="connsiteY1" fmla="*/ 0 h 74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47979">
                  <a:moveTo>
                    <a:pt x="0" y="747979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8C2AFA0-EF3B-C7AB-06A7-C2E0BC31F9FE}"/>
                </a:ext>
              </a:extLst>
            </p:cNvPr>
            <p:cNvSpPr/>
            <p:nvPr/>
          </p:nvSpPr>
          <p:spPr>
            <a:xfrm>
              <a:off x="5663711" y="2040498"/>
              <a:ext cx="472418" cy="272715"/>
            </a:xfrm>
            <a:custGeom>
              <a:avLst/>
              <a:gdLst>
                <a:gd name="connsiteX0" fmla="*/ 647852 w 647852"/>
                <a:gd name="connsiteY0" fmla="*/ 373990 h 373989"/>
                <a:gd name="connsiteX1" fmla="*/ 0 w 647852"/>
                <a:gd name="connsiteY1" fmla="*/ 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647852" y="373990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D2B6168-3429-FE6C-4161-45799F4BA5EA}"/>
                </a:ext>
              </a:extLst>
            </p:cNvPr>
            <p:cNvSpPr/>
            <p:nvPr/>
          </p:nvSpPr>
          <p:spPr>
            <a:xfrm>
              <a:off x="4419820" y="2758738"/>
              <a:ext cx="472418" cy="272715"/>
            </a:xfrm>
            <a:custGeom>
              <a:avLst/>
              <a:gdLst>
                <a:gd name="connsiteX0" fmla="*/ 0 w 647852"/>
                <a:gd name="connsiteY0" fmla="*/ 0 h 373989"/>
                <a:gd name="connsiteX1" fmla="*/ 647853 w 647852"/>
                <a:gd name="connsiteY1" fmla="*/ 37399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0" y="0"/>
                  </a:moveTo>
                  <a:lnTo>
                    <a:pt x="647853" y="373990"/>
                  </a:lnTo>
                </a:path>
              </a:pathLst>
            </a:custGeom>
            <a:ln w="1524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5B7A1B6-4C26-5F4B-6FEE-9B7458835A9B}"/>
                </a:ext>
              </a:extLst>
            </p:cNvPr>
            <p:cNvSpPr/>
            <p:nvPr/>
          </p:nvSpPr>
          <p:spPr>
            <a:xfrm>
              <a:off x="4256791" y="2203527"/>
              <a:ext cx="798476" cy="1383136"/>
            </a:xfrm>
            <a:custGeom>
              <a:avLst/>
              <a:gdLst>
                <a:gd name="connsiteX0" fmla="*/ 1094994 w 1094993"/>
                <a:gd name="connsiteY0" fmla="*/ 0 h 1896770"/>
                <a:gd name="connsiteX1" fmla="*/ 0 w 1094993"/>
                <a:gd name="connsiteY1" fmla="*/ 1896770 h 18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4993" h="1896770">
                  <a:moveTo>
                    <a:pt x="1094994" y="0"/>
                  </a:moveTo>
                  <a:lnTo>
                    <a:pt x="0" y="189677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1753872-E534-6D26-BA69-F3C352C8C301}"/>
                </a:ext>
              </a:extLst>
            </p:cNvPr>
            <p:cNvSpPr/>
            <p:nvPr/>
          </p:nvSpPr>
          <p:spPr>
            <a:xfrm>
              <a:off x="4419820" y="3476867"/>
              <a:ext cx="472418" cy="272715"/>
            </a:xfrm>
            <a:custGeom>
              <a:avLst/>
              <a:gdLst>
                <a:gd name="connsiteX0" fmla="*/ 0 w 647852"/>
                <a:gd name="connsiteY0" fmla="*/ 373989 h 373989"/>
                <a:gd name="connsiteX1" fmla="*/ 647853 w 647852"/>
                <a:gd name="connsiteY1" fmla="*/ 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0" y="373989"/>
                  </a:moveTo>
                  <a:lnTo>
                    <a:pt x="647853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2278E4-A51C-9F87-9440-58BCF8F0C1EE}"/>
                </a:ext>
              </a:extLst>
            </p:cNvPr>
            <p:cNvSpPr/>
            <p:nvPr/>
          </p:nvSpPr>
          <p:spPr>
            <a:xfrm>
              <a:off x="4256791" y="2921768"/>
              <a:ext cx="798588" cy="1383026"/>
            </a:xfrm>
            <a:custGeom>
              <a:avLst/>
              <a:gdLst>
                <a:gd name="connsiteX0" fmla="*/ 0 w 1095146"/>
                <a:gd name="connsiteY0" fmla="*/ 0 h 1896618"/>
                <a:gd name="connsiteX1" fmla="*/ 1095146 w 1095146"/>
                <a:gd name="connsiteY1" fmla="*/ 1896618 h 189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146" h="1896618">
                  <a:moveTo>
                    <a:pt x="0" y="0"/>
                  </a:moveTo>
                  <a:lnTo>
                    <a:pt x="1095146" y="1896618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2731F69-9BFC-1A85-50CD-0F65633BAAD7}"/>
                </a:ext>
              </a:extLst>
            </p:cNvPr>
            <p:cNvSpPr/>
            <p:nvPr/>
          </p:nvSpPr>
          <p:spPr>
            <a:xfrm>
              <a:off x="5277975" y="3699574"/>
              <a:ext cx="11113" cy="545542"/>
            </a:xfrm>
            <a:custGeom>
              <a:avLst/>
              <a:gdLst>
                <a:gd name="connsiteX0" fmla="*/ 0 w 15240"/>
                <a:gd name="connsiteY0" fmla="*/ 748132 h 748131"/>
                <a:gd name="connsiteX1" fmla="*/ 0 w 15240"/>
                <a:gd name="connsiteY1" fmla="*/ 0 h 74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48131">
                  <a:moveTo>
                    <a:pt x="0" y="748132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33447C-6257-530A-FC55-86C65C4EA0EA}"/>
                </a:ext>
              </a:extLst>
            </p:cNvPr>
            <p:cNvSpPr/>
            <p:nvPr/>
          </p:nvSpPr>
          <p:spPr>
            <a:xfrm>
              <a:off x="4479498" y="3972289"/>
              <a:ext cx="1597064" cy="11113"/>
            </a:xfrm>
            <a:custGeom>
              <a:avLst/>
              <a:gdLst>
                <a:gd name="connsiteX0" fmla="*/ 0 w 2190140"/>
                <a:gd name="connsiteY0" fmla="*/ 0 h 15240"/>
                <a:gd name="connsiteX1" fmla="*/ 2190140 w 2190140"/>
                <a:gd name="connsiteY1" fmla="*/ 0 h 1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140" h="15240">
                  <a:moveTo>
                    <a:pt x="0" y="0"/>
                  </a:moveTo>
                  <a:lnTo>
                    <a:pt x="219014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18F24FC-CD8D-4435-D75F-B314C4E3AE5C}"/>
                </a:ext>
              </a:extLst>
            </p:cNvPr>
            <p:cNvSpPr/>
            <p:nvPr/>
          </p:nvSpPr>
          <p:spPr>
            <a:xfrm>
              <a:off x="5663711" y="3476867"/>
              <a:ext cx="472418" cy="272715"/>
            </a:xfrm>
            <a:custGeom>
              <a:avLst/>
              <a:gdLst>
                <a:gd name="connsiteX0" fmla="*/ 647852 w 647852"/>
                <a:gd name="connsiteY0" fmla="*/ 373989 h 373989"/>
                <a:gd name="connsiteX1" fmla="*/ 0 w 647852"/>
                <a:gd name="connsiteY1" fmla="*/ 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647852" y="373989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23D01E6-F008-D393-F076-5B8A112241BB}"/>
                </a:ext>
              </a:extLst>
            </p:cNvPr>
            <p:cNvSpPr/>
            <p:nvPr/>
          </p:nvSpPr>
          <p:spPr>
            <a:xfrm>
              <a:off x="5500681" y="2921656"/>
              <a:ext cx="798476" cy="1383136"/>
            </a:xfrm>
            <a:custGeom>
              <a:avLst/>
              <a:gdLst>
                <a:gd name="connsiteX0" fmla="*/ 0 w 1094993"/>
                <a:gd name="connsiteY0" fmla="*/ 1896771 h 1896770"/>
                <a:gd name="connsiteX1" fmla="*/ 1094994 w 1094993"/>
                <a:gd name="connsiteY1" fmla="*/ 0 h 18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4993" h="1896770">
                  <a:moveTo>
                    <a:pt x="0" y="1896771"/>
                  </a:moveTo>
                  <a:lnTo>
                    <a:pt x="1094994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823ADE5-F500-FED8-08EB-400901248EF3}"/>
                </a:ext>
              </a:extLst>
            </p:cNvPr>
            <p:cNvSpPr/>
            <p:nvPr/>
          </p:nvSpPr>
          <p:spPr>
            <a:xfrm>
              <a:off x="5663711" y="2758738"/>
              <a:ext cx="472418" cy="272715"/>
            </a:xfrm>
            <a:custGeom>
              <a:avLst/>
              <a:gdLst>
                <a:gd name="connsiteX0" fmla="*/ 647852 w 647852"/>
                <a:gd name="connsiteY0" fmla="*/ 0 h 373989"/>
                <a:gd name="connsiteX1" fmla="*/ 0 w 647852"/>
                <a:gd name="connsiteY1" fmla="*/ 373990 h 3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852" h="373989">
                  <a:moveTo>
                    <a:pt x="647852" y="0"/>
                  </a:moveTo>
                  <a:lnTo>
                    <a:pt x="0" y="37399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A22E759-35AA-06F4-6906-9C87D7CE598D}"/>
                </a:ext>
              </a:extLst>
            </p:cNvPr>
            <p:cNvSpPr/>
            <p:nvPr/>
          </p:nvSpPr>
          <p:spPr>
            <a:xfrm>
              <a:off x="5500570" y="2203527"/>
              <a:ext cx="798588" cy="1383025"/>
            </a:xfrm>
            <a:custGeom>
              <a:avLst/>
              <a:gdLst>
                <a:gd name="connsiteX0" fmla="*/ 1095147 w 1095146"/>
                <a:gd name="connsiteY0" fmla="*/ 1896618 h 1896617"/>
                <a:gd name="connsiteX1" fmla="*/ 0 w 1095146"/>
                <a:gd name="connsiteY1" fmla="*/ 0 h 189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146" h="1896617">
                  <a:moveTo>
                    <a:pt x="1095147" y="1896618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FA92FEA-7FEE-CA8E-0706-27BA40CDE949}"/>
                </a:ext>
              </a:extLst>
            </p:cNvPr>
            <p:cNvSpPr/>
            <p:nvPr/>
          </p:nvSpPr>
          <p:spPr>
            <a:xfrm>
              <a:off x="5277975" y="2263205"/>
              <a:ext cx="11113" cy="545542"/>
            </a:xfrm>
            <a:custGeom>
              <a:avLst/>
              <a:gdLst>
                <a:gd name="connsiteX0" fmla="*/ 0 w 15240"/>
                <a:gd name="connsiteY0" fmla="*/ 0 h 748131"/>
                <a:gd name="connsiteX1" fmla="*/ 0 w 15240"/>
                <a:gd name="connsiteY1" fmla="*/ 748132 h 74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48131">
                  <a:moveTo>
                    <a:pt x="0" y="0"/>
                  </a:moveTo>
                  <a:lnTo>
                    <a:pt x="0" y="748132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C9ED6F9-61E3-1CC4-7F19-151397F0B669}"/>
                </a:ext>
              </a:extLst>
            </p:cNvPr>
            <p:cNvSpPr/>
            <p:nvPr/>
          </p:nvSpPr>
          <p:spPr>
            <a:xfrm>
              <a:off x="4479387" y="2536031"/>
              <a:ext cx="1597064" cy="11113"/>
            </a:xfrm>
            <a:custGeom>
              <a:avLst/>
              <a:gdLst>
                <a:gd name="connsiteX0" fmla="*/ 2190141 w 2190140"/>
                <a:gd name="connsiteY0" fmla="*/ 0 h 15240"/>
                <a:gd name="connsiteX1" fmla="*/ 0 w 2190140"/>
                <a:gd name="connsiteY1" fmla="*/ 0 h 1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140" h="15240">
                  <a:moveTo>
                    <a:pt x="2190141" y="0"/>
                  </a:moveTo>
                  <a:lnTo>
                    <a:pt x="0" y="0"/>
                  </a:lnTo>
                </a:path>
              </a:pathLst>
            </a:custGeom>
            <a:ln w="15240" cap="flat">
              <a:solidFill>
                <a:srgbClr val="3145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C630C26-9DFD-A1AE-E7D8-B358FA0B3F7A}"/>
                </a:ext>
              </a:extLst>
            </p:cNvPr>
            <p:cNvSpPr/>
            <p:nvPr/>
          </p:nvSpPr>
          <p:spPr>
            <a:xfrm>
              <a:off x="5146284" y="3144807"/>
              <a:ext cx="263380" cy="218706"/>
            </a:xfrm>
            <a:custGeom>
              <a:avLst/>
              <a:gdLst>
                <a:gd name="connsiteX0" fmla="*/ 60198 w 361188"/>
                <a:gd name="connsiteY0" fmla="*/ 0 h 299923"/>
                <a:gd name="connsiteX1" fmla="*/ 0 w 361188"/>
                <a:gd name="connsiteY1" fmla="*/ 104242 h 299923"/>
                <a:gd name="connsiteX2" fmla="*/ 120396 w 361188"/>
                <a:gd name="connsiteY2" fmla="*/ 104242 h 299923"/>
                <a:gd name="connsiteX3" fmla="*/ 60198 w 361188"/>
                <a:gd name="connsiteY3" fmla="*/ 0 h 299923"/>
                <a:gd name="connsiteX4" fmla="*/ 180594 w 361188"/>
                <a:gd name="connsiteY4" fmla="*/ 0 h 299923"/>
                <a:gd name="connsiteX5" fmla="*/ 120396 w 361188"/>
                <a:gd name="connsiteY5" fmla="*/ 104242 h 299923"/>
                <a:gd name="connsiteX6" fmla="*/ 240792 w 361188"/>
                <a:gd name="connsiteY6" fmla="*/ 104242 h 299923"/>
                <a:gd name="connsiteX7" fmla="*/ 180594 w 361188"/>
                <a:gd name="connsiteY7" fmla="*/ 0 h 299923"/>
                <a:gd name="connsiteX8" fmla="*/ 300990 w 361188"/>
                <a:gd name="connsiteY8" fmla="*/ 0 h 299923"/>
                <a:gd name="connsiteX9" fmla="*/ 240792 w 361188"/>
                <a:gd name="connsiteY9" fmla="*/ 104242 h 299923"/>
                <a:gd name="connsiteX10" fmla="*/ 361188 w 361188"/>
                <a:gd name="connsiteY10" fmla="*/ 104242 h 299923"/>
                <a:gd name="connsiteX11" fmla="*/ 300990 w 361188"/>
                <a:gd name="connsiteY11" fmla="*/ 0 h 299923"/>
                <a:gd name="connsiteX12" fmla="*/ 60198 w 361188"/>
                <a:gd name="connsiteY12" fmla="*/ 0 h 299923"/>
                <a:gd name="connsiteX13" fmla="*/ 300990 w 361188"/>
                <a:gd name="connsiteY13" fmla="*/ 0 h 299923"/>
                <a:gd name="connsiteX14" fmla="*/ 0 w 361188"/>
                <a:gd name="connsiteY14" fmla="*/ 104242 h 299923"/>
                <a:gd name="connsiteX15" fmla="*/ 180594 w 361188"/>
                <a:gd name="connsiteY15" fmla="*/ 299923 h 299923"/>
                <a:gd name="connsiteX16" fmla="*/ 361188 w 361188"/>
                <a:gd name="connsiteY16" fmla="*/ 104242 h 299923"/>
                <a:gd name="connsiteX17" fmla="*/ 0 w 361188"/>
                <a:gd name="connsiteY17" fmla="*/ 104242 h 299923"/>
                <a:gd name="connsiteX18" fmla="*/ 120396 w 361188"/>
                <a:gd name="connsiteY18" fmla="*/ 104242 h 299923"/>
                <a:gd name="connsiteX19" fmla="*/ 180594 w 361188"/>
                <a:gd name="connsiteY19" fmla="*/ 299923 h 299923"/>
                <a:gd name="connsiteX20" fmla="*/ 240792 w 361188"/>
                <a:gd name="connsiteY20" fmla="*/ 104242 h 299923"/>
                <a:gd name="connsiteX21" fmla="*/ 120396 w 361188"/>
                <a:gd name="connsiteY21" fmla="*/ 104242 h 29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1188" h="299923">
                  <a:moveTo>
                    <a:pt x="60198" y="0"/>
                  </a:moveTo>
                  <a:lnTo>
                    <a:pt x="0" y="104242"/>
                  </a:lnTo>
                  <a:lnTo>
                    <a:pt x="120396" y="104242"/>
                  </a:lnTo>
                  <a:lnTo>
                    <a:pt x="60198" y="0"/>
                  </a:lnTo>
                  <a:close/>
                  <a:moveTo>
                    <a:pt x="180594" y="0"/>
                  </a:moveTo>
                  <a:lnTo>
                    <a:pt x="120396" y="104242"/>
                  </a:lnTo>
                  <a:lnTo>
                    <a:pt x="240792" y="104242"/>
                  </a:lnTo>
                  <a:lnTo>
                    <a:pt x="180594" y="0"/>
                  </a:lnTo>
                  <a:close/>
                  <a:moveTo>
                    <a:pt x="300990" y="0"/>
                  </a:moveTo>
                  <a:lnTo>
                    <a:pt x="240792" y="104242"/>
                  </a:lnTo>
                  <a:lnTo>
                    <a:pt x="361188" y="104242"/>
                  </a:lnTo>
                  <a:lnTo>
                    <a:pt x="300990" y="0"/>
                  </a:lnTo>
                  <a:close/>
                  <a:moveTo>
                    <a:pt x="60198" y="0"/>
                  </a:moveTo>
                  <a:lnTo>
                    <a:pt x="300990" y="0"/>
                  </a:lnTo>
                  <a:moveTo>
                    <a:pt x="0" y="104242"/>
                  </a:moveTo>
                  <a:lnTo>
                    <a:pt x="180594" y="299923"/>
                  </a:lnTo>
                  <a:lnTo>
                    <a:pt x="361188" y="104242"/>
                  </a:lnTo>
                  <a:lnTo>
                    <a:pt x="0" y="104242"/>
                  </a:lnTo>
                  <a:close/>
                  <a:moveTo>
                    <a:pt x="120396" y="104242"/>
                  </a:moveTo>
                  <a:lnTo>
                    <a:pt x="180594" y="299923"/>
                  </a:lnTo>
                  <a:lnTo>
                    <a:pt x="240792" y="104242"/>
                  </a:lnTo>
                  <a:lnTo>
                    <a:pt x="120396" y="104242"/>
                  </a:lnTo>
                  <a:close/>
                </a:path>
              </a:pathLst>
            </a:custGeom>
            <a:noFill/>
            <a:ln w="1828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F07B709-0DAA-400E-B9DC-CD0E565C7225}"/>
                </a:ext>
              </a:extLst>
            </p:cNvPr>
            <p:cNvSpPr/>
            <p:nvPr/>
          </p:nvSpPr>
          <p:spPr>
            <a:xfrm>
              <a:off x="3954626" y="2412120"/>
              <a:ext cx="200591" cy="247822"/>
            </a:xfrm>
            <a:custGeom>
              <a:avLst/>
              <a:gdLst>
                <a:gd name="connsiteX0" fmla="*/ 275082 w 275081"/>
                <a:gd name="connsiteY0" fmla="*/ 339852 h 339852"/>
                <a:gd name="connsiteX1" fmla="*/ 0 w 275081"/>
                <a:gd name="connsiteY1" fmla="*/ 339852 h 339852"/>
                <a:gd name="connsiteX2" fmla="*/ 0 w 275081"/>
                <a:gd name="connsiteY2" fmla="*/ 304953 h 339852"/>
                <a:gd name="connsiteX3" fmla="*/ 34137 w 275081"/>
                <a:gd name="connsiteY3" fmla="*/ 270815 h 339852"/>
                <a:gd name="connsiteX4" fmla="*/ 240792 w 275081"/>
                <a:gd name="connsiteY4" fmla="*/ 270815 h 339852"/>
                <a:gd name="connsiteX5" fmla="*/ 274929 w 275081"/>
                <a:gd name="connsiteY5" fmla="*/ 304953 h 339852"/>
                <a:gd name="connsiteX6" fmla="*/ 274929 w 275081"/>
                <a:gd name="connsiteY6" fmla="*/ 339852 h 339852"/>
                <a:gd name="connsiteX7" fmla="*/ 92354 w 275081"/>
                <a:gd name="connsiteY7" fmla="*/ 111252 h 339852"/>
                <a:gd name="connsiteX8" fmla="*/ 170535 w 275081"/>
                <a:gd name="connsiteY8" fmla="*/ 132283 h 339852"/>
                <a:gd name="connsiteX9" fmla="*/ 182423 w 275081"/>
                <a:gd name="connsiteY9" fmla="*/ 142037 h 339852"/>
                <a:gd name="connsiteX10" fmla="*/ 221742 w 275081"/>
                <a:gd name="connsiteY10" fmla="*/ 132893 h 339852"/>
                <a:gd name="connsiteX11" fmla="*/ 237439 w 275081"/>
                <a:gd name="connsiteY11" fmla="*/ 111404 h 339852"/>
                <a:gd name="connsiteX12" fmla="*/ 145999 w 275081"/>
                <a:gd name="connsiteY12" fmla="*/ 35662 h 339852"/>
                <a:gd name="connsiteX13" fmla="*/ 160934 w 275081"/>
                <a:gd name="connsiteY13" fmla="*/ 0 h 339852"/>
                <a:gd name="connsiteX14" fmla="*/ 108813 w 275081"/>
                <a:gd name="connsiteY14" fmla="*/ 0 h 339852"/>
                <a:gd name="connsiteX15" fmla="*/ 25146 w 275081"/>
                <a:gd name="connsiteY15" fmla="*/ 178765 h 339852"/>
                <a:gd name="connsiteX16" fmla="*/ 49377 w 275081"/>
                <a:gd name="connsiteY16" fmla="*/ 270967 h 339852"/>
                <a:gd name="connsiteX17" fmla="*/ 218846 w 275081"/>
                <a:gd name="connsiteY17" fmla="*/ 270967 h 339852"/>
                <a:gd name="connsiteX18" fmla="*/ 202692 w 275081"/>
                <a:gd name="connsiteY18" fmla="*/ 211684 h 339852"/>
                <a:gd name="connsiteX19" fmla="*/ 122225 w 275081"/>
                <a:gd name="connsiteY19" fmla="*/ 169774 h 339852"/>
                <a:gd name="connsiteX20" fmla="*/ 129692 w 275081"/>
                <a:gd name="connsiteY20" fmla="*/ 134112 h 3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081" h="339852">
                  <a:moveTo>
                    <a:pt x="275082" y="339852"/>
                  </a:moveTo>
                  <a:lnTo>
                    <a:pt x="0" y="339852"/>
                  </a:lnTo>
                  <a:lnTo>
                    <a:pt x="0" y="304953"/>
                  </a:lnTo>
                  <a:cubicBezTo>
                    <a:pt x="0" y="286055"/>
                    <a:pt x="15240" y="270815"/>
                    <a:pt x="34137" y="270815"/>
                  </a:cubicBezTo>
                  <a:lnTo>
                    <a:pt x="240792" y="270815"/>
                  </a:lnTo>
                  <a:cubicBezTo>
                    <a:pt x="259689" y="270815"/>
                    <a:pt x="274929" y="286055"/>
                    <a:pt x="274929" y="304953"/>
                  </a:cubicBezTo>
                  <a:lnTo>
                    <a:pt x="274929" y="339852"/>
                  </a:lnTo>
                  <a:close/>
                  <a:moveTo>
                    <a:pt x="92354" y="111252"/>
                  </a:moveTo>
                  <a:cubicBezTo>
                    <a:pt x="100432" y="128016"/>
                    <a:pt x="136093" y="142646"/>
                    <a:pt x="170535" y="132283"/>
                  </a:cubicBezTo>
                  <a:cubicBezTo>
                    <a:pt x="174041" y="134264"/>
                    <a:pt x="178613" y="139903"/>
                    <a:pt x="182423" y="142037"/>
                  </a:cubicBezTo>
                  <a:cubicBezTo>
                    <a:pt x="195986" y="149200"/>
                    <a:pt x="212750" y="145237"/>
                    <a:pt x="221742" y="132893"/>
                  </a:cubicBezTo>
                  <a:lnTo>
                    <a:pt x="237439" y="111404"/>
                  </a:lnTo>
                  <a:cubicBezTo>
                    <a:pt x="237439" y="111404"/>
                    <a:pt x="168706" y="55169"/>
                    <a:pt x="145999" y="35662"/>
                  </a:cubicBezTo>
                  <a:cubicBezTo>
                    <a:pt x="145999" y="21336"/>
                    <a:pt x="160934" y="0"/>
                    <a:pt x="160934" y="0"/>
                  </a:cubicBezTo>
                  <a:lnTo>
                    <a:pt x="108813" y="0"/>
                  </a:lnTo>
                  <a:cubicBezTo>
                    <a:pt x="71628" y="0"/>
                    <a:pt x="-29871" y="29413"/>
                    <a:pt x="25146" y="178765"/>
                  </a:cubicBezTo>
                  <a:cubicBezTo>
                    <a:pt x="78181" y="178765"/>
                    <a:pt x="65075" y="233629"/>
                    <a:pt x="49377" y="270967"/>
                  </a:cubicBezTo>
                  <a:lnTo>
                    <a:pt x="218846" y="270967"/>
                  </a:lnTo>
                  <a:cubicBezTo>
                    <a:pt x="218236" y="252984"/>
                    <a:pt x="214579" y="230886"/>
                    <a:pt x="202692" y="211684"/>
                  </a:cubicBezTo>
                  <a:cubicBezTo>
                    <a:pt x="182575" y="179223"/>
                    <a:pt x="122225" y="169774"/>
                    <a:pt x="122225" y="169774"/>
                  </a:cubicBezTo>
                  <a:lnTo>
                    <a:pt x="129692" y="134112"/>
                  </a:lnTo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208C92D-AD4B-8C33-BEFC-F716AF9DF210}"/>
                </a:ext>
              </a:extLst>
            </p:cNvPr>
            <p:cNvSpPr/>
            <p:nvPr/>
          </p:nvSpPr>
          <p:spPr>
            <a:xfrm>
              <a:off x="5122502" y="4601958"/>
              <a:ext cx="310500" cy="177143"/>
            </a:xfrm>
            <a:custGeom>
              <a:avLst/>
              <a:gdLst>
                <a:gd name="connsiteX0" fmla="*/ 268833 w 425805"/>
                <a:gd name="connsiteY0" fmla="*/ 55626 h 242925"/>
                <a:gd name="connsiteX1" fmla="*/ 213207 w 425805"/>
                <a:gd name="connsiteY1" fmla="*/ 111252 h 242925"/>
                <a:gd name="connsiteX2" fmla="*/ 157582 w 425805"/>
                <a:gd name="connsiteY2" fmla="*/ 55626 h 242925"/>
                <a:gd name="connsiteX3" fmla="*/ 213207 w 425805"/>
                <a:gd name="connsiteY3" fmla="*/ 0 h 242925"/>
                <a:gd name="connsiteX4" fmla="*/ 268833 w 425805"/>
                <a:gd name="connsiteY4" fmla="*/ 55626 h 242925"/>
                <a:gd name="connsiteX5" fmla="*/ 317906 w 425805"/>
                <a:gd name="connsiteY5" fmla="*/ 242926 h 242925"/>
                <a:gd name="connsiteX6" fmla="*/ 213055 w 425805"/>
                <a:gd name="connsiteY6" fmla="*/ 150114 h 242925"/>
                <a:gd name="connsiteX7" fmla="*/ 108204 w 425805"/>
                <a:gd name="connsiteY7" fmla="*/ 242926 h 242925"/>
                <a:gd name="connsiteX8" fmla="*/ 351434 w 425805"/>
                <a:gd name="connsiteY8" fmla="*/ 21641 h 242925"/>
                <a:gd name="connsiteX9" fmla="*/ 311810 w 425805"/>
                <a:gd name="connsiteY9" fmla="*/ 61265 h 242925"/>
                <a:gd name="connsiteX10" fmla="*/ 351434 w 425805"/>
                <a:gd name="connsiteY10" fmla="*/ 100889 h 242925"/>
                <a:gd name="connsiteX11" fmla="*/ 391058 w 425805"/>
                <a:gd name="connsiteY11" fmla="*/ 61265 h 242925"/>
                <a:gd name="connsiteX12" fmla="*/ 351434 w 425805"/>
                <a:gd name="connsiteY12" fmla="*/ 21641 h 242925"/>
                <a:gd name="connsiteX13" fmla="*/ 425806 w 425805"/>
                <a:gd name="connsiteY13" fmla="*/ 201625 h 242925"/>
                <a:gd name="connsiteX14" fmla="*/ 351434 w 425805"/>
                <a:gd name="connsiteY14" fmla="*/ 135636 h 242925"/>
                <a:gd name="connsiteX15" fmla="*/ 311810 w 425805"/>
                <a:gd name="connsiteY15" fmla="*/ 145694 h 242925"/>
                <a:gd name="connsiteX16" fmla="*/ 34899 w 425805"/>
                <a:gd name="connsiteY16" fmla="*/ 61113 h 242925"/>
                <a:gd name="connsiteX17" fmla="*/ 74523 w 425805"/>
                <a:gd name="connsiteY17" fmla="*/ 100737 h 242925"/>
                <a:gd name="connsiteX18" fmla="*/ 114147 w 425805"/>
                <a:gd name="connsiteY18" fmla="*/ 61113 h 242925"/>
                <a:gd name="connsiteX19" fmla="*/ 74523 w 425805"/>
                <a:gd name="connsiteY19" fmla="*/ 21488 h 242925"/>
                <a:gd name="connsiteX20" fmla="*/ 34899 w 425805"/>
                <a:gd name="connsiteY20" fmla="*/ 61113 h 242925"/>
                <a:gd name="connsiteX21" fmla="*/ 113995 w 425805"/>
                <a:gd name="connsiteY21" fmla="*/ 145694 h 242925"/>
                <a:gd name="connsiteX22" fmla="*/ 74371 w 425805"/>
                <a:gd name="connsiteY22" fmla="*/ 135636 h 242925"/>
                <a:gd name="connsiteX23" fmla="*/ 0 w 425805"/>
                <a:gd name="connsiteY23" fmla="*/ 201625 h 2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5805" h="242925">
                  <a:moveTo>
                    <a:pt x="268833" y="55626"/>
                  </a:moveTo>
                  <a:cubicBezTo>
                    <a:pt x="268833" y="86411"/>
                    <a:pt x="243840" y="111252"/>
                    <a:pt x="213207" y="111252"/>
                  </a:cubicBezTo>
                  <a:cubicBezTo>
                    <a:pt x="182575" y="111252"/>
                    <a:pt x="157582" y="86258"/>
                    <a:pt x="157582" y="55626"/>
                  </a:cubicBezTo>
                  <a:cubicBezTo>
                    <a:pt x="157582" y="24994"/>
                    <a:pt x="182575" y="0"/>
                    <a:pt x="213207" y="0"/>
                  </a:cubicBezTo>
                  <a:cubicBezTo>
                    <a:pt x="243840" y="0"/>
                    <a:pt x="268833" y="24994"/>
                    <a:pt x="268833" y="55626"/>
                  </a:cubicBezTo>
                  <a:close/>
                  <a:moveTo>
                    <a:pt x="317906" y="242926"/>
                  </a:moveTo>
                  <a:cubicBezTo>
                    <a:pt x="317906" y="191719"/>
                    <a:pt x="270967" y="150114"/>
                    <a:pt x="213055" y="150114"/>
                  </a:cubicBezTo>
                  <a:cubicBezTo>
                    <a:pt x="155143" y="150114"/>
                    <a:pt x="108204" y="191719"/>
                    <a:pt x="108204" y="242926"/>
                  </a:cubicBezTo>
                  <a:moveTo>
                    <a:pt x="351434" y="21641"/>
                  </a:moveTo>
                  <a:cubicBezTo>
                    <a:pt x="329641" y="21641"/>
                    <a:pt x="311810" y="39319"/>
                    <a:pt x="311810" y="61265"/>
                  </a:cubicBezTo>
                  <a:cubicBezTo>
                    <a:pt x="311810" y="83210"/>
                    <a:pt x="329489" y="100889"/>
                    <a:pt x="351434" y="100889"/>
                  </a:cubicBezTo>
                  <a:cubicBezTo>
                    <a:pt x="373380" y="100889"/>
                    <a:pt x="391058" y="83210"/>
                    <a:pt x="391058" y="61265"/>
                  </a:cubicBezTo>
                  <a:cubicBezTo>
                    <a:pt x="391058" y="39319"/>
                    <a:pt x="373380" y="21641"/>
                    <a:pt x="351434" y="21641"/>
                  </a:cubicBezTo>
                  <a:close/>
                  <a:moveTo>
                    <a:pt x="425806" y="201625"/>
                  </a:moveTo>
                  <a:cubicBezTo>
                    <a:pt x="425806" y="165202"/>
                    <a:pt x="392430" y="135636"/>
                    <a:pt x="351434" y="135636"/>
                  </a:cubicBezTo>
                  <a:cubicBezTo>
                    <a:pt x="336956" y="135636"/>
                    <a:pt x="323393" y="139294"/>
                    <a:pt x="311810" y="145694"/>
                  </a:cubicBezTo>
                  <a:moveTo>
                    <a:pt x="34899" y="61113"/>
                  </a:moveTo>
                  <a:cubicBezTo>
                    <a:pt x="34899" y="82906"/>
                    <a:pt x="52578" y="100737"/>
                    <a:pt x="74523" y="100737"/>
                  </a:cubicBezTo>
                  <a:cubicBezTo>
                    <a:pt x="96469" y="100737"/>
                    <a:pt x="114147" y="83058"/>
                    <a:pt x="114147" y="61113"/>
                  </a:cubicBezTo>
                  <a:cubicBezTo>
                    <a:pt x="114147" y="39167"/>
                    <a:pt x="96469" y="21488"/>
                    <a:pt x="74523" y="21488"/>
                  </a:cubicBezTo>
                  <a:cubicBezTo>
                    <a:pt x="52730" y="21488"/>
                    <a:pt x="34899" y="39167"/>
                    <a:pt x="34899" y="61113"/>
                  </a:cubicBezTo>
                  <a:close/>
                  <a:moveTo>
                    <a:pt x="113995" y="145694"/>
                  </a:moveTo>
                  <a:cubicBezTo>
                    <a:pt x="102565" y="139294"/>
                    <a:pt x="89002" y="135636"/>
                    <a:pt x="74371" y="135636"/>
                  </a:cubicBezTo>
                  <a:cubicBezTo>
                    <a:pt x="33223" y="135636"/>
                    <a:pt x="0" y="165202"/>
                    <a:pt x="0" y="201625"/>
                  </a:cubicBezTo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0540635-3CA2-6618-5F47-6D0F7E0598A2}"/>
                </a:ext>
              </a:extLst>
            </p:cNvPr>
            <p:cNvSpPr/>
            <p:nvPr/>
          </p:nvSpPr>
          <p:spPr>
            <a:xfrm>
              <a:off x="3912507" y="3845266"/>
              <a:ext cx="243155" cy="254378"/>
            </a:xfrm>
            <a:custGeom>
              <a:avLst/>
              <a:gdLst>
                <a:gd name="connsiteX0" fmla="*/ 236373 w 333451"/>
                <a:gd name="connsiteY0" fmla="*/ 36728 h 348843"/>
                <a:gd name="connsiteX1" fmla="*/ 291541 w 333451"/>
                <a:gd name="connsiteY1" fmla="*/ 139293 h 348843"/>
                <a:gd name="connsiteX2" fmla="*/ 333451 w 333451"/>
                <a:gd name="connsiteY2" fmla="*/ 223723 h 348843"/>
                <a:gd name="connsiteX3" fmla="*/ 298247 w 333451"/>
                <a:gd name="connsiteY3" fmla="*/ 223723 h 348843"/>
                <a:gd name="connsiteX4" fmla="*/ 298247 w 333451"/>
                <a:gd name="connsiteY4" fmla="*/ 282245 h 348843"/>
                <a:gd name="connsiteX5" fmla="*/ 279959 w 333451"/>
                <a:gd name="connsiteY5" fmla="*/ 300533 h 348843"/>
                <a:gd name="connsiteX6" fmla="*/ 241097 w 333451"/>
                <a:gd name="connsiteY6" fmla="*/ 300533 h 348843"/>
                <a:gd name="connsiteX7" fmla="*/ 241097 w 333451"/>
                <a:gd name="connsiteY7" fmla="*/ 348843 h 348843"/>
                <a:gd name="connsiteX8" fmla="*/ 85496 w 333451"/>
                <a:gd name="connsiteY8" fmla="*/ 348843 h 348843"/>
                <a:gd name="connsiteX9" fmla="*/ 57303 w 333451"/>
                <a:gd name="connsiteY9" fmla="*/ 243383 h 348843"/>
                <a:gd name="connsiteX10" fmla="*/ 180594 w 333451"/>
                <a:gd name="connsiteY10" fmla="*/ 108356 h 348843"/>
                <a:gd name="connsiteX11" fmla="*/ 179223 w 333451"/>
                <a:gd name="connsiteY11" fmla="*/ 93726 h 348843"/>
                <a:gd name="connsiteX12" fmla="*/ 203606 w 333451"/>
                <a:gd name="connsiteY12" fmla="*/ 67970 h 348843"/>
                <a:gd name="connsiteX13" fmla="*/ 187757 w 333451"/>
                <a:gd name="connsiteY13" fmla="*/ 40386 h 348843"/>
                <a:gd name="connsiteX14" fmla="*/ 153162 w 333451"/>
                <a:gd name="connsiteY14" fmla="*/ 48616 h 348843"/>
                <a:gd name="connsiteX15" fmla="*/ 127711 w 333451"/>
                <a:gd name="connsiteY15" fmla="*/ 33985 h 348843"/>
                <a:gd name="connsiteX16" fmla="*/ 117653 w 333451"/>
                <a:gd name="connsiteY16" fmla="*/ 0 h 348843"/>
                <a:gd name="connsiteX17" fmla="*/ 85953 w 333451"/>
                <a:gd name="connsiteY17" fmla="*/ 0 h 348843"/>
                <a:gd name="connsiteX18" fmla="*/ 75895 w 333451"/>
                <a:gd name="connsiteY18" fmla="*/ 33985 h 348843"/>
                <a:gd name="connsiteX19" fmla="*/ 50444 w 333451"/>
                <a:gd name="connsiteY19" fmla="*/ 48616 h 348843"/>
                <a:gd name="connsiteX20" fmla="*/ 15850 w 333451"/>
                <a:gd name="connsiteY20" fmla="*/ 40386 h 348843"/>
                <a:gd name="connsiteX21" fmla="*/ 0 w 333451"/>
                <a:gd name="connsiteY21" fmla="*/ 67970 h 348843"/>
                <a:gd name="connsiteX22" fmla="*/ 24384 w 333451"/>
                <a:gd name="connsiteY22" fmla="*/ 93726 h 348843"/>
                <a:gd name="connsiteX23" fmla="*/ 23013 w 333451"/>
                <a:gd name="connsiteY23" fmla="*/ 108356 h 348843"/>
                <a:gd name="connsiteX24" fmla="*/ 24384 w 333451"/>
                <a:gd name="connsiteY24" fmla="*/ 122987 h 348843"/>
                <a:gd name="connsiteX25" fmla="*/ 0 w 333451"/>
                <a:gd name="connsiteY25" fmla="*/ 148743 h 348843"/>
                <a:gd name="connsiteX26" fmla="*/ 15850 w 333451"/>
                <a:gd name="connsiteY26" fmla="*/ 176327 h 348843"/>
                <a:gd name="connsiteX27" fmla="*/ 50444 w 333451"/>
                <a:gd name="connsiteY27" fmla="*/ 168097 h 348843"/>
                <a:gd name="connsiteX28" fmla="*/ 75895 w 333451"/>
                <a:gd name="connsiteY28" fmla="*/ 182727 h 348843"/>
                <a:gd name="connsiteX29" fmla="*/ 85953 w 333451"/>
                <a:gd name="connsiteY29" fmla="*/ 216713 h 348843"/>
                <a:gd name="connsiteX30" fmla="*/ 117653 w 333451"/>
                <a:gd name="connsiteY30" fmla="*/ 216713 h 348843"/>
                <a:gd name="connsiteX31" fmla="*/ 127711 w 333451"/>
                <a:gd name="connsiteY31" fmla="*/ 182727 h 348843"/>
                <a:gd name="connsiteX32" fmla="*/ 153162 w 333451"/>
                <a:gd name="connsiteY32" fmla="*/ 168097 h 348843"/>
                <a:gd name="connsiteX33" fmla="*/ 187757 w 333451"/>
                <a:gd name="connsiteY33" fmla="*/ 176327 h 348843"/>
                <a:gd name="connsiteX34" fmla="*/ 203606 w 333451"/>
                <a:gd name="connsiteY34" fmla="*/ 148743 h 348843"/>
                <a:gd name="connsiteX35" fmla="*/ 179223 w 333451"/>
                <a:gd name="connsiteY35" fmla="*/ 122987 h 348843"/>
                <a:gd name="connsiteX36" fmla="*/ 180594 w 333451"/>
                <a:gd name="connsiteY36" fmla="*/ 108356 h 348843"/>
                <a:gd name="connsiteX37" fmla="*/ 139446 w 333451"/>
                <a:gd name="connsiteY37" fmla="*/ 108356 h 348843"/>
                <a:gd name="connsiteX38" fmla="*/ 101651 w 333451"/>
                <a:gd name="connsiteY38" fmla="*/ 146152 h 348843"/>
                <a:gd name="connsiteX39" fmla="*/ 63856 w 333451"/>
                <a:gd name="connsiteY39" fmla="*/ 108356 h 348843"/>
                <a:gd name="connsiteX40" fmla="*/ 101651 w 333451"/>
                <a:gd name="connsiteY40" fmla="*/ 70561 h 348843"/>
                <a:gd name="connsiteX41" fmla="*/ 139446 w 333451"/>
                <a:gd name="connsiteY41" fmla="*/ 108356 h 3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3451" h="348843">
                  <a:moveTo>
                    <a:pt x="236373" y="36728"/>
                  </a:moveTo>
                  <a:cubicBezTo>
                    <a:pt x="299771" y="64313"/>
                    <a:pt x="291541" y="139293"/>
                    <a:pt x="291541" y="139293"/>
                  </a:cubicBezTo>
                  <a:lnTo>
                    <a:pt x="333451" y="223723"/>
                  </a:lnTo>
                  <a:lnTo>
                    <a:pt x="298247" y="223723"/>
                  </a:lnTo>
                  <a:lnTo>
                    <a:pt x="298247" y="282245"/>
                  </a:lnTo>
                  <a:cubicBezTo>
                    <a:pt x="298247" y="292303"/>
                    <a:pt x="290017" y="300533"/>
                    <a:pt x="279959" y="300533"/>
                  </a:cubicBezTo>
                  <a:lnTo>
                    <a:pt x="241097" y="300533"/>
                  </a:lnTo>
                  <a:lnTo>
                    <a:pt x="241097" y="348843"/>
                  </a:lnTo>
                  <a:lnTo>
                    <a:pt x="85496" y="348843"/>
                  </a:lnTo>
                  <a:cubicBezTo>
                    <a:pt x="86106" y="311810"/>
                    <a:pt x="76047" y="275387"/>
                    <a:pt x="57303" y="243383"/>
                  </a:cubicBezTo>
                  <a:moveTo>
                    <a:pt x="180594" y="108356"/>
                  </a:moveTo>
                  <a:cubicBezTo>
                    <a:pt x="180594" y="103327"/>
                    <a:pt x="180137" y="98450"/>
                    <a:pt x="179223" y="93726"/>
                  </a:cubicBezTo>
                  <a:lnTo>
                    <a:pt x="203606" y="67970"/>
                  </a:lnTo>
                  <a:lnTo>
                    <a:pt x="187757" y="40386"/>
                  </a:lnTo>
                  <a:lnTo>
                    <a:pt x="153162" y="48616"/>
                  </a:lnTo>
                  <a:cubicBezTo>
                    <a:pt x="145694" y="42215"/>
                    <a:pt x="137160" y="37186"/>
                    <a:pt x="127711" y="33985"/>
                  </a:cubicBezTo>
                  <a:lnTo>
                    <a:pt x="117653" y="0"/>
                  </a:lnTo>
                  <a:lnTo>
                    <a:pt x="85953" y="0"/>
                  </a:lnTo>
                  <a:lnTo>
                    <a:pt x="75895" y="33985"/>
                  </a:lnTo>
                  <a:cubicBezTo>
                    <a:pt x="66446" y="37338"/>
                    <a:pt x="57912" y="42215"/>
                    <a:pt x="50444" y="48616"/>
                  </a:cubicBezTo>
                  <a:lnTo>
                    <a:pt x="15850" y="40386"/>
                  </a:lnTo>
                  <a:lnTo>
                    <a:pt x="0" y="67970"/>
                  </a:lnTo>
                  <a:lnTo>
                    <a:pt x="24384" y="93726"/>
                  </a:lnTo>
                  <a:cubicBezTo>
                    <a:pt x="23470" y="98450"/>
                    <a:pt x="23013" y="103327"/>
                    <a:pt x="23013" y="108356"/>
                  </a:cubicBezTo>
                  <a:cubicBezTo>
                    <a:pt x="23013" y="113386"/>
                    <a:pt x="23470" y="118263"/>
                    <a:pt x="24384" y="122987"/>
                  </a:cubicBezTo>
                  <a:lnTo>
                    <a:pt x="0" y="148743"/>
                  </a:lnTo>
                  <a:lnTo>
                    <a:pt x="15850" y="176327"/>
                  </a:lnTo>
                  <a:lnTo>
                    <a:pt x="50444" y="168097"/>
                  </a:lnTo>
                  <a:cubicBezTo>
                    <a:pt x="57912" y="174498"/>
                    <a:pt x="66446" y="179527"/>
                    <a:pt x="75895" y="182727"/>
                  </a:cubicBezTo>
                  <a:lnTo>
                    <a:pt x="85953" y="216713"/>
                  </a:lnTo>
                  <a:lnTo>
                    <a:pt x="117653" y="216713"/>
                  </a:lnTo>
                  <a:lnTo>
                    <a:pt x="127711" y="182727"/>
                  </a:lnTo>
                  <a:cubicBezTo>
                    <a:pt x="137160" y="179375"/>
                    <a:pt x="145694" y="174498"/>
                    <a:pt x="153162" y="168097"/>
                  </a:cubicBezTo>
                  <a:lnTo>
                    <a:pt x="187757" y="176327"/>
                  </a:lnTo>
                  <a:lnTo>
                    <a:pt x="203606" y="148743"/>
                  </a:lnTo>
                  <a:lnTo>
                    <a:pt x="179223" y="122987"/>
                  </a:lnTo>
                  <a:cubicBezTo>
                    <a:pt x="180137" y="118263"/>
                    <a:pt x="180594" y="113386"/>
                    <a:pt x="180594" y="108356"/>
                  </a:cubicBezTo>
                  <a:close/>
                  <a:moveTo>
                    <a:pt x="139446" y="108356"/>
                  </a:moveTo>
                  <a:cubicBezTo>
                    <a:pt x="139446" y="129235"/>
                    <a:pt x="122530" y="146152"/>
                    <a:pt x="101651" y="146152"/>
                  </a:cubicBezTo>
                  <a:cubicBezTo>
                    <a:pt x="80772" y="146152"/>
                    <a:pt x="63856" y="129235"/>
                    <a:pt x="63856" y="108356"/>
                  </a:cubicBezTo>
                  <a:cubicBezTo>
                    <a:pt x="63856" y="87477"/>
                    <a:pt x="80772" y="70561"/>
                    <a:pt x="101651" y="70561"/>
                  </a:cubicBezTo>
                  <a:cubicBezTo>
                    <a:pt x="122530" y="70561"/>
                    <a:pt x="139446" y="87477"/>
                    <a:pt x="139446" y="108356"/>
                  </a:cubicBezTo>
                  <a:close/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2E185BE-D436-CED1-1E26-179E49BDC5BF}"/>
                </a:ext>
              </a:extLst>
            </p:cNvPr>
            <p:cNvSpPr/>
            <p:nvPr/>
          </p:nvSpPr>
          <p:spPr>
            <a:xfrm>
              <a:off x="5149952" y="1686323"/>
              <a:ext cx="256268" cy="262936"/>
            </a:xfrm>
            <a:custGeom>
              <a:avLst/>
              <a:gdLst>
                <a:gd name="connsiteX0" fmla="*/ 237744 w 351434"/>
                <a:gd name="connsiteY0" fmla="*/ 62179 h 360578"/>
                <a:gd name="connsiteX1" fmla="*/ 175565 w 351434"/>
                <a:gd name="connsiteY1" fmla="*/ 124358 h 360578"/>
                <a:gd name="connsiteX2" fmla="*/ 113386 w 351434"/>
                <a:gd name="connsiteY2" fmla="*/ 62179 h 360578"/>
                <a:gd name="connsiteX3" fmla="*/ 175565 w 351434"/>
                <a:gd name="connsiteY3" fmla="*/ 0 h 360578"/>
                <a:gd name="connsiteX4" fmla="*/ 237744 w 351434"/>
                <a:gd name="connsiteY4" fmla="*/ 62179 h 360578"/>
                <a:gd name="connsiteX5" fmla="*/ 37795 w 351434"/>
                <a:gd name="connsiteY5" fmla="*/ 284988 h 360578"/>
                <a:gd name="connsiteX6" fmla="*/ 0 w 351434"/>
                <a:gd name="connsiteY6" fmla="*/ 322783 h 360578"/>
                <a:gd name="connsiteX7" fmla="*/ 37795 w 351434"/>
                <a:gd name="connsiteY7" fmla="*/ 360578 h 360578"/>
                <a:gd name="connsiteX8" fmla="*/ 75590 w 351434"/>
                <a:gd name="connsiteY8" fmla="*/ 322783 h 360578"/>
                <a:gd name="connsiteX9" fmla="*/ 37795 w 351434"/>
                <a:gd name="connsiteY9" fmla="*/ 284988 h 360578"/>
                <a:gd name="connsiteX10" fmla="*/ 175717 w 351434"/>
                <a:gd name="connsiteY10" fmla="*/ 284988 h 360578"/>
                <a:gd name="connsiteX11" fmla="*/ 137922 w 351434"/>
                <a:gd name="connsiteY11" fmla="*/ 322783 h 360578"/>
                <a:gd name="connsiteX12" fmla="*/ 175717 w 351434"/>
                <a:gd name="connsiteY12" fmla="*/ 360578 h 360578"/>
                <a:gd name="connsiteX13" fmla="*/ 213512 w 351434"/>
                <a:gd name="connsiteY13" fmla="*/ 322783 h 360578"/>
                <a:gd name="connsiteX14" fmla="*/ 175717 w 351434"/>
                <a:gd name="connsiteY14" fmla="*/ 284988 h 360578"/>
                <a:gd name="connsiteX15" fmla="*/ 313639 w 351434"/>
                <a:gd name="connsiteY15" fmla="*/ 284988 h 360578"/>
                <a:gd name="connsiteX16" fmla="*/ 275844 w 351434"/>
                <a:gd name="connsiteY16" fmla="*/ 322783 h 360578"/>
                <a:gd name="connsiteX17" fmla="*/ 313639 w 351434"/>
                <a:gd name="connsiteY17" fmla="*/ 360578 h 360578"/>
                <a:gd name="connsiteX18" fmla="*/ 351434 w 351434"/>
                <a:gd name="connsiteY18" fmla="*/ 322783 h 360578"/>
                <a:gd name="connsiteX19" fmla="*/ 313639 w 351434"/>
                <a:gd name="connsiteY19" fmla="*/ 284988 h 360578"/>
                <a:gd name="connsiteX20" fmla="*/ 175717 w 351434"/>
                <a:gd name="connsiteY20" fmla="*/ 174346 h 360578"/>
                <a:gd name="connsiteX21" fmla="*/ 175717 w 351434"/>
                <a:gd name="connsiteY21" fmla="*/ 240640 h 360578"/>
                <a:gd name="connsiteX22" fmla="*/ 313639 w 351434"/>
                <a:gd name="connsiteY22" fmla="*/ 248717 h 360578"/>
                <a:gd name="connsiteX23" fmla="*/ 313639 w 351434"/>
                <a:gd name="connsiteY23" fmla="*/ 240640 h 360578"/>
                <a:gd name="connsiteX24" fmla="*/ 247345 w 351434"/>
                <a:gd name="connsiteY24" fmla="*/ 174346 h 360578"/>
                <a:gd name="connsiteX25" fmla="*/ 104242 w 351434"/>
                <a:gd name="connsiteY25" fmla="*/ 174346 h 360578"/>
                <a:gd name="connsiteX26" fmla="*/ 37947 w 351434"/>
                <a:gd name="connsiteY26" fmla="*/ 240640 h 360578"/>
                <a:gd name="connsiteX27" fmla="*/ 37947 w 351434"/>
                <a:gd name="connsiteY27" fmla="*/ 240640 h 36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1434" h="360578">
                  <a:moveTo>
                    <a:pt x="237744" y="62179"/>
                  </a:moveTo>
                  <a:cubicBezTo>
                    <a:pt x="237744" y="96469"/>
                    <a:pt x="209855" y="124358"/>
                    <a:pt x="175565" y="124358"/>
                  </a:cubicBezTo>
                  <a:cubicBezTo>
                    <a:pt x="141275" y="124358"/>
                    <a:pt x="113386" y="96469"/>
                    <a:pt x="113386" y="62179"/>
                  </a:cubicBezTo>
                  <a:cubicBezTo>
                    <a:pt x="113386" y="27889"/>
                    <a:pt x="141275" y="0"/>
                    <a:pt x="175565" y="0"/>
                  </a:cubicBezTo>
                  <a:cubicBezTo>
                    <a:pt x="209855" y="0"/>
                    <a:pt x="237744" y="27889"/>
                    <a:pt x="237744" y="62179"/>
                  </a:cubicBezTo>
                  <a:close/>
                  <a:moveTo>
                    <a:pt x="37795" y="284988"/>
                  </a:moveTo>
                  <a:cubicBezTo>
                    <a:pt x="16916" y="284988"/>
                    <a:pt x="0" y="301904"/>
                    <a:pt x="0" y="322783"/>
                  </a:cubicBezTo>
                  <a:cubicBezTo>
                    <a:pt x="0" y="343662"/>
                    <a:pt x="16916" y="360578"/>
                    <a:pt x="37795" y="360578"/>
                  </a:cubicBezTo>
                  <a:cubicBezTo>
                    <a:pt x="58674" y="360578"/>
                    <a:pt x="75590" y="343662"/>
                    <a:pt x="75590" y="322783"/>
                  </a:cubicBezTo>
                  <a:cubicBezTo>
                    <a:pt x="75590" y="301904"/>
                    <a:pt x="58674" y="284988"/>
                    <a:pt x="37795" y="284988"/>
                  </a:cubicBezTo>
                  <a:close/>
                  <a:moveTo>
                    <a:pt x="175717" y="284988"/>
                  </a:moveTo>
                  <a:cubicBezTo>
                    <a:pt x="154838" y="284988"/>
                    <a:pt x="137922" y="301904"/>
                    <a:pt x="137922" y="322783"/>
                  </a:cubicBezTo>
                  <a:cubicBezTo>
                    <a:pt x="137922" y="343662"/>
                    <a:pt x="154838" y="360578"/>
                    <a:pt x="175717" y="360578"/>
                  </a:cubicBezTo>
                  <a:cubicBezTo>
                    <a:pt x="196596" y="360578"/>
                    <a:pt x="213512" y="343662"/>
                    <a:pt x="213512" y="322783"/>
                  </a:cubicBezTo>
                  <a:cubicBezTo>
                    <a:pt x="213512" y="301904"/>
                    <a:pt x="196596" y="284988"/>
                    <a:pt x="175717" y="284988"/>
                  </a:cubicBezTo>
                  <a:close/>
                  <a:moveTo>
                    <a:pt x="313639" y="284988"/>
                  </a:moveTo>
                  <a:cubicBezTo>
                    <a:pt x="292760" y="284988"/>
                    <a:pt x="275844" y="301904"/>
                    <a:pt x="275844" y="322783"/>
                  </a:cubicBezTo>
                  <a:cubicBezTo>
                    <a:pt x="275844" y="343662"/>
                    <a:pt x="292760" y="360578"/>
                    <a:pt x="313639" y="360578"/>
                  </a:cubicBezTo>
                  <a:cubicBezTo>
                    <a:pt x="334518" y="360578"/>
                    <a:pt x="351434" y="343662"/>
                    <a:pt x="351434" y="322783"/>
                  </a:cubicBezTo>
                  <a:cubicBezTo>
                    <a:pt x="351434" y="301904"/>
                    <a:pt x="334518" y="284988"/>
                    <a:pt x="313639" y="284988"/>
                  </a:cubicBezTo>
                  <a:close/>
                  <a:moveTo>
                    <a:pt x="175717" y="174346"/>
                  </a:moveTo>
                  <a:lnTo>
                    <a:pt x="175717" y="240640"/>
                  </a:lnTo>
                  <a:moveTo>
                    <a:pt x="313639" y="248717"/>
                  </a:moveTo>
                  <a:lnTo>
                    <a:pt x="313639" y="240640"/>
                  </a:lnTo>
                  <a:cubicBezTo>
                    <a:pt x="313639" y="204064"/>
                    <a:pt x="283921" y="174346"/>
                    <a:pt x="247345" y="174346"/>
                  </a:cubicBezTo>
                  <a:lnTo>
                    <a:pt x="104242" y="174346"/>
                  </a:lnTo>
                  <a:cubicBezTo>
                    <a:pt x="67666" y="174346"/>
                    <a:pt x="37947" y="204064"/>
                    <a:pt x="37947" y="240640"/>
                  </a:cubicBezTo>
                  <a:lnTo>
                    <a:pt x="37947" y="240640"/>
                  </a:lnTo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CC2585E-9157-EBA7-8DDA-49B415591C09}"/>
                </a:ext>
              </a:extLst>
            </p:cNvPr>
            <p:cNvSpPr/>
            <p:nvPr/>
          </p:nvSpPr>
          <p:spPr>
            <a:xfrm>
              <a:off x="6390285" y="2418566"/>
              <a:ext cx="263270" cy="234708"/>
            </a:xfrm>
            <a:custGeom>
              <a:avLst/>
              <a:gdLst>
                <a:gd name="connsiteX0" fmla="*/ 333756 w 361036"/>
                <a:gd name="connsiteY0" fmla="*/ 265786 h 321868"/>
                <a:gd name="connsiteX1" fmla="*/ 27280 w 361036"/>
                <a:gd name="connsiteY1" fmla="*/ 265786 h 321868"/>
                <a:gd name="connsiteX2" fmla="*/ 0 w 361036"/>
                <a:gd name="connsiteY2" fmla="*/ 238506 h 321868"/>
                <a:gd name="connsiteX3" fmla="*/ 0 w 361036"/>
                <a:gd name="connsiteY3" fmla="*/ 27280 h 321868"/>
                <a:gd name="connsiteX4" fmla="*/ 27280 w 361036"/>
                <a:gd name="connsiteY4" fmla="*/ 0 h 321868"/>
                <a:gd name="connsiteX5" fmla="*/ 333756 w 361036"/>
                <a:gd name="connsiteY5" fmla="*/ 0 h 321868"/>
                <a:gd name="connsiteX6" fmla="*/ 361036 w 361036"/>
                <a:gd name="connsiteY6" fmla="*/ 27280 h 321868"/>
                <a:gd name="connsiteX7" fmla="*/ 361036 w 361036"/>
                <a:gd name="connsiteY7" fmla="*/ 238506 h 321868"/>
                <a:gd name="connsiteX8" fmla="*/ 333756 w 361036"/>
                <a:gd name="connsiteY8" fmla="*/ 265786 h 321868"/>
                <a:gd name="connsiteX9" fmla="*/ 180442 w 361036"/>
                <a:gd name="connsiteY9" fmla="*/ 265786 h 321868"/>
                <a:gd name="connsiteX10" fmla="*/ 180442 w 361036"/>
                <a:gd name="connsiteY10" fmla="*/ 321869 h 321868"/>
                <a:gd name="connsiteX11" fmla="*/ 106070 w 361036"/>
                <a:gd name="connsiteY11" fmla="*/ 321869 h 321868"/>
                <a:gd name="connsiteX12" fmla="*/ 254965 w 361036"/>
                <a:gd name="connsiteY12" fmla="*/ 321869 h 321868"/>
                <a:gd name="connsiteX13" fmla="*/ 152705 w 361036"/>
                <a:gd name="connsiteY13" fmla="*/ 211226 h 321868"/>
                <a:gd name="connsiteX14" fmla="*/ 97079 w 361036"/>
                <a:gd name="connsiteY14" fmla="*/ 211226 h 321868"/>
                <a:gd name="connsiteX15" fmla="*/ 97079 w 361036"/>
                <a:gd name="connsiteY15" fmla="*/ 135179 h 321868"/>
                <a:gd name="connsiteX16" fmla="*/ 152705 w 361036"/>
                <a:gd name="connsiteY16" fmla="*/ 135179 h 321868"/>
                <a:gd name="connsiteX17" fmla="*/ 152705 w 361036"/>
                <a:gd name="connsiteY17" fmla="*/ 211226 h 321868"/>
                <a:gd name="connsiteX18" fmla="*/ 208331 w 361036"/>
                <a:gd name="connsiteY18" fmla="*/ 101956 h 321868"/>
                <a:gd name="connsiteX19" fmla="*/ 152705 w 361036"/>
                <a:gd name="connsiteY19" fmla="*/ 101956 h 321868"/>
                <a:gd name="connsiteX20" fmla="*/ 152705 w 361036"/>
                <a:gd name="connsiteY20" fmla="*/ 211226 h 321868"/>
                <a:gd name="connsiteX21" fmla="*/ 208331 w 361036"/>
                <a:gd name="connsiteY21" fmla="*/ 211226 h 321868"/>
                <a:gd name="connsiteX22" fmla="*/ 208331 w 361036"/>
                <a:gd name="connsiteY22" fmla="*/ 101956 h 321868"/>
                <a:gd name="connsiteX23" fmla="*/ 263956 w 361036"/>
                <a:gd name="connsiteY23" fmla="*/ 71018 h 321868"/>
                <a:gd name="connsiteX24" fmla="*/ 208331 w 361036"/>
                <a:gd name="connsiteY24" fmla="*/ 71018 h 321868"/>
                <a:gd name="connsiteX25" fmla="*/ 208331 w 361036"/>
                <a:gd name="connsiteY25" fmla="*/ 211226 h 321868"/>
                <a:gd name="connsiteX26" fmla="*/ 263956 w 361036"/>
                <a:gd name="connsiteY26" fmla="*/ 211226 h 321868"/>
                <a:gd name="connsiteX27" fmla="*/ 263956 w 361036"/>
                <a:gd name="connsiteY27" fmla="*/ 71018 h 32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61036" h="321868">
                  <a:moveTo>
                    <a:pt x="333756" y="265786"/>
                  </a:moveTo>
                  <a:lnTo>
                    <a:pt x="27280" y="265786"/>
                  </a:lnTo>
                  <a:cubicBezTo>
                    <a:pt x="12192" y="265786"/>
                    <a:pt x="0" y="253594"/>
                    <a:pt x="0" y="238506"/>
                  </a:cubicBezTo>
                  <a:lnTo>
                    <a:pt x="0" y="27280"/>
                  </a:lnTo>
                  <a:cubicBezTo>
                    <a:pt x="0" y="12192"/>
                    <a:pt x="12192" y="0"/>
                    <a:pt x="27280" y="0"/>
                  </a:cubicBezTo>
                  <a:lnTo>
                    <a:pt x="333756" y="0"/>
                  </a:lnTo>
                  <a:cubicBezTo>
                    <a:pt x="348843" y="0"/>
                    <a:pt x="361036" y="12192"/>
                    <a:pt x="361036" y="27280"/>
                  </a:cubicBezTo>
                  <a:lnTo>
                    <a:pt x="361036" y="238506"/>
                  </a:lnTo>
                  <a:cubicBezTo>
                    <a:pt x="361036" y="253594"/>
                    <a:pt x="348843" y="265786"/>
                    <a:pt x="333756" y="265786"/>
                  </a:cubicBezTo>
                  <a:close/>
                  <a:moveTo>
                    <a:pt x="180442" y="265786"/>
                  </a:moveTo>
                  <a:lnTo>
                    <a:pt x="180442" y="321869"/>
                  </a:lnTo>
                  <a:moveTo>
                    <a:pt x="106070" y="321869"/>
                  </a:moveTo>
                  <a:lnTo>
                    <a:pt x="254965" y="321869"/>
                  </a:lnTo>
                  <a:moveTo>
                    <a:pt x="152705" y="211226"/>
                  </a:moveTo>
                  <a:lnTo>
                    <a:pt x="97079" y="211226"/>
                  </a:lnTo>
                  <a:lnTo>
                    <a:pt x="97079" y="135179"/>
                  </a:lnTo>
                  <a:cubicBezTo>
                    <a:pt x="97079" y="135179"/>
                    <a:pt x="152705" y="135179"/>
                    <a:pt x="152705" y="135179"/>
                  </a:cubicBezTo>
                  <a:lnTo>
                    <a:pt x="152705" y="211226"/>
                  </a:lnTo>
                  <a:close/>
                  <a:moveTo>
                    <a:pt x="208331" y="101956"/>
                  </a:moveTo>
                  <a:lnTo>
                    <a:pt x="152705" y="101956"/>
                  </a:lnTo>
                  <a:lnTo>
                    <a:pt x="152705" y="211226"/>
                  </a:lnTo>
                  <a:lnTo>
                    <a:pt x="208331" y="211226"/>
                  </a:lnTo>
                  <a:cubicBezTo>
                    <a:pt x="208331" y="211226"/>
                    <a:pt x="208331" y="101956"/>
                    <a:pt x="208331" y="101956"/>
                  </a:cubicBezTo>
                  <a:close/>
                  <a:moveTo>
                    <a:pt x="263956" y="71018"/>
                  </a:moveTo>
                  <a:lnTo>
                    <a:pt x="208331" y="71018"/>
                  </a:lnTo>
                  <a:lnTo>
                    <a:pt x="208331" y="211226"/>
                  </a:lnTo>
                  <a:lnTo>
                    <a:pt x="263956" y="211226"/>
                  </a:lnTo>
                  <a:cubicBezTo>
                    <a:pt x="263956" y="211226"/>
                    <a:pt x="263956" y="71018"/>
                    <a:pt x="263956" y="71018"/>
                  </a:cubicBezTo>
                  <a:close/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8C0EE6C-AF9D-844F-86D7-98652C1138FA}"/>
                </a:ext>
              </a:extLst>
            </p:cNvPr>
            <p:cNvSpPr/>
            <p:nvPr/>
          </p:nvSpPr>
          <p:spPr>
            <a:xfrm>
              <a:off x="6444184" y="3857491"/>
              <a:ext cx="219816" cy="254601"/>
            </a:xfrm>
            <a:custGeom>
              <a:avLst/>
              <a:gdLst>
                <a:gd name="connsiteX0" fmla="*/ 94336 w 301446"/>
                <a:gd name="connsiteY0" fmla="*/ 287274 h 349148"/>
                <a:gd name="connsiteX1" fmla="*/ 49530 w 301446"/>
                <a:gd name="connsiteY1" fmla="*/ 287274 h 349148"/>
                <a:gd name="connsiteX2" fmla="*/ 0 w 301446"/>
                <a:gd name="connsiteY2" fmla="*/ 237744 h 349148"/>
                <a:gd name="connsiteX3" fmla="*/ 0 w 301446"/>
                <a:gd name="connsiteY3" fmla="*/ 49530 h 349148"/>
                <a:gd name="connsiteX4" fmla="*/ 49530 w 301446"/>
                <a:gd name="connsiteY4" fmla="*/ 0 h 349148"/>
                <a:gd name="connsiteX5" fmla="*/ 184861 w 301446"/>
                <a:gd name="connsiteY5" fmla="*/ 0 h 349148"/>
                <a:gd name="connsiteX6" fmla="*/ 234391 w 301446"/>
                <a:gd name="connsiteY6" fmla="*/ 49530 h 349148"/>
                <a:gd name="connsiteX7" fmla="*/ 234391 w 301446"/>
                <a:gd name="connsiteY7" fmla="*/ 117957 h 349148"/>
                <a:gd name="connsiteX8" fmla="*/ 69494 w 301446"/>
                <a:gd name="connsiteY8" fmla="*/ 90526 h 349148"/>
                <a:gd name="connsiteX9" fmla="*/ 172212 w 301446"/>
                <a:gd name="connsiteY9" fmla="*/ 90526 h 349148"/>
                <a:gd name="connsiteX10" fmla="*/ 69494 w 301446"/>
                <a:gd name="connsiteY10" fmla="*/ 144932 h 349148"/>
                <a:gd name="connsiteX11" fmla="*/ 172212 w 301446"/>
                <a:gd name="connsiteY11" fmla="*/ 144932 h 349148"/>
                <a:gd name="connsiteX12" fmla="*/ 138227 w 301446"/>
                <a:gd name="connsiteY12" fmla="*/ 296113 h 349148"/>
                <a:gd name="connsiteX13" fmla="*/ 127711 w 301446"/>
                <a:gd name="connsiteY13" fmla="*/ 349148 h 349148"/>
                <a:gd name="connsiteX14" fmla="*/ 177394 w 301446"/>
                <a:gd name="connsiteY14" fmla="*/ 328117 h 349148"/>
                <a:gd name="connsiteX15" fmla="*/ 301447 w 301446"/>
                <a:gd name="connsiteY15" fmla="*/ 175869 h 349148"/>
                <a:gd name="connsiteX16" fmla="*/ 262281 w 301446"/>
                <a:gd name="connsiteY16" fmla="*/ 144018 h 349148"/>
                <a:gd name="connsiteX17" fmla="*/ 138227 w 301446"/>
                <a:gd name="connsiteY17" fmla="*/ 296266 h 34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1446" h="349148">
                  <a:moveTo>
                    <a:pt x="94336" y="287274"/>
                  </a:moveTo>
                  <a:lnTo>
                    <a:pt x="49530" y="287274"/>
                  </a:lnTo>
                  <a:cubicBezTo>
                    <a:pt x="22098" y="287274"/>
                    <a:pt x="0" y="265023"/>
                    <a:pt x="0" y="237744"/>
                  </a:cubicBezTo>
                  <a:lnTo>
                    <a:pt x="0" y="49530"/>
                  </a:lnTo>
                  <a:cubicBezTo>
                    <a:pt x="0" y="22098"/>
                    <a:pt x="22250" y="0"/>
                    <a:pt x="49530" y="0"/>
                  </a:cubicBezTo>
                  <a:lnTo>
                    <a:pt x="184861" y="0"/>
                  </a:lnTo>
                  <a:cubicBezTo>
                    <a:pt x="212293" y="0"/>
                    <a:pt x="234391" y="22250"/>
                    <a:pt x="234391" y="49530"/>
                  </a:cubicBezTo>
                  <a:lnTo>
                    <a:pt x="234391" y="117957"/>
                  </a:lnTo>
                  <a:moveTo>
                    <a:pt x="69494" y="90526"/>
                  </a:moveTo>
                  <a:lnTo>
                    <a:pt x="172212" y="90526"/>
                  </a:lnTo>
                  <a:moveTo>
                    <a:pt x="69494" y="144932"/>
                  </a:moveTo>
                  <a:lnTo>
                    <a:pt x="172212" y="144932"/>
                  </a:lnTo>
                  <a:moveTo>
                    <a:pt x="138227" y="296113"/>
                  </a:moveTo>
                  <a:lnTo>
                    <a:pt x="127711" y="349148"/>
                  </a:lnTo>
                  <a:lnTo>
                    <a:pt x="177394" y="328117"/>
                  </a:lnTo>
                  <a:lnTo>
                    <a:pt x="301447" y="175869"/>
                  </a:lnTo>
                  <a:lnTo>
                    <a:pt x="262281" y="144018"/>
                  </a:lnTo>
                  <a:lnTo>
                    <a:pt x="138227" y="296266"/>
                  </a:lnTo>
                  <a:close/>
                </a:path>
              </a:pathLst>
            </a:custGeom>
            <a:noFill/>
            <a:ln w="1828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UA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2904E6C2-3256-86B2-0657-5ABA43F6C19A}"/>
              </a:ext>
            </a:extLst>
          </p:cNvPr>
          <p:cNvSpPr txBox="1"/>
          <p:nvPr/>
        </p:nvSpPr>
        <p:spPr>
          <a:xfrm>
            <a:off x="7144335" y="975983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BE693A-1666-8BFC-B5BA-D775CD25905B}"/>
              </a:ext>
            </a:extLst>
          </p:cNvPr>
          <p:cNvSpPr txBox="1"/>
          <p:nvPr/>
        </p:nvSpPr>
        <p:spPr>
          <a:xfrm>
            <a:off x="7219171" y="2661774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2FBBBD-6618-C24D-DA23-35319F7BFDA3}"/>
              </a:ext>
            </a:extLst>
          </p:cNvPr>
          <p:cNvSpPr txBox="1"/>
          <p:nvPr/>
        </p:nvSpPr>
        <p:spPr>
          <a:xfrm>
            <a:off x="6486787" y="4347565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B21757F-9F1A-1C54-0425-CDE3831FB62F}"/>
              </a:ext>
            </a:extLst>
          </p:cNvPr>
          <p:cNvSpPr txBox="1"/>
          <p:nvPr/>
        </p:nvSpPr>
        <p:spPr>
          <a:xfrm>
            <a:off x="681639" y="975983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532FAE7-4AE8-B52D-BC7A-EE9179AE5CC1}"/>
              </a:ext>
            </a:extLst>
          </p:cNvPr>
          <p:cNvSpPr txBox="1"/>
          <p:nvPr/>
        </p:nvSpPr>
        <p:spPr>
          <a:xfrm>
            <a:off x="239673" y="2671101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75577D3-19EF-A083-5974-C61C9866AF65}"/>
              </a:ext>
            </a:extLst>
          </p:cNvPr>
          <p:cNvSpPr txBox="1"/>
          <p:nvPr/>
        </p:nvSpPr>
        <p:spPr>
          <a:xfrm>
            <a:off x="1147807" y="43662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533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804134D-BC0C-0C30-BFE6-020A590BE338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F933C3-568A-B9FE-0DFE-8A75FBA03D50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7939B0-A933-8040-BCB7-806F0AB2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E6A4214-BE19-F07F-03FA-418B44A80FF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ABABFA-3357-BBA7-BE62-4D57035D5B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058BEA-1C42-E4EB-4329-C96AA1DA28B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35F2020-54B6-E233-F007-CAD4B7823AE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438C4A-5700-C1AE-039B-51FA259F5F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47D89-6C43-EEF4-D81E-7CBF4675C7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9BBAD37-F587-4C6D-72B2-568B6B54614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71D2AFE-6A5D-E6FF-45E7-94E79A03AA7B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E3B87A54-372B-B15B-AA35-1D98AE7BDA9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BF645866-A333-2B30-AC5F-FAA44F2545E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E69780-7CFA-21F9-4369-665DCDF4A647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9DEC08C-18E1-28EF-0652-12ECD9BEBE6B}"/>
              </a:ext>
            </a:extLst>
          </p:cNvPr>
          <p:cNvGrpSpPr/>
          <p:nvPr/>
        </p:nvGrpSpPr>
        <p:grpSpPr>
          <a:xfrm>
            <a:off x="5194982" y="3349004"/>
            <a:ext cx="1802035" cy="1610015"/>
            <a:chOff x="5194982" y="3349004"/>
            <a:chExt cx="1802035" cy="1610015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579D9DC7-069E-D0AC-DE67-35887EA9F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82" y="3349004"/>
              <a:ext cx="1802035" cy="1610015"/>
            </a:xfrm>
            <a:custGeom>
              <a:avLst/>
              <a:gdLst>
                <a:gd name="T0" fmla="*/ 3 w 763"/>
                <a:gd name="T1" fmla="*/ 465 h 681"/>
                <a:gd name="T2" fmla="*/ 22 w 763"/>
                <a:gd name="T3" fmla="*/ 484 h 681"/>
                <a:gd name="T4" fmla="*/ 43 w 763"/>
                <a:gd name="T5" fmla="*/ 472 h 681"/>
                <a:gd name="T6" fmla="*/ 82 w 763"/>
                <a:gd name="T7" fmla="*/ 485 h 681"/>
                <a:gd name="T8" fmla="*/ 82 w 763"/>
                <a:gd name="T9" fmla="*/ 681 h 681"/>
                <a:gd name="T10" fmla="*/ 151 w 763"/>
                <a:gd name="T11" fmla="*/ 681 h 681"/>
                <a:gd name="T12" fmla="*/ 173 w 763"/>
                <a:gd name="T13" fmla="*/ 575 h 681"/>
                <a:gd name="T14" fmla="*/ 274 w 763"/>
                <a:gd name="T15" fmla="*/ 548 h 681"/>
                <a:gd name="T16" fmla="*/ 346 w 763"/>
                <a:gd name="T17" fmla="*/ 628 h 681"/>
                <a:gd name="T18" fmla="*/ 486 w 763"/>
                <a:gd name="T19" fmla="*/ 547 h 681"/>
                <a:gd name="T20" fmla="*/ 453 w 763"/>
                <a:gd name="T21" fmla="*/ 445 h 681"/>
                <a:gd name="T22" fmla="*/ 527 w 763"/>
                <a:gd name="T23" fmla="*/ 371 h 681"/>
                <a:gd name="T24" fmla="*/ 629 w 763"/>
                <a:gd name="T25" fmla="*/ 404 h 681"/>
                <a:gd name="T26" fmla="*/ 710 w 763"/>
                <a:gd name="T27" fmla="*/ 264 h 681"/>
                <a:gd name="T28" fmla="*/ 630 w 763"/>
                <a:gd name="T29" fmla="*/ 192 h 681"/>
                <a:gd name="T30" fmla="*/ 657 w 763"/>
                <a:gd name="T31" fmla="*/ 91 h 681"/>
                <a:gd name="T32" fmla="*/ 763 w 763"/>
                <a:gd name="T33" fmla="*/ 69 h 681"/>
                <a:gd name="T34" fmla="*/ 763 w 763"/>
                <a:gd name="T35" fmla="*/ 0 h 681"/>
                <a:gd name="T36" fmla="*/ 574 w 763"/>
                <a:gd name="T37" fmla="*/ 0 h 681"/>
                <a:gd name="T38" fmla="*/ 590 w 763"/>
                <a:gd name="T39" fmla="*/ 40 h 681"/>
                <a:gd name="T40" fmla="*/ 555 w 763"/>
                <a:gd name="T41" fmla="*/ 78 h 681"/>
                <a:gd name="T42" fmla="*/ 530 w 763"/>
                <a:gd name="T43" fmla="*/ 82 h 681"/>
                <a:gd name="T44" fmla="*/ 530 w 763"/>
                <a:gd name="T45" fmla="*/ 82 h 681"/>
                <a:gd name="T46" fmla="*/ 505 w 763"/>
                <a:gd name="T47" fmla="*/ 78 h 681"/>
                <a:gd name="T48" fmla="*/ 471 w 763"/>
                <a:gd name="T49" fmla="*/ 40 h 681"/>
                <a:gd name="T50" fmla="*/ 487 w 763"/>
                <a:gd name="T51" fmla="*/ 0 h 681"/>
                <a:gd name="T52" fmla="*/ 384 w 763"/>
                <a:gd name="T53" fmla="*/ 0 h 681"/>
                <a:gd name="T54" fmla="*/ 82 w 763"/>
                <a:gd name="T55" fmla="*/ 302 h 681"/>
                <a:gd name="T56" fmla="*/ 82 w 763"/>
                <a:gd name="T57" fmla="*/ 412 h 681"/>
                <a:gd name="T58" fmla="*/ 43 w 763"/>
                <a:gd name="T59" fmla="*/ 425 h 681"/>
                <a:gd name="T60" fmla="*/ 22 w 763"/>
                <a:gd name="T61" fmla="*/ 412 h 681"/>
                <a:gd name="T62" fmla="*/ 3 w 763"/>
                <a:gd name="T63" fmla="*/ 431 h 681"/>
                <a:gd name="T64" fmla="*/ 0 w 763"/>
                <a:gd name="T65" fmla="*/ 448 h 681"/>
                <a:gd name="T66" fmla="*/ 3 w 763"/>
                <a:gd name="T67" fmla="*/ 465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3" h="681">
                  <a:moveTo>
                    <a:pt x="3" y="465"/>
                  </a:moveTo>
                  <a:cubicBezTo>
                    <a:pt x="6" y="474"/>
                    <a:pt x="12" y="483"/>
                    <a:pt x="22" y="484"/>
                  </a:cubicBezTo>
                  <a:cubicBezTo>
                    <a:pt x="30" y="486"/>
                    <a:pt x="38" y="479"/>
                    <a:pt x="43" y="472"/>
                  </a:cubicBezTo>
                  <a:cubicBezTo>
                    <a:pt x="55" y="455"/>
                    <a:pt x="82" y="464"/>
                    <a:pt x="82" y="485"/>
                  </a:cubicBezTo>
                  <a:cubicBezTo>
                    <a:pt x="82" y="681"/>
                    <a:pt x="82" y="681"/>
                    <a:pt x="82" y="681"/>
                  </a:cubicBezTo>
                  <a:cubicBezTo>
                    <a:pt x="151" y="681"/>
                    <a:pt x="151" y="681"/>
                    <a:pt x="151" y="681"/>
                  </a:cubicBezTo>
                  <a:cubicBezTo>
                    <a:pt x="173" y="575"/>
                    <a:pt x="173" y="575"/>
                    <a:pt x="173" y="575"/>
                  </a:cubicBezTo>
                  <a:cubicBezTo>
                    <a:pt x="208" y="569"/>
                    <a:pt x="242" y="560"/>
                    <a:pt x="274" y="548"/>
                  </a:cubicBezTo>
                  <a:cubicBezTo>
                    <a:pt x="346" y="628"/>
                    <a:pt x="346" y="628"/>
                    <a:pt x="346" y="628"/>
                  </a:cubicBezTo>
                  <a:cubicBezTo>
                    <a:pt x="486" y="547"/>
                    <a:pt x="486" y="547"/>
                    <a:pt x="486" y="547"/>
                  </a:cubicBezTo>
                  <a:cubicBezTo>
                    <a:pt x="453" y="445"/>
                    <a:pt x="453" y="445"/>
                    <a:pt x="453" y="445"/>
                  </a:cubicBezTo>
                  <a:cubicBezTo>
                    <a:pt x="480" y="422"/>
                    <a:pt x="504" y="398"/>
                    <a:pt x="527" y="371"/>
                  </a:cubicBezTo>
                  <a:cubicBezTo>
                    <a:pt x="629" y="404"/>
                    <a:pt x="629" y="404"/>
                    <a:pt x="629" y="404"/>
                  </a:cubicBezTo>
                  <a:cubicBezTo>
                    <a:pt x="710" y="264"/>
                    <a:pt x="710" y="264"/>
                    <a:pt x="710" y="264"/>
                  </a:cubicBezTo>
                  <a:cubicBezTo>
                    <a:pt x="630" y="192"/>
                    <a:pt x="630" y="192"/>
                    <a:pt x="630" y="192"/>
                  </a:cubicBezTo>
                  <a:cubicBezTo>
                    <a:pt x="642" y="160"/>
                    <a:pt x="651" y="126"/>
                    <a:pt x="657" y="91"/>
                  </a:cubicBezTo>
                  <a:cubicBezTo>
                    <a:pt x="763" y="69"/>
                    <a:pt x="763" y="69"/>
                    <a:pt x="763" y="69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86" y="11"/>
                    <a:pt x="592" y="26"/>
                    <a:pt x="590" y="40"/>
                  </a:cubicBezTo>
                  <a:cubicBezTo>
                    <a:pt x="587" y="57"/>
                    <a:pt x="574" y="71"/>
                    <a:pt x="555" y="78"/>
                  </a:cubicBezTo>
                  <a:cubicBezTo>
                    <a:pt x="548" y="80"/>
                    <a:pt x="539" y="82"/>
                    <a:pt x="530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1" y="82"/>
                    <a:pt x="513" y="80"/>
                    <a:pt x="505" y="78"/>
                  </a:cubicBezTo>
                  <a:cubicBezTo>
                    <a:pt x="486" y="71"/>
                    <a:pt x="473" y="57"/>
                    <a:pt x="471" y="40"/>
                  </a:cubicBezTo>
                  <a:cubicBezTo>
                    <a:pt x="468" y="26"/>
                    <a:pt x="474" y="11"/>
                    <a:pt x="487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77" y="164"/>
                    <a:pt x="246" y="295"/>
                    <a:pt x="82" y="302"/>
                  </a:cubicBezTo>
                  <a:cubicBezTo>
                    <a:pt x="82" y="412"/>
                    <a:pt x="82" y="412"/>
                    <a:pt x="82" y="412"/>
                  </a:cubicBezTo>
                  <a:cubicBezTo>
                    <a:pt x="82" y="432"/>
                    <a:pt x="55" y="441"/>
                    <a:pt x="43" y="425"/>
                  </a:cubicBezTo>
                  <a:cubicBezTo>
                    <a:pt x="38" y="418"/>
                    <a:pt x="30" y="411"/>
                    <a:pt x="22" y="412"/>
                  </a:cubicBezTo>
                  <a:cubicBezTo>
                    <a:pt x="12" y="414"/>
                    <a:pt x="6" y="423"/>
                    <a:pt x="3" y="431"/>
                  </a:cubicBezTo>
                  <a:cubicBezTo>
                    <a:pt x="1" y="436"/>
                    <a:pt x="0" y="442"/>
                    <a:pt x="0" y="448"/>
                  </a:cubicBezTo>
                  <a:cubicBezTo>
                    <a:pt x="0" y="454"/>
                    <a:pt x="1" y="460"/>
                    <a:pt x="3" y="4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5748F962-4E10-E869-1915-02DD1DCA8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0634" y="3961646"/>
              <a:ext cx="224893" cy="224220"/>
            </a:xfrm>
            <a:custGeom>
              <a:avLst/>
              <a:gdLst>
                <a:gd name="T0" fmla="*/ 54 w 140"/>
                <a:gd name="T1" fmla="*/ 29 h 139"/>
                <a:gd name="T2" fmla="*/ 70 w 140"/>
                <a:gd name="T3" fmla="*/ 13 h 139"/>
                <a:gd name="T4" fmla="*/ 86 w 140"/>
                <a:gd name="T5" fmla="*/ 29 h 139"/>
                <a:gd name="T6" fmla="*/ 70 w 140"/>
                <a:gd name="T7" fmla="*/ 44 h 139"/>
                <a:gd name="T8" fmla="*/ 54 w 140"/>
                <a:gd name="T9" fmla="*/ 29 h 139"/>
                <a:gd name="T10" fmla="*/ 91 w 140"/>
                <a:gd name="T11" fmla="*/ 51 h 139"/>
                <a:gd name="T12" fmla="*/ 50 w 140"/>
                <a:gd name="T13" fmla="*/ 51 h 139"/>
                <a:gd name="T14" fmla="*/ 44 w 140"/>
                <a:gd name="T15" fmla="*/ 56 h 139"/>
                <a:gd name="T16" fmla="*/ 44 w 140"/>
                <a:gd name="T17" fmla="*/ 92 h 139"/>
                <a:gd name="T18" fmla="*/ 50 w 140"/>
                <a:gd name="T19" fmla="*/ 97 h 139"/>
                <a:gd name="T20" fmla="*/ 55 w 140"/>
                <a:gd name="T21" fmla="*/ 97 h 139"/>
                <a:gd name="T22" fmla="*/ 55 w 140"/>
                <a:gd name="T23" fmla="*/ 134 h 139"/>
                <a:gd name="T24" fmla="*/ 60 w 140"/>
                <a:gd name="T25" fmla="*/ 139 h 139"/>
                <a:gd name="T26" fmla="*/ 81 w 140"/>
                <a:gd name="T27" fmla="*/ 139 h 139"/>
                <a:gd name="T28" fmla="*/ 86 w 140"/>
                <a:gd name="T29" fmla="*/ 134 h 139"/>
                <a:gd name="T30" fmla="*/ 86 w 140"/>
                <a:gd name="T31" fmla="*/ 97 h 139"/>
                <a:gd name="T32" fmla="*/ 91 w 140"/>
                <a:gd name="T33" fmla="*/ 97 h 139"/>
                <a:gd name="T34" fmla="*/ 96 w 140"/>
                <a:gd name="T35" fmla="*/ 92 h 139"/>
                <a:gd name="T36" fmla="*/ 96 w 140"/>
                <a:gd name="T37" fmla="*/ 56 h 139"/>
                <a:gd name="T38" fmla="*/ 91 w 140"/>
                <a:gd name="T39" fmla="*/ 51 h 139"/>
                <a:gd name="T40" fmla="*/ 116 w 140"/>
                <a:gd name="T41" fmla="*/ 29 h 139"/>
                <a:gd name="T42" fmla="*/ 131 w 140"/>
                <a:gd name="T43" fmla="*/ 14 h 139"/>
                <a:gd name="T44" fmla="*/ 116 w 140"/>
                <a:gd name="T45" fmla="*/ 0 h 139"/>
                <a:gd name="T46" fmla="*/ 102 w 140"/>
                <a:gd name="T47" fmla="*/ 14 h 139"/>
                <a:gd name="T48" fmla="*/ 116 w 140"/>
                <a:gd name="T49" fmla="*/ 29 h 139"/>
                <a:gd name="T50" fmla="*/ 135 w 140"/>
                <a:gd name="T51" fmla="*/ 35 h 139"/>
                <a:gd name="T52" fmla="*/ 97 w 140"/>
                <a:gd name="T53" fmla="*/ 35 h 139"/>
                <a:gd name="T54" fmla="*/ 92 w 140"/>
                <a:gd name="T55" fmla="*/ 40 h 139"/>
                <a:gd name="T56" fmla="*/ 92 w 140"/>
                <a:gd name="T57" fmla="*/ 40 h 139"/>
                <a:gd name="T58" fmla="*/ 107 w 140"/>
                <a:gd name="T59" fmla="*/ 56 h 139"/>
                <a:gd name="T60" fmla="*/ 107 w 140"/>
                <a:gd name="T61" fmla="*/ 92 h 139"/>
                <a:gd name="T62" fmla="*/ 102 w 140"/>
                <a:gd name="T63" fmla="*/ 103 h 139"/>
                <a:gd name="T64" fmla="*/ 102 w 140"/>
                <a:gd name="T65" fmla="*/ 112 h 139"/>
                <a:gd name="T66" fmla="*/ 107 w 140"/>
                <a:gd name="T67" fmla="*/ 117 h 139"/>
                <a:gd name="T68" fmla="*/ 126 w 140"/>
                <a:gd name="T69" fmla="*/ 117 h 139"/>
                <a:gd name="T70" fmla="*/ 131 w 140"/>
                <a:gd name="T71" fmla="*/ 112 h 139"/>
                <a:gd name="T72" fmla="*/ 131 w 140"/>
                <a:gd name="T73" fmla="*/ 78 h 139"/>
                <a:gd name="T74" fmla="*/ 135 w 140"/>
                <a:gd name="T75" fmla="*/ 78 h 139"/>
                <a:gd name="T76" fmla="*/ 140 w 140"/>
                <a:gd name="T77" fmla="*/ 73 h 139"/>
                <a:gd name="T78" fmla="*/ 140 w 140"/>
                <a:gd name="T79" fmla="*/ 40 h 139"/>
                <a:gd name="T80" fmla="*/ 135 w 140"/>
                <a:gd name="T81" fmla="*/ 35 h 139"/>
                <a:gd name="T82" fmla="*/ 39 w 140"/>
                <a:gd name="T83" fmla="*/ 14 h 139"/>
                <a:gd name="T84" fmla="*/ 24 w 140"/>
                <a:gd name="T85" fmla="*/ 0 h 139"/>
                <a:gd name="T86" fmla="*/ 9 w 140"/>
                <a:gd name="T87" fmla="*/ 14 h 139"/>
                <a:gd name="T88" fmla="*/ 24 w 140"/>
                <a:gd name="T89" fmla="*/ 29 h 139"/>
                <a:gd name="T90" fmla="*/ 39 w 140"/>
                <a:gd name="T91" fmla="*/ 14 h 139"/>
                <a:gd name="T92" fmla="*/ 0 w 140"/>
                <a:gd name="T93" fmla="*/ 40 h 139"/>
                <a:gd name="T94" fmla="*/ 0 w 140"/>
                <a:gd name="T95" fmla="*/ 73 h 139"/>
                <a:gd name="T96" fmla="*/ 5 w 140"/>
                <a:gd name="T97" fmla="*/ 78 h 139"/>
                <a:gd name="T98" fmla="*/ 9 w 140"/>
                <a:gd name="T99" fmla="*/ 78 h 139"/>
                <a:gd name="T100" fmla="*/ 9 w 140"/>
                <a:gd name="T101" fmla="*/ 112 h 139"/>
                <a:gd name="T102" fmla="*/ 14 w 140"/>
                <a:gd name="T103" fmla="*/ 117 h 139"/>
                <a:gd name="T104" fmla="*/ 33 w 140"/>
                <a:gd name="T105" fmla="*/ 117 h 139"/>
                <a:gd name="T106" fmla="*/ 38 w 140"/>
                <a:gd name="T107" fmla="*/ 112 h 139"/>
                <a:gd name="T108" fmla="*/ 38 w 140"/>
                <a:gd name="T109" fmla="*/ 103 h 139"/>
                <a:gd name="T110" fmla="*/ 33 w 140"/>
                <a:gd name="T111" fmla="*/ 92 h 139"/>
                <a:gd name="T112" fmla="*/ 33 w 140"/>
                <a:gd name="T113" fmla="*/ 56 h 139"/>
                <a:gd name="T114" fmla="*/ 48 w 140"/>
                <a:gd name="T115" fmla="*/ 40 h 139"/>
                <a:gd name="T116" fmla="*/ 48 w 140"/>
                <a:gd name="T117" fmla="*/ 40 h 139"/>
                <a:gd name="T118" fmla="*/ 43 w 140"/>
                <a:gd name="T119" fmla="*/ 35 h 139"/>
                <a:gd name="T120" fmla="*/ 5 w 140"/>
                <a:gd name="T121" fmla="*/ 35 h 139"/>
                <a:gd name="T122" fmla="*/ 0 w 140"/>
                <a:gd name="T123" fmla="*/ 4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" h="139">
                  <a:moveTo>
                    <a:pt x="54" y="29"/>
                  </a:moveTo>
                  <a:cubicBezTo>
                    <a:pt x="54" y="20"/>
                    <a:pt x="61" y="13"/>
                    <a:pt x="70" y="13"/>
                  </a:cubicBezTo>
                  <a:cubicBezTo>
                    <a:pt x="79" y="13"/>
                    <a:pt x="86" y="20"/>
                    <a:pt x="86" y="29"/>
                  </a:cubicBezTo>
                  <a:cubicBezTo>
                    <a:pt x="86" y="37"/>
                    <a:pt x="79" y="44"/>
                    <a:pt x="70" y="44"/>
                  </a:cubicBezTo>
                  <a:cubicBezTo>
                    <a:pt x="61" y="44"/>
                    <a:pt x="54" y="37"/>
                    <a:pt x="54" y="29"/>
                  </a:cubicBezTo>
                  <a:close/>
                  <a:moveTo>
                    <a:pt x="91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47" y="51"/>
                    <a:pt x="44" y="53"/>
                    <a:pt x="44" y="56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5"/>
                    <a:pt x="47" y="97"/>
                    <a:pt x="50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5" y="137"/>
                    <a:pt x="57" y="139"/>
                    <a:pt x="60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3" y="139"/>
                    <a:pt x="86" y="137"/>
                    <a:pt x="86" y="134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4" y="97"/>
                    <a:pt x="96" y="95"/>
                    <a:pt x="96" y="92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3"/>
                    <a:pt x="94" y="51"/>
                    <a:pt x="91" y="51"/>
                  </a:cubicBezTo>
                  <a:close/>
                  <a:moveTo>
                    <a:pt x="116" y="29"/>
                  </a:moveTo>
                  <a:cubicBezTo>
                    <a:pt x="124" y="29"/>
                    <a:pt x="131" y="22"/>
                    <a:pt x="131" y="14"/>
                  </a:cubicBezTo>
                  <a:cubicBezTo>
                    <a:pt x="131" y="6"/>
                    <a:pt x="124" y="0"/>
                    <a:pt x="116" y="0"/>
                  </a:cubicBezTo>
                  <a:cubicBezTo>
                    <a:pt x="108" y="0"/>
                    <a:pt x="102" y="6"/>
                    <a:pt x="102" y="14"/>
                  </a:cubicBezTo>
                  <a:cubicBezTo>
                    <a:pt x="102" y="22"/>
                    <a:pt x="108" y="29"/>
                    <a:pt x="116" y="29"/>
                  </a:cubicBezTo>
                  <a:close/>
                  <a:moveTo>
                    <a:pt x="135" y="35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4" y="35"/>
                    <a:pt x="92" y="37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100" y="41"/>
                    <a:pt x="107" y="48"/>
                    <a:pt x="107" y="56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6"/>
                    <a:pt x="105" y="100"/>
                    <a:pt x="102" y="103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2" y="115"/>
                    <a:pt x="104" y="117"/>
                    <a:pt x="107" y="117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9" y="117"/>
                    <a:pt x="131" y="115"/>
                    <a:pt x="131" y="112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8" y="78"/>
                    <a:pt x="140" y="75"/>
                    <a:pt x="140" y="73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37"/>
                    <a:pt x="138" y="35"/>
                    <a:pt x="135" y="35"/>
                  </a:cubicBezTo>
                  <a:close/>
                  <a:moveTo>
                    <a:pt x="39" y="14"/>
                  </a:moveTo>
                  <a:cubicBezTo>
                    <a:pt x="39" y="6"/>
                    <a:pt x="32" y="0"/>
                    <a:pt x="24" y="0"/>
                  </a:cubicBezTo>
                  <a:cubicBezTo>
                    <a:pt x="16" y="0"/>
                    <a:pt x="9" y="6"/>
                    <a:pt x="9" y="14"/>
                  </a:cubicBezTo>
                  <a:cubicBezTo>
                    <a:pt x="9" y="22"/>
                    <a:pt x="16" y="29"/>
                    <a:pt x="24" y="29"/>
                  </a:cubicBezTo>
                  <a:cubicBezTo>
                    <a:pt x="32" y="29"/>
                    <a:pt x="39" y="22"/>
                    <a:pt x="39" y="14"/>
                  </a:cubicBezTo>
                  <a:close/>
                  <a:moveTo>
                    <a:pt x="0" y="4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8"/>
                    <a:pt x="5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9" y="115"/>
                    <a:pt x="11" y="117"/>
                    <a:pt x="1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6" y="117"/>
                    <a:pt x="38" y="115"/>
                    <a:pt x="38" y="11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5" y="100"/>
                    <a:pt x="33" y="96"/>
                    <a:pt x="33" y="92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48"/>
                    <a:pt x="40" y="41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7"/>
                    <a:pt x="46" y="35"/>
                    <a:pt x="4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" y="35"/>
                    <a:pt x="0" y="37"/>
                    <a:pt x="0" y="4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07DF93A-8CC7-CC34-E6FB-13C0BEFB8F21}"/>
              </a:ext>
            </a:extLst>
          </p:cNvPr>
          <p:cNvGrpSpPr/>
          <p:nvPr/>
        </p:nvGrpSpPr>
        <p:grpSpPr>
          <a:xfrm>
            <a:off x="3723812" y="3155015"/>
            <a:ext cx="1608046" cy="1804004"/>
            <a:chOff x="3723812" y="3155015"/>
            <a:chExt cx="1608046" cy="1804004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F2C6E89-7F88-251E-4D88-54CD82191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3812" y="3155015"/>
              <a:ext cx="1608046" cy="1804004"/>
            </a:xfrm>
            <a:custGeom>
              <a:avLst/>
              <a:gdLst>
                <a:gd name="T0" fmla="*/ 216 w 681"/>
                <a:gd name="T1" fmla="*/ 3 h 763"/>
                <a:gd name="T2" fmla="*/ 197 w 681"/>
                <a:gd name="T3" fmla="*/ 22 h 763"/>
                <a:gd name="T4" fmla="*/ 209 w 681"/>
                <a:gd name="T5" fmla="*/ 43 h 763"/>
                <a:gd name="T6" fmla="*/ 196 w 681"/>
                <a:gd name="T7" fmla="*/ 82 h 763"/>
                <a:gd name="T8" fmla="*/ 0 w 681"/>
                <a:gd name="T9" fmla="*/ 82 h 763"/>
                <a:gd name="T10" fmla="*/ 0 w 681"/>
                <a:gd name="T11" fmla="*/ 151 h 763"/>
                <a:gd name="T12" fmla="*/ 106 w 681"/>
                <a:gd name="T13" fmla="*/ 173 h 763"/>
                <a:gd name="T14" fmla="*/ 133 w 681"/>
                <a:gd name="T15" fmla="*/ 274 h 763"/>
                <a:gd name="T16" fmla="*/ 53 w 681"/>
                <a:gd name="T17" fmla="*/ 346 h 763"/>
                <a:gd name="T18" fmla="*/ 134 w 681"/>
                <a:gd name="T19" fmla="*/ 486 h 763"/>
                <a:gd name="T20" fmla="*/ 236 w 681"/>
                <a:gd name="T21" fmla="*/ 453 h 763"/>
                <a:gd name="T22" fmla="*/ 310 w 681"/>
                <a:gd name="T23" fmla="*/ 527 h 763"/>
                <a:gd name="T24" fmla="*/ 277 w 681"/>
                <a:gd name="T25" fmla="*/ 629 h 763"/>
                <a:gd name="T26" fmla="*/ 417 w 681"/>
                <a:gd name="T27" fmla="*/ 710 h 763"/>
                <a:gd name="T28" fmla="*/ 489 w 681"/>
                <a:gd name="T29" fmla="*/ 630 h 763"/>
                <a:gd name="T30" fmla="*/ 590 w 681"/>
                <a:gd name="T31" fmla="*/ 657 h 763"/>
                <a:gd name="T32" fmla="*/ 612 w 681"/>
                <a:gd name="T33" fmla="*/ 763 h 763"/>
                <a:gd name="T34" fmla="*/ 681 w 681"/>
                <a:gd name="T35" fmla="*/ 763 h 763"/>
                <a:gd name="T36" fmla="*/ 681 w 681"/>
                <a:gd name="T37" fmla="*/ 574 h 763"/>
                <a:gd name="T38" fmla="*/ 641 w 681"/>
                <a:gd name="T39" fmla="*/ 590 h 763"/>
                <a:gd name="T40" fmla="*/ 603 w 681"/>
                <a:gd name="T41" fmla="*/ 555 h 763"/>
                <a:gd name="T42" fmla="*/ 599 w 681"/>
                <a:gd name="T43" fmla="*/ 530 h 763"/>
                <a:gd name="T44" fmla="*/ 599 w 681"/>
                <a:gd name="T45" fmla="*/ 530 h 763"/>
                <a:gd name="T46" fmla="*/ 603 w 681"/>
                <a:gd name="T47" fmla="*/ 505 h 763"/>
                <a:gd name="T48" fmla="*/ 641 w 681"/>
                <a:gd name="T49" fmla="*/ 471 h 763"/>
                <a:gd name="T50" fmla="*/ 681 w 681"/>
                <a:gd name="T51" fmla="*/ 487 h 763"/>
                <a:gd name="T52" fmla="*/ 681 w 681"/>
                <a:gd name="T53" fmla="*/ 384 h 763"/>
                <a:gd name="T54" fmla="*/ 379 w 681"/>
                <a:gd name="T55" fmla="*/ 82 h 763"/>
                <a:gd name="T56" fmla="*/ 269 w 681"/>
                <a:gd name="T57" fmla="*/ 82 h 763"/>
                <a:gd name="T58" fmla="*/ 256 w 681"/>
                <a:gd name="T59" fmla="*/ 43 h 763"/>
                <a:gd name="T60" fmla="*/ 269 w 681"/>
                <a:gd name="T61" fmla="*/ 22 h 763"/>
                <a:gd name="T62" fmla="*/ 250 w 681"/>
                <a:gd name="T63" fmla="*/ 3 h 763"/>
                <a:gd name="T64" fmla="*/ 233 w 681"/>
                <a:gd name="T65" fmla="*/ 0 h 763"/>
                <a:gd name="T66" fmla="*/ 216 w 681"/>
                <a:gd name="T67" fmla="*/ 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763">
                  <a:moveTo>
                    <a:pt x="216" y="3"/>
                  </a:moveTo>
                  <a:cubicBezTo>
                    <a:pt x="207" y="6"/>
                    <a:pt x="198" y="12"/>
                    <a:pt x="197" y="22"/>
                  </a:cubicBezTo>
                  <a:cubicBezTo>
                    <a:pt x="195" y="30"/>
                    <a:pt x="202" y="38"/>
                    <a:pt x="209" y="43"/>
                  </a:cubicBezTo>
                  <a:cubicBezTo>
                    <a:pt x="226" y="55"/>
                    <a:pt x="217" y="82"/>
                    <a:pt x="196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12" y="208"/>
                    <a:pt x="121" y="242"/>
                    <a:pt x="133" y="274"/>
                  </a:cubicBezTo>
                  <a:cubicBezTo>
                    <a:pt x="53" y="346"/>
                    <a:pt x="53" y="346"/>
                    <a:pt x="53" y="346"/>
                  </a:cubicBezTo>
                  <a:cubicBezTo>
                    <a:pt x="134" y="486"/>
                    <a:pt x="134" y="486"/>
                    <a:pt x="134" y="486"/>
                  </a:cubicBezTo>
                  <a:cubicBezTo>
                    <a:pt x="236" y="453"/>
                    <a:pt x="236" y="453"/>
                    <a:pt x="236" y="453"/>
                  </a:cubicBezTo>
                  <a:cubicBezTo>
                    <a:pt x="259" y="480"/>
                    <a:pt x="283" y="504"/>
                    <a:pt x="310" y="527"/>
                  </a:cubicBezTo>
                  <a:cubicBezTo>
                    <a:pt x="277" y="629"/>
                    <a:pt x="277" y="629"/>
                    <a:pt x="277" y="629"/>
                  </a:cubicBezTo>
                  <a:cubicBezTo>
                    <a:pt x="417" y="710"/>
                    <a:pt x="417" y="710"/>
                    <a:pt x="417" y="710"/>
                  </a:cubicBezTo>
                  <a:cubicBezTo>
                    <a:pt x="489" y="630"/>
                    <a:pt x="489" y="630"/>
                    <a:pt x="489" y="630"/>
                  </a:cubicBezTo>
                  <a:cubicBezTo>
                    <a:pt x="521" y="642"/>
                    <a:pt x="555" y="651"/>
                    <a:pt x="590" y="657"/>
                  </a:cubicBezTo>
                  <a:cubicBezTo>
                    <a:pt x="612" y="763"/>
                    <a:pt x="612" y="763"/>
                    <a:pt x="612" y="763"/>
                  </a:cubicBezTo>
                  <a:cubicBezTo>
                    <a:pt x="681" y="763"/>
                    <a:pt x="681" y="763"/>
                    <a:pt x="681" y="763"/>
                  </a:cubicBezTo>
                  <a:cubicBezTo>
                    <a:pt x="681" y="574"/>
                    <a:pt x="681" y="574"/>
                    <a:pt x="681" y="574"/>
                  </a:cubicBezTo>
                  <a:cubicBezTo>
                    <a:pt x="670" y="586"/>
                    <a:pt x="655" y="592"/>
                    <a:pt x="641" y="590"/>
                  </a:cubicBezTo>
                  <a:cubicBezTo>
                    <a:pt x="624" y="587"/>
                    <a:pt x="610" y="574"/>
                    <a:pt x="603" y="555"/>
                  </a:cubicBezTo>
                  <a:cubicBezTo>
                    <a:pt x="601" y="548"/>
                    <a:pt x="599" y="539"/>
                    <a:pt x="599" y="530"/>
                  </a:cubicBezTo>
                  <a:cubicBezTo>
                    <a:pt x="599" y="530"/>
                    <a:pt x="599" y="530"/>
                    <a:pt x="599" y="530"/>
                  </a:cubicBezTo>
                  <a:cubicBezTo>
                    <a:pt x="599" y="521"/>
                    <a:pt x="601" y="513"/>
                    <a:pt x="603" y="505"/>
                  </a:cubicBezTo>
                  <a:cubicBezTo>
                    <a:pt x="610" y="486"/>
                    <a:pt x="624" y="473"/>
                    <a:pt x="641" y="471"/>
                  </a:cubicBezTo>
                  <a:cubicBezTo>
                    <a:pt x="655" y="468"/>
                    <a:pt x="670" y="474"/>
                    <a:pt x="681" y="487"/>
                  </a:cubicBezTo>
                  <a:cubicBezTo>
                    <a:pt x="681" y="384"/>
                    <a:pt x="681" y="384"/>
                    <a:pt x="681" y="384"/>
                  </a:cubicBezTo>
                  <a:cubicBezTo>
                    <a:pt x="517" y="377"/>
                    <a:pt x="386" y="246"/>
                    <a:pt x="379" y="82"/>
                  </a:cubicBezTo>
                  <a:cubicBezTo>
                    <a:pt x="269" y="82"/>
                    <a:pt x="269" y="82"/>
                    <a:pt x="269" y="82"/>
                  </a:cubicBezTo>
                  <a:cubicBezTo>
                    <a:pt x="249" y="82"/>
                    <a:pt x="240" y="55"/>
                    <a:pt x="256" y="43"/>
                  </a:cubicBezTo>
                  <a:cubicBezTo>
                    <a:pt x="263" y="38"/>
                    <a:pt x="270" y="30"/>
                    <a:pt x="269" y="22"/>
                  </a:cubicBezTo>
                  <a:cubicBezTo>
                    <a:pt x="267" y="12"/>
                    <a:pt x="258" y="6"/>
                    <a:pt x="250" y="3"/>
                  </a:cubicBezTo>
                  <a:cubicBezTo>
                    <a:pt x="245" y="1"/>
                    <a:pt x="239" y="0"/>
                    <a:pt x="233" y="0"/>
                  </a:cubicBezTo>
                  <a:cubicBezTo>
                    <a:pt x="227" y="0"/>
                    <a:pt x="221" y="1"/>
                    <a:pt x="216" y="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4C4A14B-E2AD-8675-04C2-1914AC275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4141" y="3912748"/>
              <a:ext cx="249731" cy="267858"/>
            </a:xfrm>
            <a:custGeom>
              <a:avLst/>
              <a:gdLst>
                <a:gd name="T0" fmla="*/ 1 w 155"/>
                <a:gd name="T1" fmla="*/ 52 h 166"/>
                <a:gd name="T2" fmla="*/ 24 w 155"/>
                <a:gd name="T3" fmla="*/ 33 h 166"/>
                <a:gd name="T4" fmla="*/ 45 w 155"/>
                <a:gd name="T5" fmla="*/ 63 h 166"/>
                <a:gd name="T6" fmla="*/ 34 w 155"/>
                <a:gd name="T7" fmla="*/ 82 h 166"/>
                <a:gd name="T8" fmla="*/ 68 w 155"/>
                <a:gd name="T9" fmla="*/ 123 h 166"/>
                <a:gd name="T10" fmla="*/ 87 w 155"/>
                <a:gd name="T11" fmla="*/ 114 h 166"/>
                <a:gd name="T12" fmla="*/ 115 w 155"/>
                <a:gd name="T13" fmla="*/ 129 h 166"/>
                <a:gd name="T14" fmla="*/ 100 w 155"/>
                <a:gd name="T15" fmla="*/ 158 h 166"/>
                <a:gd name="T16" fmla="*/ 34 w 155"/>
                <a:gd name="T17" fmla="*/ 125 h 166"/>
                <a:gd name="T18" fmla="*/ 1 w 155"/>
                <a:gd name="T19" fmla="*/ 52 h 166"/>
                <a:gd name="T20" fmla="*/ 111 w 155"/>
                <a:gd name="T21" fmla="*/ 68 h 166"/>
                <a:gd name="T22" fmla="*/ 87 w 155"/>
                <a:gd name="T23" fmla="*/ 68 h 166"/>
                <a:gd name="T24" fmla="*/ 87 w 155"/>
                <a:gd name="T25" fmla="*/ 41 h 166"/>
                <a:gd name="T26" fmla="*/ 82 w 155"/>
                <a:gd name="T27" fmla="*/ 35 h 166"/>
                <a:gd name="T28" fmla="*/ 77 w 155"/>
                <a:gd name="T29" fmla="*/ 41 h 166"/>
                <a:gd name="T30" fmla="*/ 77 w 155"/>
                <a:gd name="T31" fmla="*/ 73 h 166"/>
                <a:gd name="T32" fmla="*/ 82 w 155"/>
                <a:gd name="T33" fmla="*/ 78 h 166"/>
                <a:gd name="T34" fmla="*/ 111 w 155"/>
                <a:gd name="T35" fmla="*/ 78 h 166"/>
                <a:gd name="T36" fmla="*/ 116 w 155"/>
                <a:gd name="T37" fmla="*/ 73 h 166"/>
                <a:gd name="T38" fmla="*/ 111 w 155"/>
                <a:gd name="T39" fmla="*/ 68 h 166"/>
                <a:gd name="T40" fmla="*/ 82 w 155"/>
                <a:gd name="T41" fmla="*/ 0 h 166"/>
                <a:gd name="T42" fmla="*/ 28 w 155"/>
                <a:gd name="T43" fmla="*/ 24 h 166"/>
                <a:gd name="T44" fmla="*/ 37 w 155"/>
                <a:gd name="T45" fmla="*/ 29 h 166"/>
                <a:gd name="T46" fmla="*/ 77 w 155"/>
                <a:gd name="T47" fmla="*/ 10 h 166"/>
                <a:gd name="T48" fmla="*/ 77 w 155"/>
                <a:gd name="T49" fmla="*/ 19 h 166"/>
                <a:gd name="T50" fmla="*/ 82 w 155"/>
                <a:gd name="T51" fmla="*/ 24 h 166"/>
                <a:gd name="T52" fmla="*/ 87 w 155"/>
                <a:gd name="T53" fmla="*/ 19 h 166"/>
                <a:gd name="T54" fmla="*/ 87 w 155"/>
                <a:gd name="T55" fmla="*/ 10 h 166"/>
                <a:gd name="T56" fmla="*/ 145 w 155"/>
                <a:gd name="T57" fmla="*/ 68 h 166"/>
                <a:gd name="T58" fmla="*/ 135 w 155"/>
                <a:gd name="T59" fmla="*/ 68 h 166"/>
                <a:gd name="T60" fmla="*/ 130 w 155"/>
                <a:gd name="T61" fmla="*/ 73 h 166"/>
                <a:gd name="T62" fmla="*/ 135 w 155"/>
                <a:gd name="T63" fmla="*/ 78 h 166"/>
                <a:gd name="T64" fmla="*/ 145 w 155"/>
                <a:gd name="T65" fmla="*/ 78 h 166"/>
                <a:gd name="T66" fmla="*/ 120 w 155"/>
                <a:gd name="T67" fmla="*/ 122 h 166"/>
                <a:gd name="T68" fmla="*/ 121 w 155"/>
                <a:gd name="T69" fmla="*/ 123 h 166"/>
                <a:gd name="T70" fmla="*/ 121 w 155"/>
                <a:gd name="T71" fmla="*/ 124 h 166"/>
                <a:gd name="T72" fmla="*/ 122 w 155"/>
                <a:gd name="T73" fmla="*/ 124 h 166"/>
                <a:gd name="T74" fmla="*/ 125 w 155"/>
                <a:gd name="T75" fmla="*/ 131 h 166"/>
                <a:gd name="T76" fmla="*/ 155 w 155"/>
                <a:gd name="T77" fmla="*/ 73 h 166"/>
                <a:gd name="T78" fmla="*/ 82 w 155"/>
                <a:gd name="T7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5" h="166">
                  <a:moveTo>
                    <a:pt x="1" y="52"/>
                  </a:moveTo>
                  <a:cubicBezTo>
                    <a:pt x="3" y="44"/>
                    <a:pt x="15" y="35"/>
                    <a:pt x="24" y="33"/>
                  </a:cubicBezTo>
                  <a:cubicBezTo>
                    <a:pt x="33" y="32"/>
                    <a:pt x="48" y="53"/>
                    <a:pt x="45" y="63"/>
                  </a:cubicBezTo>
                  <a:cubicBezTo>
                    <a:pt x="42" y="73"/>
                    <a:pt x="33" y="76"/>
                    <a:pt x="34" y="82"/>
                  </a:cubicBezTo>
                  <a:cubicBezTo>
                    <a:pt x="50" y="109"/>
                    <a:pt x="58" y="116"/>
                    <a:pt x="68" y="123"/>
                  </a:cubicBezTo>
                  <a:cubicBezTo>
                    <a:pt x="76" y="126"/>
                    <a:pt x="79" y="120"/>
                    <a:pt x="87" y="114"/>
                  </a:cubicBezTo>
                  <a:cubicBezTo>
                    <a:pt x="95" y="109"/>
                    <a:pt x="108" y="121"/>
                    <a:pt x="115" y="129"/>
                  </a:cubicBezTo>
                  <a:cubicBezTo>
                    <a:pt x="120" y="137"/>
                    <a:pt x="119" y="145"/>
                    <a:pt x="100" y="158"/>
                  </a:cubicBezTo>
                  <a:cubicBezTo>
                    <a:pt x="68" y="166"/>
                    <a:pt x="34" y="125"/>
                    <a:pt x="34" y="125"/>
                  </a:cubicBezTo>
                  <a:cubicBezTo>
                    <a:pt x="2" y="88"/>
                    <a:pt x="0" y="60"/>
                    <a:pt x="1" y="52"/>
                  </a:cubicBezTo>
                  <a:close/>
                  <a:moveTo>
                    <a:pt x="111" y="68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38"/>
                    <a:pt x="85" y="35"/>
                    <a:pt x="82" y="35"/>
                  </a:cubicBezTo>
                  <a:cubicBezTo>
                    <a:pt x="79" y="35"/>
                    <a:pt x="77" y="38"/>
                    <a:pt x="77" y="41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5"/>
                    <a:pt x="79" y="78"/>
                    <a:pt x="82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3" y="78"/>
                    <a:pt x="116" y="75"/>
                    <a:pt x="116" y="73"/>
                  </a:cubicBezTo>
                  <a:cubicBezTo>
                    <a:pt x="116" y="70"/>
                    <a:pt x="113" y="68"/>
                    <a:pt x="111" y="68"/>
                  </a:cubicBezTo>
                  <a:close/>
                  <a:moveTo>
                    <a:pt x="82" y="0"/>
                  </a:moveTo>
                  <a:cubicBezTo>
                    <a:pt x="60" y="0"/>
                    <a:pt x="41" y="9"/>
                    <a:pt x="28" y="24"/>
                  </a:cubicBezTo>
                  <a:cubicBezTo>
                    <a:pt x="31" y="25"/>
                    <a:pt x="34" y="27"/>
                    <a:pt x="37" y="29"/>
                  </a:cubicBezTo>
                  <a:cubicBezTo>
                    <a:pt x="47" y="19"/>
                    <a:pt x="61" y="11"/>
                    <a:pt x="77" y="1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2"/>
                    <a:pt x="79" y="24"/>
                    <a:pt x="82" y="24"/>
                  </a:cubicBezTo>
                  <a:cubicBezTo>
                    <a:pt x="85" y="24"/>
                    <a:pt x="87" y="22"/>
                    <a:pt x="87" y="1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18" y="13"/>
                    <a:pt x="142" y="37"/>
                    <a:pt x="145" y="68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3" y="68"/>
                    <a:pt x="130" y="70"/>
                    <a:pt x="130" y="73"/>
                  </a:cubicBezTo>
                  <a:cubicBezTo>
                    <a:pt x="130" y="75"/>
                    <a:pt x="133" y="78"/>
                    <a:pt x="13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96"/>
                    <a:pt x="134" y="112"/>
                    <a:pt x="120" y="122"/>
                  </a:cubicBezTo>
                  <a:cubicBezTo>
                    <a:pt x="121" y="123"/>
                    <a:pt x="121" y="123"/>
                    <a:pt x="121" y="123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7"/>
                    <a:pt x="124" y="129"/>
                    <a:pt x="125" y="131"/>
                  </a:cubicBezTo>
                  <a:cubicBezTo>
                    <a:pt x="143" y="118"/>
                    <a:pt x="155" y="97"/>
                    <a:pt x="155" y="73"/>
                  </a:cubicBezTo>
                  <a:cubicBezTo>
                    <a:pt x="155" y="32"/>
                    <a:pt x="122" y="0"/>
                    <a:pt x="8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8F9570C-04B3-DD8F-9281-461BA90669D8}"/>
              </a:ext>
            </a:extLst>
          </p:cNvPr>
          <p:cNvGrpSpPr/>
          <p:nvPr/>
        </p:nvGrpSpPr>
        <p:grpSpPr>
          <a:xfrm>
            <a:off x="3723812" y="1682861"/>
            <a:ext cx="1802035" cy="1610015"/>
            <a:chOff x="3723812" y="1682861"/>
            <a:chExt cx="1802035" cy="1610015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3183238-5483-8E2F-CADB-16A879AB9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3812" y="1682861"/>
              <a:ext cx="1802035" cy="1610015"/>
            </a:xfrm>
            <a:custGeom>
              <a:avLst/>
              <a:gdLst>
                <a:gd name="T0" fmla="*/ 760 w 763"/>
                <a:gd name="T1" fmla="*/ 216 h 681"/>
                <a:gd name="T2" fmla="*/ 741 w 763"/>
                <a:gd name="T3" fmla="*/ 197 h 681"/>
                <a:gd name="T4" fmla="*/ 720 w 763"/>
                <a:gd name="T5" fmla="*/ 209 h 681"/>
                <a:gd name="T6" fmla="*/ 681 w 763"/>
                <a:gd name="T7" fmla="*/ 196 h 681"/>
                <a:gd name="T8" fmla="*/ 681 w 763"/>
                <a:gd name="T9" fmla="*/ 0 h 681"/>
                <a:gd name="T10" fmla="*/ 612 w 763"/>
                <a:gd name="T11" fmla="*/ 0 h 681"/>
                <a:gd name="T12" fmla="*/ 590 w 763"/>
                <a:gd name="T13" fmla="*/ 106 h 681"/>
                <a:gd name="T14" fmla="*/ 489 w 763"/>
                <a:gd name="T15" fmla="*/ 133 h 681"/>
                <a:gd name="T16" fmla="*/ 417 w 763"/>
                <a:gd name="T17" fmla="*/ 53 h 681"/>
                <a:gd name="T18" fmla="*/ 277 w 763"/>
                <a:gd name="T19" fmla="*/ 134 h 681"/>
                <a:gd name="T20" fmla="*/ 310 w 763"/>
                <a:gd name="T21" fmla="*/ 236 h 681"/>
                <a:gd name="T22" fmla="*/ 236 w 763"/>
                <a:gd name="T23" fmla="*/ 310 h 681"/>
                <a:gd name="T24" fmla="*/ 134 w 763"/>
                <a:gd name="T25" fmla="*/ 277 h 681"/>
                <a:gd name="T26" fmla="*/ 53 w 763"/>
                <a:gd name="T27" fmla="*/ 417 h 681"/>
                <a:gd name="T28" fmla="*/ 133 w 763"/>
                <a:gd name="T29" fmla="*/ 489 h 681"/>
                <a:gd name="T30" fmla="*/ 106 w 763"/>
                <a:gd name="T31" fmla="*/ 590 h 681"/>
                <a:gd name="T32" fmla="*/ 0 w 763"/>
                <a:gd name="T33" fmla="*/ 612 h 681"/>
                <a:gd name="T34" fmla="*/ 0 w 763"/>
                <a:gd name="T35" fmla="*/ 681 h 681"/>
                <a:gd name="T36" fmla="*/ 189 w 763"/>
                <a:gd name="T37" fmla="*/ 681 h 681"/>
                <a:gd name="T38" fmla="*/ 173 w 763"/>
                <a:gd name="T39" fmla="*/ 641 h 681"/>
                <a:gd name="T40" fmla="*/ 208 w 763"/>
                <a:gd name="T41" fmla="*/ 603 h 681"/>
                <a:gd name="T42" fmla="*/ 233 w 763"/>
                <a:gd name="T43" fmla="*/ 599 h 681"/>
                <a:gd name="T44" fmla="*/ 233 w 763"/>
                <a:gd name="T45" fmla="*/ 599 h 681"/>
                <a:gd name="T46" fmla="*/ 258 w 763"/>
                <a:gd name="T47" fmla="*/ 603 h 681"/>
                <a:gd name="T48" fmla="*/ 292 w 763"/>
                <a:gd name="T49" fmla="*/ 641 h 681"/>
                <a:gd name="T50" fmla="*/ 276 w 763"/>
                <a:gd name="T51" fmla="*/ 681 h 681"/>
                <a:gd name="T52" fmla="*/ 379 w 763"/>
                <a:gd name="T53" fmla="*/ 681 h 681"/>
                <a:gd name="T54" fmla="*/ 681 w 763"/>
                <a:gd name="T55" fmla="*/ 379 h 681"/>
                <a:gd name="T56" fmla="*/ 681 w 763"/>
                <a:gd name="T57" fmla="*/ 269 h 681"/>
                <a:gd name="T58" fmla="*/ 720 w 763"/>
                <a:gd name="T59" fmla="*/ 256 h 681"/>
                <a:gd name="T60" fmla="*/ 741 w 763"/>
                <a:gd name="T61" fmla="*/ 269 h 681"/>
                <a:gd name="T62" fmla="*/ 760 w 763"/>
                <a:gd name="T63" fmla="*/ 250 h 681"/>
                <a:gd name="T64" fmla="*/ 763 w 763"/>
                <a:gd name="T65" fmla="*/ 233 h 681"/>
                <a:gd name="T66" fmla="*/ 760 w 763"/>
                <a:gd name="T67" fmla="*/ 21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3" h="681">
                  <a:moveTo>
                    <a:pt x="760" y="216"/>
                  </a:moveTo>
                  <a:cubicBezTo>
                    <a:pt x="757" y="207"/>
                    <a:pt x="751" y="198"/>
                    <a:pt x="741" y="197"/>
                  </a:cubicBezTo>
                  <a:cubicBezTo>
                    <a:pt x="733" y="195"/>
                    <a:pt x="725" y="202"/>
                    <a:pt x="720" y="209"/>
                  </a:cubicBezTo>
                  <a:cubicBezTo>
                    <a:pt x="708" y="226"/>
                    <a:pt x="681" y="217"/>
                    <a:pt x="681" y="196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12" y="0"/>
                    <a:pt x="612" y="0"/>
                    <a:pt x="612" y="0"/>
                  </a:cubicBezTo>
                  <a:cubicBezTo>
                    <a:pt x="590" y="106"/>
                    <a:pt x="590" y="106"/>
                    <a:pt x="590" y="106"/>
                  </a:cubicBezTo>
                  <a:cubicBezTo>
                    <a:pt x="555" y="112"/>
                    <a:pt x="521" y="121"/>
                    <a:pt x="489" y="133"/>
                  </a:cubicBezTo>
                  <a:cubicBezTo>
                    <a:pt x="417" y="53"/>
                    <a:pt x="417" y="53"/>
                    <a:pt x="417" y="53"/>
                  </a:cubicBezTo>
                  <a:cubicBezTo>
                    <a:pt x="277" y="134"/>
                    <a:pt x="277" y="134"/>
                    <a:pt x="277" y="134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283" y="259"/>
                    <a:pt x="259" y="283"/>
                    <a:pt x="236" y="310"/>
                  </a:cubicBezTo>
                  <a:cubicBezTo>
                    <a:pt x="134" y="277"/>
                    <a:pt x="134" y="277"/>
                    <a:pt x="134" y="277"/>
                  </a:cubicBezTo>
                  <a:cubicBezTo>
                    <a:pt x="53" y="417"/>
                    <a:pt x="53" y="417"/>
                    <a:pt x="53" y="417"/>
                  </a:cubicBezTo>
                  <a:cubicBezTo>
                    <a:pt x="133" y="489"/>
                    <a:pt x="133" y="489"/>
                    <a:pt x="133" y="489"/>
                  </a:cubicBezTo>
                  <a:cubicBezTo>
                    <a:pt x="121" y="521"/>
                    <a:pt x="112" y="555"/>
                    <a:pt x="106" y="590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189" y="681"/>
                    <a:pt x="189" y="681"/>
                    <a:pt x="189" y="681"/>
                  </a:cubicBezTo>
                  <a:cubicBezTo>
                    <a:pt x="177" y="670"/>
                    <a:pt x="171" y="655"/>
                    <a:pt x="173" y="641"/>
                  </a:cubicBezTo>
                  <a:cubicBezTo>
                    <a:pt x="176" y="624"/>
                    <a:pt x="189" y="610"/>
                    <a:pt x="208" y="603"/>
                  </a:cubicBezTo>
                  <a:cubicBezTo>
                    <a:pt x="215" y="601"/>
                    <a:pt x="224" y="599"/>
                    <a:pt x="233" y="599"/>
                  </a:cubicBezTo>
                  <a:cubicBezTo>
                    <a:pt x="233" y="599"/>
                    <a:pt x="233" y="599"/>
                    <a:pt x="233" y="599"/>
                  </a:cubicBezTo>
                  <a:cubicBezTo>
                    <a:pt x="242" y="599"/>
                    <a:pt x="250" y="601"/>
                    <a:pt x="258" y="603"/>
                  </a:cubicBezTo>
                  <a:cubicBezTo>
                    <a:pt x="277" y="610"/>
                    <a:pt x="290" y="624"/>
                    <a:pt x="292" y="641"/>
                  </a:cubicBezTo>
                  <a:cubicBezTo>
                    <a:pt x="295" y="655"/>
                    <a:pt x="289" y="670"/>
                    <a:pt x="276" y="681"/>
                  </a:cubicBezTo>
                  <a:cubicBezTo>
                    <a:pt x="379" y="681"/>
                    <a:pt x="379" y="681"/>
                    <a:pt x="379" y="681"/>
                  </a:cubicBezTo>
                  <a:cubicBezTo>
                    <a:pt x="386" y="517"/>
                    <a:pt x="517" y="386"/>
                    <a:pt x="681" y="379"/>
                  </a:cubicBezTo>
                  <a:cubicBezTo>
                    <a:pt x="681" y="269"/>
                    <a:pt x="681" y="269"/>
                    <a:pt x="681" y="269"/>
                  </a:cubicBezTo>
                  <a:cubicBezTo>
                    <a:pt x="681" y="249"/>
                    <a:pt x="708" y="240"/>
                    <a:pt x="720" y="256"/>
                  </a:cubicBezTo>
                  <a:cubicBezTo>
                    <a:pt x="725" y="263"/>
                    <a:pt x="733" y="270"/>
                    <a:pt x="741" y="269"/>
                  </a:cubicBezTo>
                  <a:cubicBezTo>
                    <a:pt x="751" y="267"/>
                    <a:pt x="757" y="258"/>
                    <a:pt x="760" y="250"/>
                  </a:cubicBezTo>
                  <a:cubicBezTo>
                    <a:pt x="762" y="245"/>
                    <a:pt x="763" y="239"/>
                    <a:pt x="763" y="233"/>
                  </a:cubicBezTo>
                  <a:cubicBezTo>
                    <a:pt x="763" y="227"/>
                    <a:pt x="762" y="221"/>
                    <a:pt x="760" y="21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82B621F-647A-54C4-CA8E-171CB2556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3322" y="2499297"/>
              <a:ext cx="193340" cy="257787"/>
            </a:xfrm>
            <a:custGeom>
              <a:avLst/>
              <a:gdLst>
                <a:gd name="T0" fmla="*/ 60 w 120"/>
                <a:gd name="T1" fmla="*/ 36 h 160"/>
                <a:gd name="T2" fmla="*/ 36 w 120"/>
                <a:gd name="T3" fmla="*/ 27 h 160"/>
                <a:gd name="T4" fmla="*/ 60 w 120"/>
                <a:gd name="T5" fmla="*/ 0 h 160"/>
                <a:gd name="T6" fmla="*/ 84 w 120"/>
                <a:gd name="T7" fmla="*/ 27 h 160"/>
                <a:gd name="T8" fmla="*/ 60 w 120"/>
                <a:gd name="T9" fmla="*/ 36 h 160"/>
                <a:gd name="T10" fmla="*/ 86 w 120"/>
                <a:gd name="T11" fmla="*/ 120 h 160"/>
                <a:gd name="T12" fmla="*/ 33 w 120"/>
                <a:gd name="T13" fmla="*/ 120 h 160"/>
                <a:gd name="T14" fmla="*/ 39 w 120"/>
                <a:gd name="T15" fmla="*/ 132 h 160"/>
                <a:gd name="T16" fmla="*/ 81 w 120"/>
                <a:gd name="T17" fmla="*/ 132 h 160"/>
                <a:gd name="T18" fmla="*/ 86 w 120"/>
                <a:gd name="T19" fmla="*/ 120 h 160"/>
                <a:gd name="T20" fmla="*/ 45 w 120"/>
                <a:gd name="T21" fmla="*/ 137 h 160"/>
                <a:gd name="T22" fmla="*/ 45 w 120"/>
                <a:gd name="T23" fmla="*/ 138 h 160"/>
                <a:gd name="T24" fmla="*/ 60 w 120"/>
                <a:gd name="T25" fmla="*/ 160 h 160"/>
                <a:gd name="T26" fmla="*/ 75 w 120"/>
                <a:gd name="T27" fmla="*/ 138 h 160"/>
                <a:gd name="T28" fmla="*/ 75 w 120"/>
                <a:gd name="T29" fmla="*/ 137 h 160"/>
                <a:gd name="T30" fmla="*/ 45 w 120"/>
                <a:gd name="T31" fmla="*/ 137 h 160"/>
                <a:gd name="T32" fmla="*/ 60 w 120"/>
                <a:gd name="T33" fmla="*/ 63 h 160"/>
                <a:gd name="T34" fmla="*/ 50 w 120"/>
                <a:gd name="T35" fmla="*/ 73 h 160"/>
                <a:gd name="T36" fmla="*/ 60 w 120"/>
                <a:gd name="T37" fmla="*/ 82 h 160"/>
                <a:gd name="T38" fmla="*/ 69 w 120"/>
                <a:gd name="T39" fmla="*/ 73 h 160"/>
                <a:gd name="T40" fmla="*/ 60 w 120"/>
                <a:gd name="T41" fmla="*/ 63 h 160"/>
                <a:gd name="T42" fmla="*/ 96 w 120"/>
                <a:gd name="T43" fmla="*/ 62 h 160"/>
                <a:gd name="T44" fmla="*/ 89 w 120"/>
                <a:gd name="T45" fmla="*/ 115 h 160"/>
                <a:gd name="T46" fmla="*/ 31 w 120"/>
                <a:gd name="T47" fmla="*/ 115 h 160"/>
                <a:gd name="T48" fmla="*/ 24 w 120"/>
                <a:gd name="T49" fmla="*/ 62 h 160"/>
                <a:gd name="T50" fmla="*/ 32 w 120"/>
                <a:gd name="T51" fmla="*/ 32 h 160"/>
                <a:gd name="T52" fmla="*/ 60 w 120"/>
                <a:gd name="T53" fmla="*/ 42 h 160"/>
                <a:gd name="T54" fmla="*/ 88 w 120"/>
                <a:gd name="T55" fmla="*/ 32 h 160"/>
                <a:gd name="T56" fmla="*/ 96 w 120"/>
                <a:gd name="T57" fmla="*/ 62 h 160"/>
                <a:gd name="T58" fmla="*/ 77 w 120"/>
                <a:gd name="T59" fmla="*/ 73 h 160"/>
                <a:gd name="T60" fmla="*/ 60 w 120"/>
                <a:gd name="T61" fmla="*/ 55 h 160"/>
                <a:gd name="T62" fmla="*/ 43 w 120"/>
                <a:gd name="T63" fmla="*/ 73 h 160"/>
                <a:gd name="T64" fmla="*/ 60 w 120"/>
                <a:gd name="T65" fmla="*/ 90 h 160"/>
                <a:gd name="T66" fmla="*/ 77 w 120"/>
                <a:gd name="T67" fmla="*/ 73 h 160"/>
                <a:gd name="T68" fmla="*/ 19 w 120"/>
                <a:gd name="T69" fmla="*/ 88 h 160"/>
                <a:gd name="T70" fmla="*/ 0 w 120"/>
                <a:gd name="T71" fmla="*/ 129 h 160"/>
                <a:gd name="T72" fmla="*/ 25 w 120"/>
                <a:gd name="T73" fmla="*/ 115 h 160"/>
                <a:gd name="T74" fmla="*/ 19 w 120"/>
                <a:gd name="T75" fmla="*/ 88 h 160"/>
                <a:gd name="T76" fmla="*/ 95 w 120"/>
                <a:gd name="T77" fmla="*/ 115 h 160"/>
                <a:gd name="T78" fmla="*/ 120 w 120"/>
                <a:gd name="T79" fmla="*/ 129 h 160"/>
                <a:gd name="T80" fmla="*/ 101 w 120"/>
                <a:gd name="T81" fmla="*/ 88 h 160"/>
                <a:gd name="T82" fmla="*/ 95 w 120"/>
                <a:gd name="T83" fmla="*/ 1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60">
                  <a:moveTo>
                    <a:pt x="60" y="36"/>
                  </a:moveTo>
                  <a:cubicBezTo>
                    <a:pt x="51" y="36"/>
                    <a:pt x="42" y="32"/>
                    <a:pt x="36" y="27"/>
                  </a:cubicBezTo>
                  <a:cubicBezTo>
                    <a:pt x="47" y="10"/>
                    <a:pt x="60" y="0"/>
                    <a:pt x="60" y="0"/>
                  </a:cubicBezTo>
                  <a:cubicBezTo>
                    <a:pt x="60" y="0"/>
                    <a:pt x="73" y="10"/>
                    <a:pt x="84" y="27"/>
                  </a:cubicBezTo>
                  <a:cubicBezTo>
                    <a:pt x="77" y="32"/>
                    <a:pt x="69" y="36"/>
                    <a:pt x="60" y="36"/>
                  </a:cubicBezTo>
                  <a:close/>
                  <a:moveTo>
                    <a:pt x="86" y="120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81" y="132"/>
                    <a:pt x="81" y="132"/>
                    <a:pt x="81" y="132"/>
                  </a:cubicBezTo>
                  <a:lnTo>
                    <a:pt x="86" y="120"/>
                  </a:lnTo>
                  <a:close/>
                  <a:moveTo>
                    <a:pt x="45" y="137"/>
                  </a:moveTo>
                  <a:cubicBezTo>
                    <a:pt x="45" y="138"/>
                    <a:pt x="45" y="138"/>
                    <a:pt x="45" y="138"/>
                  </a:cubicBezTo>
                  <a:cubicBezTo>
                    <a:pt x="45" y="151"/>
                    <a:pt x="60" y="160"/>
                    <a:pt x="60" y="160"/>
                  </a:cubicBezTo>
                  <a:cubicBezTo>
                    <a:pt x="60" y="160"/>
                    <a:pt x="75" y="151"/>
                    <a:pt x="75" y="138"/>
                  </a:cubicBezTo>
                  <a:cubicBezTo>
                    <a:pt x="75" y="138"/>
                    <a:pt x="75" y="138"/>
                    <a:pt x="75" y="137"/>
                  </a:cubicBezTo>
                  <a:lnTo>
                    <a:pt x="45" y="137"/>
                  </a:lnTo>
                  <a:close/>
                  <a:moveTo>
                    <a:pt x="60" y="63"/>
                  </a:moveTo>
                  <a:cubicBezTo>
                    <a:pt x="55" y="63"/>
                    <a:pt x="50" y="67"/>
                    <a:pt x="50" y="73"/>
                  </a:cubicBezTo>
                  <a:cubicBezTo>
                    <a:pt x="50" y="78"/>
                    <a:pt x="55" y="82"/>
                    <a:pt x="60" y="82"/>
                  </a:cubicBezTo>
                  <a:cubicBezTo>
                    <a:pt x="65" y="82"/>
                    <a:pt x="69" y="78"/>
                    <a:pt x="69" y="73"/>
                  </a:cubicBezTo>
                  <a:cubicBezTo>
                    <a:pt x="69" y="67"/>
                    <a:pt x="65" y="63"/>
                    <a:pt x="60" y="63"/>
                  </a:cubicBezTo>
                  <a:close/>
                  <a:moveTo>
                    <a:pt x="96" y="62"/>
                  </a:moveTo>
                  <a:cubicBezTo>
                    <a:pt x="96" y="77"/>
                    <a:pt x="93" y="104"/>
                    <a:pt x="89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27" y="104"/>
                    <a:pt x="24" y="77"/>
                    <a:pt x="24" y="62"/>
                  </a:cubicBezTo>
                  <a:cubicBezTo>
                    <a:pt x="24" y="51"/>
                    <a:pt x="27" y="41"/>
                    <a:pt x="32" y="32"/>
                  </a:cubicBezTo>
                  <a:cubicBezTo>
                    <a:pt x="40" y="38"/>
                    <a:pt x="49" y="42"/>
                    <a:pt x="60" y="42"/>
                  </a:cubicBezTo>
                  <a:cubicBezTo>
                    <a:pt x="71" y="42"/>
                    <a:pt x="80" y="38"/>
                    <a:pt x="88" y="32"/>
                  </a:cubicBezTo>
                  <a:cubicBezTo>
                    <a:pt x="93" y="41"/>
                    <a:pt x="96" y="51"/>
                    <a:pt x="96" y="62"/>
                  </a:cubicBezTo>
                  <a:close/>
                  <a:moveTo>
                    <a:pt x="77" y="73"/>
                  </a:moveTo>
                  <a:cubicBezTo>
                    <a:pt x="77" y="63"/>
                    <a:pt x="69" y="55"/>
                    <a:pt x="60" y="55"/>
                  </a:cubicBezTo>
                  <a:cubicBezTo>
                    <a:pt x="50" y="55"/>
                    <a:pt x="43" y="63"/>
                    <a:pt x="43" y="73"/>
                  </a:cubicBezTo>
                  <a:cubicBezTo>
                    <a:pt x="43" y="82"/>
                    <a:pt x="50" y="90"/>
                    <a:pt x="60" y="90"/>
                  </a:cubicBezTo>
                  <a:cubicBezTo>
                    <a:pt x="69" y="90"/>
                    <a:pt x="77" y="82"/>
                    <a:pt x="77" y="73"/>
                  </a:cubicBezTo>
                  <a:close/>
                  <a:moveTo>
                    <a:pt x="19" y="88"/>
                  </a:moveTo>
                  <a:cubicBezTo>
                    <a:pt x="11" y="94"/>
                    <a:pt x="2" y="113"/>
                    <a:pt x="0" y="129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07"/>
                    <a:pt x="20" y="97"/>
                    <a:pt x="19" y="88"/>
                  </a:cubicBezTo>
                  <a:close/>
                  <a:moveTo>
                    <a:pt x="95" y="115"/>
                  </a:moveTo>
                  <a:cubicBezTo>
                    <a:pt x="120" y="129"/>
                    <a:pt x="120" y="129"/>
                    <a:pt x="120" y="129"/>
                  </a:cubicBezTo>
                  <a:cubicBezTo>
                    <a:pt x="118" y="113"/>
                    <a:pt x="109" y="94"/>
                    <a:pt x="101" y="88"/>
                  </a:cubicBezTo>
                  <a:cubicBezTo>
                    <a:pt x="100" y="97"/>
                    <a:pt x="98" y="107"/>
                    <a:pt x="95" y="11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6AF463-99A7-FD28-9D1B-A63C85519A37}"/>
              </a:ext>
            </a:extLst>
          </p:cNvPr>
          <p:cNvGrpSpPr/>
          <p:nvPr/>
        </p:nvGrpSpPr>
        <p:grpSpPr>
          <a:xfrm>
            <a:off x="5388971" y="1682861"/>
            <a:ext cx="1608046" cy="1804004"/>
            <a:chOff x="5388971" y="1682861"/>
            <a:chExt cx="1608046" cy="1804004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16E602F8-1FFA-0717-426E-83C7B4BAF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971" y="1682861"/>
              <a:ext cx="1608046" cy="1804004"/>
            </a:xfrm>
            <a:custGeom>
              <a:avLst/>
              <a:gdLst>
                <a:gd name="T0" fmla="*/ 465 w 681"/>
                <a:gd name="T1" fmla="*/ 760 h 763"/>
                <a:gd name="T2" fmla="*/ 484 w 681"/>
                <a:gd name="T3" fmla="*/ 741 h 763"/>
                <a:gd name="T4" fmla="*/ 472 w 681"/>
                <a:gd name="T5" fmla="*/ 720 h 763"/>
                <a:gd name="T6" fmla="*/ 485 w 681"/>
                <a:gd name="T7" fmla="*/ 681 h 763"/>
                <a:gd name="T8" fmla="*/ 681 w 681"/>
                <a:gd name="T9" fmla="*/ 681 h 763"/>
                <a:gd name="T10" fmla="*/ 681 w 681"/>
                <a:gd name="T11" fmla="*/ 612 h 763"/>
                <a:gd name="T12" fmla="*/ 575 w 681"/>
                <a:gd name="T13" fmla="*/ 590 h 763"/>
                <a:gd name="T14" fmla="*/ 548 w 681"/>
                <a:gd name="T15" fmla="*/ 489 h 763"/>
                <a:gd name="T16" fmla="*/ 628 w 681"/>
                <a:gd name="T17" fmla="*/ 417 h 763"/>
                <a:gd name="T18" fmla="*/ 547 w 681"/>
                <a:gd name="T19" fmla="*/ 277 h 763"/>
                <a:gd name="T20" fmla="*/ 445 w 681"/>
                <a:gd name="T21" fmla="*/ 310 h 763"/>
                <a:gd name="T22" fmla="*/ 371 w 681"/>
                <a:gd name="T23" fmla="*/ 236 h 763"/>
                <a:gd name="T24" fmla="*/ 404 w 681"/>
                <a:gd name="T25" fmla="*/ 134 h 763"/>
                <a:gd name="T26" fmla="*/ 264 w 681"/>
                <a:gd name="T27" fmla="*/ 53 h 763"/>
                <a:gd name="T28" fmla="*/ 192 w 681"/>
                <a:gd name="T29" fmla="*/ 133 h 763"/>
                <a:gd name="T30" fmla="*/ 91 w 681"/>
                <a:gd name="T31" fmla="*/ 106 h 763"/>
                <a:gd name="T32" fmla="*/ 69 w 681"/>
                <a:gd name="T33" fmla="*/ 0 h 763"/>
                <a:gd name="T34" fmla="*/ 0 w 681"/>
                <a:gd name="T35" fmla="*/ 0 h 763"/>
                <a:gd name="T36" fmla="*/ 0 w 681"/>
                <a:gd name="T37" fmla="*/ 189 h 763"/>
                <a:gd name="T38" fmla="*/ 40 w 681"/>
                <a:gd name="T39" fmla="*/ 173 h 763"/>
                <a:gd name="T40" fmla="*/ 78 w 681"/>
                <a:gd name="T41" fmla="*/ 208 h 763"/>
                <a:gd name="T42" fmla="*/ 82 w 681"/>
                <a:gd name="T43" fmla="*/ 233 h 763"/>
                <a:gd name="T44" fmla="*/ 82 w 681"/>
                <a:gd name="T45" fmla="*/ 233 h 763"/>
                <a:gd name="T46" fmla="*/ 78 w 681"/>
                <a:gd name="T47" fmla="*/ 258 h 763"/>
                <a:gd name="T48" fmla="*/ 40 w 681"/>
                <a:gd name="T49" fmla="*/ 292 h 763"/>
                <a:gd name="T50" fmla="*/ 0 w 681"/>
                <a:gd name="T51" fmla="*/ 276 h 763"/>
                <a:gd name="T52" fmla="*/ 0 w 681"/>
                <a:gd name="T53" fmla="*/ 379 h 763"/>
                <a:gd name="T54" fmla="*/ 302 w 681"/>
                <a:gd name="T55" fmla="*/ 681 h 763"/>
                <a:gd name="T56" fmla="*/ 412 w 681"/>
                <a:gd name="T57" fmla="*/ 681 h 763"/>
                <a:gd name="T58" fmla="*/ 425 w 681"/>
                <a:gd name="T59" fmla="*/ 720 h 763"/>
                <a:gd name="T60" fmla="*/ 412 w 681"/>
                <a:gd name="T61" fmla="*/ 741 h 763"/>
                <a:gd name="T62" fmla="*/ 431 w 681"/>
                <a:gd name="T63" fmla="*/ 760 h 763"/>
                <a:gd name="T64" fmla="*/ 448 w 681"/>
                <a:gd name="T65" fmla="*/ 763 h 763"/>
                <a:gd name="T66" fmla="*/ 465 w 681"/>
                <a:gd name="T67" fmla="*/ 76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763">
                  <a:moveTo>
                    <a:pt x="465" y="760"/>
                  </a:moveTo>
                  <a:cubicBezTo>
                    <a:pt x="474" y="757"/>
                    <a:pt x="483" y="751"/>
                    <a:pt x="484" y="741"/>
                  </a:cubicBezTo>
                  <a:cubicBezTo>
                    <a:pt x="486" y="733"/>
                    <a:pt x="479" y="725"/>
                    <a:pt x="472" y="720"/>
                  </a:cubicBezTo>
                  <a:cubicBezTo>
                    <a:pt x="455" y="708"/>
                    <a:pt x="464" y="681"/>
                    <a:pt x="485" y="681"/>
                  </a:cubicBezTo>
                  <a:cubicBezTo>
                    <a:pt x="681" y="681"/>
                    <a:pt x="681" y="681"/>
                    <a:pt x="681" y="681"/>
                  </a:cubicBezTo>
                  <a:cubicBezTo>
                    <a:pt x="681" y="612"/>
                    <a:pt x="681" y="612"/>
                    <a:pt x="681" y="612"/>
                  </a:cubicBezTo>
                  <a:cubicBezTo>
                    <a:pt x="575" y="590"/>
                    <a:pt x="575" y="590"/>
                    <a:pt x="575" y="590"/>
                  </a:cubicBezTo>
                  <a:cubicBezTo>
                    <a:pt x="569" y="555"/>
                    <a:pt x="560" y="521"/>
                    <a:pt x="548" y="489"/>
                  </a:cubicBezTo>
                  <a:cubicBezTo>
                    <a:pt x="628" y="417"/>
                    <a:pt x="628" y="417"/>
                    <a:pt x="628" y="417"/>
                  </a:cubicBezTo>
                  <a:cubicBezTo>
                    <a:pt x="547" y="277"/>
                    <a:pt x="547" y="277"/>
                    <a:pt x="547" y="277"/>
                  </a:cubicBezTo>
                  <a:cubicBezTo>
                    <a:pt x="445" y="310"/>
                    <a:pt x="445" y="310"/>
                    <a:pt x="445" y="310"/>
                  </a:cubicBezTo>
                  <a:cubicBezTo>
                    <a:pt x="422" y="283"/>
                    <a:pt x="398" y="259"/>
                    <a:pt x="371" y="236"/>
                  </a:cubicBezTo>
                  <a:cubicBezTo>
                    <a:pt x="404" y="134"/>
                    <a:pt x="404" y="134"/>
                    <a:pt x="404" y="134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60" y="121"/>
                    <a:pt x="126" y="112"/>
                    <a:pt x="91" y="10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1" y="177"/>
                    <a:pt x="26" y="171"/>
                    <a:pt x="40" y="173"/>
                  </a:cubicBezTo>
                  <a:cubicBezTo>
                    <a:pt x="57" y="176"/>
                    <a:pt x="71" y="189"/>
                    <a:pt x="78" y="208"/>
                  </a:cubicBezTo>
                  <a:cubicBezTo>
                    <a:pt x="80" y="215"/>
                    <a:pt x="82" y="224"/>
                    <a:pt x="82" y="233"/>
                  </a:cubicBezTo>
                  <a:cubicBezTo>
                    <a:pt x="82" y="233"/>
                    <a:pt x="82" y="233"/>
                    <a:pt x="82" y="233"/>
                  </a:cubicBezTo>
                  <a:cubicBezTo>
                    <a:pt x="82" y="242"/>
                    <a:pt x="80" y="250"/>
                    <a:pt x="78" y="258"/>
                  </a:cubicBezTo>
                  <a:cubicBezTo>
                    <a:pt x="71" y="277"/>
                    <a:pt x="57" y="290"/>
                    <a:pt x="40" y="292"/>
                  </a:cubicBezTo>
                  <a:cubicBezTo>
                    <a:pt x="26" y="295"/>
                    <a:pt x="11" y="289"/>
                    <a:pt x="0" y="276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164" y="386"/>
                    <a:pt x="295" y="517"/>
                    <a:pt x="302" y="681"/>
                  </a:cubicBezTo>
                  <a:cubicBezTo>
                    <a:pt x="412" y="681"/>
                    <a:pt x="412" y="681"/>
                    <a:pt x="412" y="681"/>
                  </a:cubicBezTo>
                  <a:cubicBezTo>
                    <a:pt x="432" y="681"/>
                    <a:pt x="441" y="708"/>
                    <a:pt x="425" y="720"/>
                  </a:cubicBezTo>
                  <a:cubicBezTo>
                    <a:pt x="418" y="725"/>
                    <a:pt x="411" y="733"/>
                    <a:pt x="412" y="741"/>
                  </a:cubicBezTo>
                  <a:cubicBezTo>
                    <a:pt x="414" y="751"/>
                    <a:pt x="423" y="757"/>
                    <a:pt x="431" y="760"/>
                  </a:cubicBezTo>
                  <a:cubicBezTo>
                    <a:pt x="436" y="762"/>
                    <a:pt x="442" y="763"/>
                    <a:pt x="448" y="763"/>
                  </a:cubicBezTo>
                  <a:cubicBezTo>
                    <a:pt x="454" y="763"/>
                    <a:pt x="460" y="762"/>
                    <a:pt x="465" y="7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C106B5F-2CCC-F5B0-03F3-4C8B1B5515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843" y="2519170"/>
              <a:ext cx="167159" cy="241675"/>
            </a:xfrm>
            <a:custGeom>
              <a:avLst/>
              <a:gdLst>
                <a:gd name="T0" fmla="*/ 48 w 104"/>
                <a:gd name="T1" fmla="*/ 74 h 150"/>
                <a:gd name="T2" fmla="*/ 57 w 104"/>
                <a:gd name="T3" fmla="*/ 74 h 150"/>
                <a:gd name="T4" fmla="*/ 57 w 104"/>
                <a:gd name="T5" fmla="*/ 119 h 150"/>
                <a:gd name="T6" fmla="*/ 48 w 104"/>
                <a:gd name="T7" fmla="*/ 119 h 150"/>
                <a:gd name="T8" fmla="*/ 48 w 104"/>
                <a:gd name="T9" fmla="*/ 74 h 150"/>
                <a:gd name="T10" fmla="*/ 52 w 104"/>
                <a:gd name="T11" fmla="*/ 0 h 150"/>
                <a:gd name="T12" fmla="*/ 0 w 104"/>
                <a:gd name="T13" fmla="*/ 52 h 150"/>
                <a:gd name="T14" fmla="*/ 11 w 104"/>
                <a:gd name="T15" fmla="*/ 84 h 150"/>
                <a:gd name="T16" fmla="*/ 23 w 104"/>
                <a:gd name="T17" fmla="*/ 108 h 150"/>
                <a:gd name="T18" fmla="*/ 33 w 104"/>
                <a:gd name="T19" fmla="*/ 119 h 150"/>
                <a:gd name="T20" fmla="*/ 40 w 104"/>
                <a:gd name="T21" fmla="*/ 119 h 150"/>
                <a:gd name="T22" fmla="*/ 40 w 104"/>
                <a:gd name="T23" fmla="*/ 74 h 150"/>
                <a:gd name="T24" fmla="*/ 32 w 104"/>
                <a:gd name="T25" fmla="*/ 74 h 150"/>
                <a:gd name="T26" fmla="*/ 17 w 104"/>
                <a:gd name="T27" fmla="*/ 58 h 150"/>
                <a:gd name="T28" fmla="*/ 32 w 104"/>
                <a:gd name="T29" fmla="*/ 43 h 150"/>
                <a:gd name="T30" fmla="*/ 47 w 104"/>
                <a:gd name="T31" fmla="*/ 58 h 150"/>
                <a:gd name="T32" fmla="*/ 45 w 104"/>
                <a:gd name="T33" fmla="*/ 66 h 150"/>
                <a:gd name="T34" fmla="*/ 59 w 104"/>
                <a:gd name="T35" fmla="*/ 66 h 150"/>
                <a:gd name="T36" fmla="*/ 57 w 104"/>
                <a:gd name="T37" fmla="*/ 58 h 150"/>
                <a:gd name="T38" fmla="*/ 73 w 104"/>
                <a:gd name="T39" fmla="*/ 43 h 150"/>
                <a:gd name="T40" fmla="*/ 88 w 104"/>
                <a:gd name="T41" fmla="*/ 58 h 150"/>
                <a:gd name="T42" fmla="*/ 73 w 104"/>
                <a:gd name="T43" fmla="*/ 74 h 150"/>
                <a:gd name="T44" fmla="*/ 65 w 104"/>
                <a:gd name="T45" fmla="*/ 74 h 150"/>
                <a:gd name="T46" fmla="*/ 65 w 104"/>
                <a:gd name="T47" fmla="*/ 119 h 150"/>
                <a:gd name="T48" fmla="*/ 71 w 104"/>
                <a:gd name="T49" fmla="*/ 119 h 150"/>
                <a:gd name="T50" fmla="*/ 82 w 104"/>
                <a:gd name="T51" fmla="*/ 108 h 150"/>
                <a:gd name="T52" fmla="*/ 94 w 104"/>
                <a:gd name="T53" fmla="*/ 84 h 150"/>
                <a:gd name="T54" fmla="*/ 104 w 104"/>
                <a:gd name="T55" fmla="*/ 52 h 150"/>
                <a:gd name="T56" fmla="*/ 52 w 104"/>
                <a:gd name="T57" fmla="*/ 0 h 150"/>
                <a:gd name="T58" fmla="*/ 25 w 104"/>
                <a:gd name="T59" fmla="*/ 58 h 150"/>
                <a:gd name="T60" fmla="*/ 32 w 104"/>
                <a:gd name="T61" fmla="*/ 66 h 150"/>
                <a:gd name="T62" fmla="*/ 39 w 104"/>
                <a:gd name="T63" fmla="*/ 58 h 150"/>
                <a:gd name="T64" fmla="*/ 32 w 104"/>
                <a:gd name="T65" fmla="*/ 51 h 150"/>
                <a:gd name="T66" fmla="*/ 25 w 104"/>
                <a:gd name="T67" fmla="*/ 58 h 150"/>
                <a:gd name="T68" fmla="*/ 80 w 104"/>
                <a:gd name="T69" fmla="*/ 58 h 150"/>
                <a:gd name="T70" fmla="*/ 73 w 104"/>
                <a:gd name="T71" fmla="*/ 51 h 150"/>
                <a:gd name="T72" fmla="*/ 66 w 104"/>
                <a:gd name="T73" fmla="*/ 58 h 150"/>
                <a:gd name="T74" fmla="*/ 73 w 104"/>
                <a:gd name="T75" fmla="*/ 66 h 150"/>
                <a:gd name="T76" fmla="*/ 80 w 104"/>
                <a:gd name="T77" fmla="*/ 58 h 150"/>
                <a:gd name="T78" fmla="*/ 77 w 104"/>
                <a:gd name="T79" fmla="*/ 131 h 150"/>
                <a:gd name="T80" fmla="*/ 73 w 104"/>
                <a:gd name="T81" fmla="*/ 127 h 150"/>
                <a:gd name="T82" fmla="*/ 32 w 104"/>
                <a:gd name="T83" fmla="*/ 127 h 150"/>
                <a:gd name="T84" fmla="*/ 28 w 104"/>
                <a:gd name="T85" fmla="*/ 131 h 150"/>
                <a:gd name="T86" fmla="*/ 32 w 104"/>
                <a:gd name="T87" fmla="*/ 136 h 150"/>
                <a:gd name="T88" fmla="*/ 73 w 104"/>
                <a:gd name="T89" fmla="*/ 136 h 150"/>
                <a:gd name="T90" fmla="*/ 77 w 104"/>
                <a:gd name="T91" fmla="*/ 131 h 150"/>
                <a:gd name="T92" fmla="*/ 72 w 104"/>
                <a:gd name="T93" fmla="*/ 146 h 150"/>
                <a:gd name="T94" fmla="*/ 68 w 104"/>
                <a:gd name="T95" fmla="*/ 142 h 150"/>
                <a:gd name="T96" fmla="*/ 37 w 104"/>
                <a:gd name="T97" fmla="*/ 142 h 150"/>
                <a:gd name="T98" fmla="*/ 33 w 104"/>
                <a:gd name="T99" fmla="*/ 146 h 150"/>
                <a:gd name="T100" fmla="*/ 37 w 104"/>
                <a:gd name="T101" fmla="*/ 150 h 150"/>
                <a:gd name="T102" fmla="*/ 68 w 104"/>
                <a:gd name="T103" fmla="*/ 150 h 150"/>
                <a:gd name="T104" fmla="*/ 72 w 104"/>
                <a:gd name="T10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50">
                  <a:moveTo>
                    <a:pt x="48" y="74"/>
                  </a:moveTo>
                  <a:cubicBezTo>
                    <a:pt x="57" y="74"/>
                    <a:pt x="57" y="74"/>
                    <a:pt x="57" y="74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48" y="119"/>
                    <a:pt x="48" y="119"/>
                    <a:pt x="48" y="119"/>
                  </a:cubicBezTo>
                  <a:lnTo>
                    <a:pt x="48" y="74"/>
                  </a:lnTo>
                  <a:close/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4"/>
                    <a:pt x="4" y="75"/>
                    <a:pt x="11" y="84"/>
                  </a:cubicBezTo>
                  <a:cubicBezTo>
                    <a:pt x="20" y="97"/>
                    <a:pt x="23" y="102"/>
                    <a:pt x="23" y="108"/>
                  </a:cubicBezTo>
                  <a:cubicBezTo>
                    <a:pt x="23" y="114"/>
                    <a:pt x="28" y="119"/>
                    <a:pt x="33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23" y="74"/>
                    <a:pt x="17" y="67"/>
                    <a:pt x="17" y="58"/>
                  </a:cubicBezTo>
                  <a:cubicBezTo>
                    <a:pt x="17" y="50"/>
                    <a:pt x="23" y="43"/>
                    <a:pt x="32" y="43"/>
                  </a:cubicBezTo>
                  <a:cubicBezTo>
                    <a:pt x="40" y="43"/>
                    <a:pt x="47" y="50"/>
                    <a:pt x="47" y="58"/>
                  </a:cubicBezTo>
                  <a:cubicBezTo>
                    <a:pt x="47" y="61"/>
                    <a:pt x="46" y="63"/>
                    <a:pt x="45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3"/>
                    <a:pt x="57" y="61"/>
                    <a:pt x="57" y="58"/>
                  </a:cubicBezTo>
                  <a:cubicBezTo>
                    <a:pt x="57" y="50"/>
                    <a:pt x="64" y="43"/>
                    <a:pt x="73" y="43"/>
                  </a:cubicBezTo>
                  <a:cubicBezTo>
                    <a:pt x="81" y="43"/>
                    <a:pt x="88" y="50"/>
                    <a:pt x="88" y="58"/>
                  </a:cubicBezTo>
                  <a:cubicBezTo>
                    <a:pt x="88" y="67"/>
                    <a:pt x="81" y="74"/>
                    <a:pt x="73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7" y="119"/>
                    <a:pt x="82" y="114"/>
                    <a:pt x="82" y="108"/>
                  </a:cubicBezTo>
                  <a:cubicBezTo>
                    <a:pt x="82" y="102"/>
                    <a:pt x="84" y="97"/>
                    <a:pt x="94" y="84"/>
                  </a:cubicBezTo>
                  <a:cubicBezTo>
                    <a:pt x="100" y="75"/>
                    <a:pt x="104" y="64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25" y="58"/>
                  </a:moveTo>
                  <a:cubicBezTo>
                    <a:pt x="25" y="62"/>
                    <a:pt x="28" y="66"/>
                    <a:pt x="32" y="66"/>
                  </a:cubicBezTo>
                  <a:cubicBezTo>
                    <a:pt x="36" y="66"/>
                    <a:pt x="39" y="62"/>
                    <a:pt x="39" y="58"/>
                  </a:cubicBezTo>
                  <a:cubicBezTo>
                    <a:pt x="39" y="55"/>
                    <a:pt x="36" y="51"/>
                    <a:pt x="32" y="51"/>
                  </a:cubicBezTo>
                  <a:cubicBezTo>
                    <a:pt x="28" y="51"/>
                    <a:pt x="25" y="55"/>
                    <a:pt x="25" y="58"/>
                  </a:cubicBezTo>
                  <a:close/>
                  <a:moveTo>
                    <a:pt x="80" y="58"/>
                  </a:moveTo>
                  <a:cubicBezTo>
                    <a:pt x="80" y="55"/>
                    <a:pt x="77" y="51"/>
                    <a:pt x="73" y="51"/>
                  </a:cubicBezTo>
                  <a:cubicBezTo>
                    <a:pt x="69" y="51"/>
                    <a:pt x="66" y="55"/>
                    <a:pt x="66" y="58"/>
                  </a:cubicBezTo>
                  <a:cubicBezTo>
                    <a:pt x="66" y="62"/>
                    <a:pt x="69" y="66"/>
                    <a:pt x="73" y="66"/>
                  </a:cubicBezTo>
                  <a:cubicBezTo>
                    <a:pt x="77" y="66"/>
                    <a:pt x="80" y="62"/>
                    <a:pt x="80" y="58"/>
                  </a:cubicBezTo>
                  <a:close/>
                  <a:moveTo>
                    <a:pt x="77" y="131"/>
                  </a:moveTo>
                  <a:cubicBezTo>
                    <a:pt x="77" y="129"/>
                    <a:pt x="75" y="127"/>
                    <a:pt x="73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0" y="127"/>
                    <a:pt x="28" y="129"/>
                    <a:pt x="28" y="131"/>
                  </a:cubicBezTo>
                  <a:cubicBezTo>
                    <a:pt x="28" y="134"/>
                    <a:pt x="30" y="136"/>
                    <a:pt x="32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75" y="136"/>
                    <a:pt x="77" y="134"/>
                    <a:pt x="77" y="131"/>
                  </a:cubicBezTo>
                  <a:close/>
                  <a:moveTo>
                    <a:pt x="72" y="146"/>
                  </a:moveTo>
                  <a:cubicBezTo>
                    <a:pt x="72" y="144"/>
                    <a:pt x="70" y="142"/>
                    <a:pt x="6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5" y="142"/>
                    <a:pt x="33" y="144"/>
                    <a:pt x="33" y="146"/>
                  </a:cubicBezTo>
                  <a:cubicBezTo>
                    <a:pt x="33" y="149"/>
                    <a:pt x="35" y="150"/>
                    <a:pt x="37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70" y="150"/>
                    <a:pt x="72" y="149"/>
                    <a:pt x="72" y="14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03B41C13-20F8-FFA5-BB69-A8B4A74989F3}"/>
              </a:ext>
            </a:extLst>
          </p:cNvPr>
          <p:cNvSpPr>
            <a:spLocks noEditPoints="1"/>
          </p:cNvSpPr>
          <p:nvPr/>
        </p:nvSpPr>
        <p:spPr bwMode="auto">
          <a:xfrm>
            <a:off x="3055304" y="4701023"/>
            <a:ext cx="1025502" cy="222992"/>
          </a:xfrm>
          <a:custGeom>
            <a:avLst/>
            <a:gdLst>
              <a:gd name="T0" fmla="*/ 327 w 333"/>
              <a:gd name="T1" fmla="*/ 7 h 72"/>
              <a:gd name="T2" fmla="*/ 326 w 333"/>
              <a:gd name="T3" fmla="*/ 3 h 72"/>
              <a:gd name="T4" fmla="*/ 332 w 333"/>
              <a:gd name="T5" fmla="*/ 2 h 72"/>
              <a:gd name="T6" fmla="*/ 333 w 333"/>
              <a:gd name="T7" fmla="*/ 6 h 72"/>
              <a:gd name="T8" fmla="*/ 329 w 333"/>
              <a:gd name="T9" fmla="*/ 8 h 72"/>
              <a:gd name="T10" fmla="*/ 232 w 333"/>
              <a:gd name="T11" fmla="*/ 68 h 72"/>
              <a:gd name="T12" fmla="*/ 228 w 333"/>
              <a:gd name="T13" fmla="*/ 64 h 72"/>
              <a:gd name="T14" fmla="*/ 203 w 333"/>
              <a:gd name="T15" fmla="*/ 72 h 72"/>
              <a:gd name="T16" fmla="*/ 207 w 333"/>
              <a:gd name="T17" fmla="*/ 68 h 72"/>
              <a:gd name="T18" fmla="*/ 199 w 333"/>
              <a:gd name="T19" fmla="*/ 68 h 72"/>
              <a:gd name="T20" fmla="*/ 178 w 333"/>
              <a:gd name="T21" fmla="*/ 72 h 72"/>
              <a:gd name="T22" fmla="*/ 178 w 333"/>
              <a:gd name="T23" fmla="*/ 64 h 72"/>
              <a:gd name="T24" fmla="*/ 178 w 333"/>
              <a:gd name="T25" fmla="*/ 72 h 72"/>
              <a:gd name="T26" fmla="*/ 157 w 333"/>
              <a:gd name="T27" fmla="*/ 68 h 72"/>
              <a:gd name="T28" fmla="*/ 153 w 333"/>
              <a:gd name="T29" fmla="*/ 64 h 72"/>
              <a:gd name="T30" fmla="*/ 128 w 333"/>
              <a:gd name="T31" fmla="*/ 72 h 72"/>
              <a:gd name="T32" fmla="*/ 132 w 333"/>
              <a:gd name="T33" fmla="*/ 68 h 72"/>
              <a:gd name="T34" fmla="*/ 124 w 333"/>
              <a:gd name="T35" fmla="*/ 68 h 72"/>
              <a:gd name="T36" fmla="*/ 103 w 333"/>
              <a:gd name="T37" fmla="*/ 72 h 72"/>
              <a:gd name="T38" fmla="*/ 103 w 333"/>
              <a:gd name="T39" fmla="*/ 64 h 72"/>
              <a:gd name="T40" fmla="*/ 103 w 333"/>
              <a:gd name="T41" fmla="*/ 72 h 72"/>
              <a:gd name="T42" fmla="*/ 83 w 333"/>
              <a:gd name="T43" fmla="*/ 68 h 72"/>
              <a:gd name="T44" fmla="*/ 79 w 333"/>
              <a:gd name="T45" fmla="*/ 64 h 72"/>
              <a:gd name="T46" fmla="*/ 54 w 333"/>
              <a:gd name="T47" fmla="*/ 72 h 72"/>
              <a:gd name="T48" fmla="*/ 58 w 333"/>
              <a:gd name="T49" fmla="*/ 68 h 72"/>
              <a:gd name="T50" fmla="*/ 50 w 333"/>
              <a:gd name="T51" fmla="*/ 68 h 72"/>
              <a:gd name="T52" fmla="*/ 29 w 333"/>
              <a:gd name="T53" fmla="*/ 72 h 72"/>
              <a:gd name="T54" fmla="*/ 29 w 333"/>
              <a:gd name="T55" fmla="*/ 64 h 72"/>
              <a:gd name="T56" fmla="*/ 29 w 333"/>
              <a:gd name="T57" fmla="*/ 72 h 72"/>
              <a:gd name="T58" fmla="*/ 254 w 333"/>
              <a:gd name="T59" fmla="*/ 70 h 72"/>
              <a:gd name="T60" fmla="*/ 255 w 333"/>
              <a:gd name="T61" fmla="*/ 64 h 72"/>
              <a:gd name="T62" fmla="*/ 249 w 333"/>
              <a:gd name="T63" fmla="*/ 69 h 72"/>
              <a:gd name="T64" fmla="*/ 271 w 333"/>
              <a:gd name="T65" fmla="*/ 55 h 72"/>
              <a:gd name="T66" fmla="*/ 274 w 333"/>
              <a:gd name="T67" fmla="*/ 48 h 72"/>
              <a:gd name="T68" fmla="*/ 269 w 333"/>
              <a:gd name="T69" fmla="*/ 48 h 72"/>
              <a:gd name="T70" fmla="*/ 291 w 333"/>
              <a:gd name="T71" fmla="*/ 39 h 72"/>
              <a:gd name="T72" fmla="*/ 293 w 333"/>
              <a:gd name="T73" fmla="*/ 38 h 72"/>
              <a:gd name="T74" fmla="*/ 288 w 333"/>
              <a:gd name="T75" fmla="*/ 32 h 72"/>
              <a:gd name="T76" fmla="*/ 291 w 333"/>
              <a:gd name="T77" fmla="*/ 39 h 72"/>
              <a:gd name="T78" fmla="*/ 312 w 333"/>
              <a:gd name="T79" fmla="*/ 23 h 72"/>
              <a:gd name="T80" fmla="*/ 313 w 333"/>
              <a:gd name="T81" fmla="*/ 17 h 72"/>
              <a:gd name="T82" fmla="*/ 307 w 333"/>
              <a:gd name="T83" fmla="*/ 22 h 72"/>
              <a:gd name="T84" fmla="*/ 8 w 333"/>
              <a:gd name="T85" fmla="*/ 70 h 72"/>
              <a:gd name="T86" fmla="*/ 1 w 333"/>
              <a:gd name="T87" fmla="*/ 66 h 72"/>
              <a:gd name="T88" fmla="*/ 1 w 333"/>
              <a:gd name="T89" fmla="*/ 7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3" h="72">
                <a:moveTo>
                  <a:pt x="329" y="8"/>
                </a:moveTo>
                <a:cubicBezTo>
                  <a:pt x="329" y="8"/>
                  <a:pt x="328" y="8"/>
                  <a:pt x="328" y="8"/>
                </a:cubicBezTo>
                <a:cubicBezTo>
                  <a:pt x="327" y="8"/>
                  <a:pt x="327" y="8"/>
                  <a:pt x="327" y="7"/>
                </a:cubicBezTo>
                <a:cubicBezTo>
                  <a:pt x="326" y="7"/>
                  <a:pt x="326" y="6"/>
                  <a:pt x="326" y="6"/>
                </a:cubicBezTo>
                <a:cubicBezTo>
                  <a:pt x="325" y="5"/>
                  <a:pt x="325" y="5"/>
                  <a:pt x="325" y="4"/>
                </a:cubicBezTo>
                <a:cubicBezTo>
                  <a:pt x="325" y="4"/>
                  <a:pt x="325" y="3"/>
                  <a:pt x="326" y="3"/>
                </a:cubicBezTo>
                <a:cubicBezTo>
                  <a:pt x="326" y="2"/>
                  <a:pt x="326" y="2"/>
                  <a:pt x="327" y="2"/>
                </a:cubicBezTo>
                <a:cubicBezTo>
                  <a:pt x="328" y="0"/>
                  <a:pt x="329" y="0"/>
                  <a:pt x="331" y="1"/>
                </a:cubicBezTo>
                <a:cubicBezTo>
                  <a:pt x="331" y="1"/>
                  <a:pt x="332" y="1"/>
                  <a:pt x="332" y="2"/>
                </a:cubicBezTo>
                <a:cubicBezTo>
                  <a:pt x="333" y="2"/>
                  <a:pt x="333" y="2"/>
                  <a:pt x="333" y="3"/>
                </a:cubicBezTo>
                <a:cubicBezTo>
                  <a:pt x="333" y="3"/>
                  <a:pt x="333" y="4"/>
                  <a:pt x="333" y="4"/>
                </a:cubicBezTo>
                <a:cubicBezTo>
                  <a:pt x="333" y="5"/>
                  <a:pt x="333" y="5"/>
                  <a:pt x="333" y="6"/>
                </a:cubicBezTo>
                <a:cubicBezTo>
                  <a:pt x="333" y="6"/>
                  <a:pt x="333" y="7"/>
                  <a:pt x="332" y="7"/>
                </a:cubicBezTo>
                <a:cubicBezTo>
                  <a:pt x="332" y="8"/>
                  <a:pt x="331" y="8"/>
                  <a:pt x="331" y="8"/>
                </a:cubicBezTo>
                <a:cubicBezTo>
                  <a:pt x="330" y="8"/>
                  <a:pt x="330" y="8"/>
                  <a:pt x="329" y="8"/>
                </a:cubicBezTo>
                <a:close/>
                <a:moveTo>
                  <a:pt x="228" y="72"/>
                </a:moveTo>
                <a:cubicBezTo>
                  <a:pt x="228" y="72"/>
                  <a:pt x="228" y="72"/>
                  <a:pt x="228" y="72"/>
                </a:cubicBezTo>
                <a:cubicBezTo>
                  <a:pt x="230" y="72"/>
                  <a:pt x="232" y="71"/>
                  <a:pt x="232" y="68"/>
                </a:cubicBezTo>
                <a:cubicBezTo>
                  <a:pt x="232" y="68"/>
                  <a:pt x="232" y="68"/>
                  <a:pt x="232" y="68"/>
                </a:cubicBezTo>
                <a:cubicBezTo>
                  <a:pt x="232" y="66"/>
                  <a:pt x="230" y="64"/>
                  <a:pt x="228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25" y="64"/>
                  <a:pt x="224" y="66"/>
                  <a:pt x="224" y="68"/>
                </a:cubicBezTo>
                <a:cubicBezTo>
                  <a:pt x="224" y="71"/>
                  <a:pt x="225" y="72"/>
                  <a:pt x="228" y="72"/>
                </a:cubicBezTo>
                <a:close/>
                <a:moveTo>
                  <a:pt x="203" y="72"/>
                </a:moveTo>
                <a:cubicBezTo>
                  <a:pt x="203" y="72"/>
                  <a:pt x="203" y="72"/>
                  <a:pt x="203" y="72"/>
                </a:cubicBezTo>
                <a:cubicBezTo>
                  <a:pt x="205" y="72"/>
                  <a:pt x="207" y="71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6"/>
                  <a:pt x="205" y="64"/>
                  <a:pt x="203" y="64"/>
                </a:cubicBezTo>
                <a:cubicBezTo>
                  <a:pt x="203" y="64"/>
                  <a:pt x="203" y="64"/>
                  <a:pt x="203" y="64"/>
                </a:cubicBezTo>
                <a:cubicBezTo>
                  <a:pt x="201" y="64"/>
                  <a:pt x="199" y="66"/>
                  <a:pt x="199" y="68"/>
                </a:cubicBezTo>
                <a:cubicBezTo>
                  <a:pt x="199" y="71"/>
                  <a:pt x="201" y="72"/>
                  <a:pt x="203" y="72"/>
                </a:cubicBezTo>
                <a:close/>
                <a:moveTo>
                  <a:pt x="178" y="72"/>
                </a:moveTo>
                <a:cubicBezTo>
                  <a:pt x="178" y="72"/>
                  <a:pt x="178" y="72"/>
                  <a:pt x="178" y="72"/>
                </a:cubicBezTo>
                <a:cubicBezTo>
                  <a:pt x="180" y="72"/>
                  <a:pt x="182" y="71"/>
                  <a:pt x="182" y="68"/>
                </a:cubicBezTo>
                <a:cubicBezTo>
                  <a:pt x="182" y="68"/>
                  <a:pt x="182" y="68"/>
                  <a:pt x="182" y="68"/>
                </a:cubicBezTo>
                <a:cubicBezTo>
                  <a:pt x="182" y="66"/>
                  <a:pt x="180" y="64"/>
                  <a:pt x="178" y="64"/>
                </a:cubicBezTo>
                <a:cubicBezTo>
                  <a:pt x="178" y="64"/>
                  <a:pt x="178" y="64"/>
                  <a:pt x="178" y="64"/>
                </a:cubicBezTo>
                <a:cubicBezTo>
                  <a:pt x="176" y="64"/>
                  <a:pt x="174" y="66"/>
                  <a:pt x="174" y="68"/>
                </a:cubicBezTo>
                <a:cubicBezTo>
                  <a:pt x="174" y="71"/>
                  <a:pt x="176" y="72"/>
                  <a:pt x="178" y="72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5" y="72"/>
                  <a:pt x="157" y="71"/>
                  <a:pt x="157" y="68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157" y="66"/>
                  <a:pt x="155" y="64"/>
                  <a:pt x="153" y="64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1" y="64"/>
                  <a:pt x="149" y="66"/>
                  <a:pt x="149" y="68"/>
                </a:cubicBezTo>
                <a:cubicBezTo>
                  <a:pt x="149" y="71"/>
                  <a:pt x="151" y="72"/>
                  <a:pt x="153" y="72"/>
                </a:cubicBezTo>
                <a:close/>
                <a:moveTo>
                  <a:pt x="128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30" y="72"/>
                  <a:pt x="132" y="71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6"/>
                  <a:pt x="130" y="64"/>
                  <a:pt x="128" y="64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6" y="64"/>
                  <a:pt x="124" y="66"/>
                  <a:pt x="124" y="68"/>
                </a:cubicBezTo>
                <a:cubicBezTo>
                  <a:pt x="124" y="71"/>
                  <a:pt x="126" y="72"/>
                  <a:pt x="128" y="72"/>
                </a:cubicBezTo>
                <a:close/>
                <a:moveTo>
                  <a:pt x="103" y="72"/>
                </a:moveTo>
                <a:cubicBezTo>
                  <a:pt x="103" y="72"/>
                  <a:pt x="103" y="72"/>
                  <a:pt x="103" y="72"/>
                </a:cubicBezTo>
                <a:cubicBezTo>
                  <a:pt x="106" y="72"/>
                  <a:pt x="107" y="71"/>
                  <a:pt x="107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7" y="66"/>
                  <a:pt x="106" y="64"/>
                  <a:pt x="103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1" y="64"/>
                  <a:pt x="99" y="66"/>
                  <a:pt x="99" y="68"/>
                </a:cubicBezTo>
                <a:cubicBezTo>
                  <a:pt x="99" y="71"/>
                  <a:pt x="101" y="72"/>
                  <a:pt x="103" y="72"/>
                </a:cubicBezTo>
                <a:close/>
                <a:moveTo>
                  <a:pt x="79" y="72"/>
                </a:moveTo>
                <a:cubicBezTo>
                  <a:pt x="79" y="72"/>
                  <a:pt x="79" y="72"/>
                  <a:pt x="79" y="72"/>
                </a:cubicBezTo>
                <a:cubicBezTo>
                  <a:pt x="81" y="72"/>
                  <a:pt x="83" y="71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6"/>
                  <a:pt x="81" y="64"/>
                  <a:pt x="79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4"/>
                  <a:pt x="75" y="66"/>
                  <a:pt x="75" y="68"/>
                </a:cubicBezTo>
                <a:cubicBezTo>
                  <a:pt x="75" y="71"/>
                  <a:pt x="76" y="72"/>
                  <a:pt x="79" y="72"/>
                </a:cubicBezTo>
                <a:close/>
                <a:moveTo>
                  <a:pt x="54" y="72"/>
                </a:move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8" y="71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6"/>
                  <a:pt x="56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4"/>
                  <a:pt x="50" y="66"/>
                  <a:pt x="50" y="68"/>
                </a:cubicBezTo>
                <a:cubicBezTo>
                  <a:pt x="50" y="71"/>
                  <a:pt x="51" y="72"/>
                  <a:pt x="54" y="72"/>
                </a:cubicBezTo>
                <a:close/>
                <a:moveTo>
                  <a:pt x="29" y="72"/>
                </a:moveTo>
                <a:cubicBezTo>
                  <a:pt x="29" y="72"/>
                  <a:pt x="29" y="72"/>
                  <a:pt x="29" y="72"/>
                </a:cubicBezTo>
                <a:cubicBezTo>
                  <a:pt x="31" y="72"/>
                  <a:pt x="33" y="71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6"/>
                  <a:pt x="31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7" y="64"/>
                  <a:pt x="25" y="66"/>
                  <a:pt x="25" y="68"/>
                </a:cubicBezTo>
                <a:cubicBezTo>
                  <a:pt x="25" y="71"/>
                  <a:pt x="27" y="72"/>
                  <a:pt x="29" y="72"/>
                </a:cubicBezTo>
                <a:close/>
                <a:moveTo>
                  <a:pt x="252" y="70"/>
                </a:moveTo>
                <a:cubicBezTo>
                  <a:pt x="252" y="70"/>
                  <a:pt x="252" y="70"/>
                  <a:pt x="252" y="70"/>
                </a:cubicBezTo>
                <a:cubicBezTo>
                  <a:pt x="253" y="70"/>
                  <a:pt x="254" y="70"/>
                  <a:pt x="254" y="70"/>
                </a:cubicBezTo>
                <a:cubicBezTo>
                  <a:pt x="254" y="70"/>
                  <a:pt x="254" y="70"/>
                  <a:pt x="254" y="70"/>
                </a:cubicBezTo>
                <a:cubicBezTo>
                  <a:pt x="256" y="68"/>
                  <a:pt x="256" y="66"/>
                  <a:pt x="255" y="64"/>
                </a:cubicBezTo>
                <a:cubicBezTo>
                  <a:pt x="255" y="64"/>
                  <a:pt x="255" y="64"/>
                  <a:pt x="255" y="64"/>
                </a:cubicBezTo>
                <a:cubicBezTo>
                  <a:pt x="253" y="62"/>
                  <a:pt x="251" y="62"/>
                  <a:pt x="249" y="63"/>
                </a:cubicBezTo>
                <a:cubicBezTo>
                  <a:pt x="249" y="63"/>
                  <a:pt x="249" y="63"/>
                  <a:pt x="249" y="63"/>
                </a:cubicBezTo>
                <a:cubicBezTo>
                  <a:pt x="248" y="65"/>
                  <a:pt x="247" y="67"/>
                  <a:pt x="249" y="69"/>
                </a:cubicBezTo>
                <a:cubicBezTo>
                  <a:pt x="249" y="70"/>
                  <a:pt x="251" y="70"/>
                  <a:pt x="252" y="70"/>
                </a:cubicBezTo>
                <a:close/>
                <a:moveTo>
                  <a:pt x="271" y="55"/>
                </a:moveTo>
                <a:cubicBezTo>
                  <a:pt x="271" y="55"/>
                  <a:pt x="271" y="55"/>
                  <a:pt x="271" y="55"/>
                </a:cubicBezTo>
                <a:cubicBezTo>
                  <a:pt x="272" y="55"/>
                  <a:pt x="273" y="55"/>
                  <a:pt x="274" y="54"/>
                </a:cubicBezTo>
                <a:cubicBezTo>
                  <a:pt x="274" y="54"/>
                  <a:pt x="274" y="54"/>
                  <a:pt x="274" y="54"/>
                </a:cubicBezTo>
                <a:cubicBezTo>
                  <a:pt x="275" y="53"/>
                  <a:pt x="276" y="50"/>
                  <a:pt x="274" y="48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47"/>
                  <a:pt x="270" y="46"/>
                  <a:pt x="269" y="48"/>
                </a:cubicBezTo>
                <a:cubicBezTo>
                  <a:pt x="269" y="48"/>
                  <a:pt x="269" y="48"/>
                  <a:pt x="269" y="48"/>
                </a:cubicBezTo>
                <a:cubicBezTo>
                  <a:pt x="267" y="49"/>
                  <a:pt x="267" y="52"/>
                  <a:pt x="268" y="53"/>
                </a:cubicBezTo>
                <a:cubicBezTo>
                  <a:pt x="269" y="54"/>
                  <a:pt x="270" y="55"/>
                  <a:pt x="271" y="55"/>
                </a:cubicBezTo>
                <a:close/>
                <a:moveTo>
                  <a:pt x="291" y="39"/>
                </a:moveTo>
                <a:cubicBezTo>
                  <a:pt x="291" y="39"/>
                  <a:pt x="291" y="39"/>
                  <a:pt x="291" y="39"/>
                </a:cubicBezTo>
                <a:cubicBezTo>
                  <a:pt x="291" y="39"/>
                  <a:pt x="292" y="39"/>
                  <a:pt x="293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5" y="37"/>
                  <a:pt x="295" y="35"/>
                  <a:pt x="294" y="33"/>
                </a:cubicBezTo>
                <a:cubicBezTo>
                  <a:pt x="294" y="33"/>
                  <a:pt x="294" y="33"/>
                  <a:pt x="294" y="33"/>
                </a:cubicBezTo>
                <a:cubicBezTo>
                  <a:pt x="292" y="31"/>
                  <a:pt x="290" y="31"/>
                  <a:pt x="288" y="32"/>
                </a:cubicBezTo>
                <a:cubicBezTo>
                  <a:pt x="288" y="32"/>
                  <a:pt x="288" y="32"/>
                  <a:pt x="288" y="32"/>
                </a:cubicBezTo>
                <a:cubicBezTo>
                  <a:pt x="286" y="34"/>
                  <a:pt x="286" y="36"/>
                  <a:pt x="287" y="38"/>
                </a:cubicBezTo>
                <a:cubicBezTo>
                  <a:pt x="288" y="39"/>
                  <a:pt x="289" y="39"/>
                  <a:pt x="291" y="39"/>
                </a:cubicBezTo>
                <a:close/>
                <a:moveTo>
                  <a:pt x="310" y="24"/>
                </a:moveTo>
                <a:cubicBezTo>
                  <a:pt x="310" y="24"/>
                  <a:pt x="310" y="24"/>
                  <a:pt x="310" y="24"/>
                </a:cubicBezTo>
                <a:cubicBezTo>
                  <a:pt x="311" y="24"/>
                  <a:pt x="312" y="24"/>
                  <a:pt x="312" y="23"/>
                </a:cubicBezTo>
                <a:cubicBezTo>
                  <a:pt x="312" y="23"/>
                  <a:pt x="312" y="23"/>
                  <a:pt x="312" y="23"/>
                </a:cubicBezTo>
                <a:cubicBezTo>
                  <a:pt x="314" y="22"/>
                  <a:pt x="314" y="19"/>
                  <a:pt x="313" y="17"/>
                </a:cubicBezTo>
                <a:cubicBezTo>
                  <a:pt x="313" y="17"/>
                  <a:pt x="313" y="17"/>
                  <a:pt x="313" y="17"/>
                </a:cubicBezTo>
                <a:cubicBezTo>
                  <a:pt x="312" y="16"/>
                  <a:pt x="309" y="15"/>
                  <a:pt x="307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6" y="18"/>
                  <a:pt x="305" y="21"/>
                  <a:pt x="307" y="22"/>
                </a:cubicBezTo>
                <a:cubicBezTo>
                  <a:pt x="308" y="23"/>
                  <a:pt x="309" y="24"/>
                  <a:pt x="310" y="24"/>
                </a:cubicBezTo>
                <a:close/>
                <a:moveTo>
                  <a:pt x="7" y="71"/>
                </a:moveTo>
                <a:cubicBezTo>
                  <a:pt x="7" y="71"/>
                  <a:pt x="7" y="70"/>
                  <a:pt x="8" y="70"/>
                </a:cubicBezTo>
                <a:cubicBezTo>
                  <a:pt x="8" y="69"/>
                  <a:pt x="8" y="69"/>
                  <a:pt x="8" y="68"/>
                </a:cubicBezTo>
                <a:cubicBezTo>
                  <a:pt x="8" y="67"/>
                  <a:pt x="8" y="66"/>
                  <a:pt x="7" y="66"/>
                </a:cubicBezTo>
                <a:cubicBezTo>
                  <a:pt x="5" y="64"/>
                  <a:pt x="3" y="64"/>
                  <a:pt x="1" y="66"/>
                </a:cubicBezTo>
                <a:cubicBezTo>
                  <a:pt x="0" y="66"/>
                  <a:pt x="0" y="67"/>
                  <a:pt x="0" y="68"/>
                </a:cubicBezTo>
                <a:cubicBezTo>
                  <a:pt x="0" y="69"/>
                  <a:pt x="0" y="69"/>
                  <a:pt x="0" y="70"/>
                </a:cubicBezTo>
                <a:cubicBezTo>
                  <a:pt x="1" y="70"/>
                  <a:pt x="1" y="71"/>
                  <a:pt x="1" y="71"/>
                </a:cubicBezTo>
                <a:cubicBezTo>
                  <a:pt x="2" y="72"/>
                  <a:pt x="3" y="72"/>
                  <a:pt x="4" y="72"/>
                </a:cubicBezTo>
                <a:cubicBezTo>
                  <a:pt x="5" y="72"/>
                  <a:pt x="6" y="72"/>
                  <a:pt x="7" y="71"/>
                </a:cubicBezTo>
                <a:close/>
              </a:path>
            </a:pathLst>
          </a:custGeom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AF66E1F1-774A-D6CC-5969-FDE6F1820895}"/>
              </a:ext>
            </a:extLst>
          </p:cNvPr>
          <p:cNvSpPr>
            <a:spLocks noEditPoints="1"/>
          </p:cNvSpPr>
          <p:nvPr/>
        </p:nvSpPr>
        <p:spPr bwMode="auto">
          <a:xfrm>
            <a:off x="6642616" y="4701023"/>
            <a:ext cx="1025502" cy="222992"/>
          </a:xfrm>
          <a:custGeom>
            <a:avLst/>
            <a:gdLst>
              <a:gd name="T0" fmla="*/ 1 w 333"/>
              <a:gd name="T1" fmla="*/ 7 h 72"/>
              <a:gd name="T2" fmla="*/ 0 w 333"/>
              <a:gd name="T3" fmla="*/ 3 h 72"/>
              <a:gd name="T4" fmla="*/ 7 w 333"/>
              <a:gd name="T5" fmla="*/ 3 h 72"/>
              <a:gd name="T6" fmla="*/ 6 w 333"/>
              <a:gd name="T7" fmla="*/ 7 h 72"/>
              <a:gd name="T8" fmla="*/ 304 w 333"/>
              <a:gd name="T9" fmla="*/ 72 h 72"/>
              <a:gd name="T10" fmla="*/ 308 w 333"/>
              <a:gd name="T11" fmla="*/ 68 h 72"/>
              <a:gd name="T12" fmla="*/ 300 w 333"/>
              <a:gd name="T13" fmla="*/ 68 h 72"/>
              <a:gd name="T14" fmla="*/ 279 w 333"/>
              <a:gd name="T15" fmla="*/ 72 h 72"/>
              <a:gd name="T16" fmla="*/ 279 w 333"/>
              <a:gd name="T17" fmla="*/ 64 h 72"/>
              <a:gd name="T18" fmla="*/ 279 w 333"/>
              <a:gd name="T19" fmla="*/ 72 h 72"/>
              <a:gd name="T20" fmla="*/ 258 w 333"/>
              <a:gd name="T21" fmla="*/ 68 h 72"/>
              <a:gd name="T22" fmla="*/ 254 w 333"/>
              <a:gd name="T23" fmla="*/ 64 h 72"/>
              <a:gd name="T24" fmla="*/ 230 w 333"/>
              <a:gd name="T25" fmla="*/ 72 h 72"/>
              <a:gd name="T26" fmla="*/ 234 w 333"/>
              <a:gd name="T27" fmla="*/ 68 h 72"/>
              <a:gd name="T28" fmla="*/ 226 w 333"/>
              <a:gd name="T29" fmla="*/ 68 h 72"/>
              <a:gd name="T30" fmla="*/ 205 w 333"/>
              <a:gd name="T31" fmla="*/ 72 h 72"/>
              <a:gd name="T32" fmla="*/ 205 w 333"/>
              <a:gd name="T33" fmla="*/ 64 h 72"/>
              <a:gd name="T34" fmla="*/ 205 w 333"/>
              <a:gd name="T35" fmla="*/ 72 h 72"/>
              <a:gd name="T36" fmla="*/ 184 w 333"/>
              <a:gd name="T37" fmla="*/ 68 h 72"/>
              <a:gd name="T38" fmla="*/ 180 w 333"/>
              <a:gd name="T39" fmla="*/ 64 h 72"/>
              <a:gd name="T40" fmla="*/ 155 w 333"/>
              <a:gd name="T41" fmla="*/ 72 h 72"/>
              <a:gd name="T42" fmla="*/ 159 w 333"/>
              <a:gd name="T43" fmla="*/ 68 h 72"/>
              <a:gd name="T44" fmla="*/ 151 w 333"/>
              <a:gd name="T45" fmla="*/ 68 h 72"/>
              <a:gd name="T46" fmla="*/ 130 w 333"/>
              <a:gd name="T47" fmla="*/ 72 h 72"/>
              <a:gd name="T48" fmla="*/ 130 w 333"/>
              <a:gd name="T49" fmla="*/ 64 h 72"/>
              <a:gd name="T50" fmla="*/ 130 w 333"/>
              <a:gd name="T51" fmla="*/ 72 h 72"/>
              <a:gd name="T52" fmla="*/ 109 w 333"/>
              <a:gd name="T53" fmla="*/ 68 h 72"/>
              <a:gd name="T54" fmla="*/ 105 w 333"/>
              <a:gd name="T55" fmla="*/ 64 h 72"/>
              <a:gd name="T56" fmla="*/ 81 w 333"/>
              <a:gd name="T57" fmla="*/ 70 h 72"/>
              <a:gd name="T58" fmla="*/ 84 w 333"/>
              <a:gd name="T59" fmla="*/ 69 h 72"/>
              <a:gd name="T60" fmla="*/ 78 w 333"/>
              <a:gd name="T61" fmla="*/ 64 h 72"/>
              <a:gd name="T62" fmla="*/ 81 w 333"/>
              <a:gd name="T63" fmla="*/ 70 h 72"/>
              <a:gd name="T64" fmla="*/ 65 w 333"/>
              <a:gd name="T65" fmla="*/ 53 h 72"/>
              <a:gd name="T66" fmla="*/ 64 w 333"/>
              <a:gd name="T67" fmla="*/ 48 h 72"/>
              <a:gd name="T68" fmla="*/ 59 w 333"/>
              <a:gd name="T69" fmla="*/ 54 h 72"/>
              <a:gd name="T70" fmla="*/ 42 w 333"/>
              <a:gd name="T71" fmla="*/ 39 h 72"/>
              <a:gd name="T72" fmla="*/ 45 w 333"/>
              <a:gd name="T73" fmla="*/ 32 h 72"/>
              <a:gd name="T74" fmla="*/ 39 w 333"/>
              <a:gd name="T75" fmla="*/ 33 h 72"/>
              <a:gd name="T76" fmla="*/ 23 w 333"/>
              <a:gd name="T77" fmla="*/ 24 h 72"/>
              <a:gd name="T78" fmla="*/ 26 w 333"/>
              <a:gd name="T79" fmla="*/ 22 h 72"/>
              <a:gd name="T80" fmla="*/ 20 w 333"/>
              <a:gd name="T81" fmla="*/ 17 h 72"/>
              <a:gd name="T82" fmla="*/ 23 w 333"/>
              <a:gd name="T83" fmla="*/ 24 h 72"/>
              <a:gd name="T84" fmla="*/ 333 w 333"/>
              <a:gd name="T85" fmla="*/ 68 h 72"/>
              <a:gd name="T86" fmla="*/ 332 w 333"/>
              <a:gd name="T87" fmla="*/ 66 h 72"/>
              <a:gd name="T88" fmla="*/ 327 w 333"/>
              <a:gd name="T89" fmla="*/ 65 h 72"/>
              <a:gd name="T90" fmla="*/ 326 w 333"/>
              <a:gd name="T91" fmla="*/ 66 h 72"/>
              <a:gd name="T92" fmla="*/ 325 w 333"/>
              <a:gd name="T93" fmla="*/ 68 h 72"/>
              <a:gd name="T94" fmla="*/ 329 w 333"/>
              <a:gd name="T95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3" h="72">
                <a:moveTo>
                  <a:pt x="4" y="8"/>
                </a:moveTo>
                <a:cubicBezTo>
                  <a:pt x="3" y="8"/>
                  <a:pt x="3" y="8"/>
                  <a:pt x="2" y="8"/>
                </a:cubicBezTo>
                <a:cubicBezTo>
                  <a:pt x="2" y="8"/>
                  <a:pt x="1" y="8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5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5" y="0"/>
                  <a:pt x="6" y="2"/>
                </a:cubicBezTo>
                <a:cubicBezTo>
                  <a:pt x="7" y="2"/>
                  <a:pt x="7" y="2"/>
                  <a:pt x="7" y="3"/>
                </a:cubicBezTo>
                <a:cubicBezTo>
                  <a:pt x="8" y="3"/>
                  <a:pt x="8" y="4"/>
                  <a:pt x="8" y="4"/>
                </a:cubicBezTo>
                <a:cubicBezTo>
                  <a:pt x="8" y="5"/>
                  <a:pt x="8" y="5"/>
                  <a:pt x="7" y="6"/>
                </a:cubicBezTo>
                <a:cubicBezTo>
                  <a:pt x="7" y="6"/>
                  <a:pt x="7" y="7"/>
                  <a:pt x="6" y="7"/>
                </a:cubicBezTo>
                <a:cubicBezTo>
                  <a:pt x="6" y="8"/>
                  <a:pt x="6" y="8"/>
                  <a:pt x="5" y="8"/>
                </a:cubicBezTo>
                <a:cubicBezTo>
                  <a:pt x="5" y="8"/>
                  <a:pt x="4" y="8"/>
                  <a:pt x="4" y="8"/>
                </a:cubicBezTo>
                <a:close/>
                <a:moveTo>
                  <a:pt x="304" y="72"/>
                </a:moveTo>
                <a:cubicBezTo>
                  <a:pt x="304" y="72"/>
                  <a:pt x="304" y="72"/>
                  <a:pt x="304" y="72"/>
                </a:cubicBezTo>
                <a:cubicBezTo>
                  <a:pt x="306" y="72"/>
                  <a:pt x="308" y="71"/>
                  <a:pt x="308" y="68"/>
                </a:cubicBezTo>
                <a:cubicBezTo>
                  <a:pt x="308" y="68"/>
                  <a:pt x="308" y="68"/>
                  <a:pt x="308" y="68"/>
                </a:cubicBezTo>
                <a:cubicBezTo>
                  <a:pt x="308" y="66"/>
                  <a:pt x="306" y="64"/>
                  <a:pt x="304" y="64"/>
                </a:cubicBezTo>
                <a:cubicBezTo>
                  <a:pt x="304" y="64"/>
                  <a:pt x="304" y="64"/>
                  <a:pt x="304" y="64"/>
                </a:cubicBezTo>
                <a:cubicBezTo>
                  <a:pt x="302" y="64"/>
                  <a:pt x="300" y="66"/>
                  <a:pt x="300" y="68"/>
                </a:cubicBezTo>
                <a:cubicBezTo>
                  <a:pt x="300" y="71"/>
                  <a:pt x="302" y="72"/>
                  <a:pt x="304" y="72"/>
                </a:cubicBezTo>
                <a:close/>
                <a:moveTo>
                  <a:pt x="279" y="72"/>
                </a:moveTo>
                <a:cubicBezTo>
                  <a:pt x="279" y="72"/>
                  <a:pt x="279" y="72"/>
                  <a:pt x="279" y="72"/>
                </a:cubicBezTo>
                <a:cubicBezTo>
                  <a:pt x="281" y="72"/>
                  <a:pt x="283" y="71"/>
                  <a:pt x="283" y="68"/>
                </a:cubicBezTo>
                <a:cubicBezTo>
                  <a:pt x="283" y="68"/>
                  <a:pt x="283" y="68"/>
                  <a:pt x="283" y="68"/>
                </a:cubicBezTo>
                <a:cubicBezTo>
                  <a:pt x="283" y="66"/>
                  <a:pt x="281" y="64"/>
                  <a:pt x="279" y="64"/>
                </a:cubicBezTo>
                <a:cubicBezTo>
                  <a:pt x="279" y="64"/>
                  <a:pt x="279" y="64"/>
                  <a:pt x="279" y="64"/>
                </a:cubicBezTo>
                <a:cubicBezTo>
                  <a:pt x="277" y="64"/>
                  <a:pt x="275" y="66"/>
                  <a:pt x="275" y="68"/>
                </a:cubicBezTo>
                <a:cubicBezTo>
                  <a:pt x="275" y="71"/>
                  <a:pt x="277" y="72"/>
                  <a:pt x="279" y="72"/>
                </a:cubicBezTo>
                <a:close/>
                <a:moveTo>
                  <a:pt x="254" y="72"/>
                </a:moveTo>
                <a:cubicBezTo>
                  <a:pt x="254" y="72"/>
                  <a:pt x="254" y="72"/>
                  <a:pt x="254" y="72"/>
                </a:cubicBezTo>
                <a:cubicBezTo>
                  <a:pt x="257" y="72"/>
                  <a:pt x="258" y="71"/>
                  <a:pt x="258" y="68"/>
                </a:cubicBezTo>
                <a:cubicBezTo>
                  <a:pt x="258" y="68"/>
                  <a:pt x="258" y="68"/>
                  <a:pt x="258" y="68"/>
                </a:cubicBezTo>
                <a:cubicBezTo>
                  <a:pt x="258" y="66"/>
                  <a:pt x="257" y="64"/>
                  <a:pt x="254" y="64"/>
                </a:cubicBezTo>
                <a:cubicBezTo>
                  <a:pt x="254" y="64"/>
                  <a:pt x="254" y="64"/>
                  <a:pt x="254" y="64"/>
                </a:cubicBezTo>
                <a:cubicBezTo>
                  <a:pt x="252" y="64"/>
                  <a:pt x="250" y="66"/>
                  <a:pt x="250" y="68"/>
                </a:cubicBezTo>
                <a:cubicBezTo>
                  <a:pt x="250" y="71"/>
                  <a:pt x="252" y="72"/>
                  <a:pt x="254" y="72"/>
                </a:cubicBezTo>
                <a:close/>
                <a:moveTo>
                  <a:pt x="230" y="72"/>
                </a:moveTo>
                <a:cubicBezTo>
                  <a:pt x="230" y="72"/>
                  <a:pt x="230" y="72"/>
                  <a:pt x="230" y="72"/>
                </a:cubicBezTo>
                <a:cubicBezTo>
                  <a:pt x="232" y="72"/>
                  <a:pt x="234" y="71"/>
                  <a:pt x="234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4"/>
                  <a:pt x="230" y="64"/>
                </a:cubicBezTo>
                <a:cubicBezTo>
                  <a:pt x="230" y="64"/>
                  <a:pt x="230" y="64"/>
                  <a:pt x="230" y="64"/>
                </a:cubicBezTo>
                <a:cubicBezTo>
                  <a:pt x="227" y="64"/>
                  <a:pt x="226" y="66"/>
                  <a:pt x="226" y="68"/>
                </a:cubicBezTo>
                <a:cubicBezTo>
                  <a:pt x="226" y="71"/>
                  <a:pt x="227" y="72"/>
                  <a:pt x="230" y="72"/>
                </a:cubicBezTo>
                <a:close/>
                <a:moveTo>
                  <a:pt x="205" y="72"/>
                </a:moveTo>
                <a:cubicBezTo>
                  <a:pt x="205" y="72"/>
                  <a:pt x="205" y="72"/>
                  <a:pt x="205" y="72"/>
                </a:cubicBezTo>
                <a:cubicBezTo>
                  <a:pt x="207" y="72"/>
                  <a:pt x="209" y="71"/>
                  <a:pt x="209" y="68"/>
                </a:cubicBezTo>
                <a:cubicBezTo>
                  <a:pt x="209" y="68"/>
                  <a:pt x="209" y="68"/>
                  <a:pt x="209" y="68"/>
                </a:cubicBezTo>
                <a:cubicBezTo>
                  <a:pt x="209" y="66"/>
                  <a:pt x="207" y="64"/>
                  <a:pt x="205" y="64"/>
                </a:cubicBezTo>
                <a:cubicBezTo>
                  <a:pt x="205" y="64"/>
                  <a:pt x="205" y="64"/>
                  <a:pt x="205" y="64"/>
                </a:cubicBezTo>
                <a:cubicBezTo>
                  <a:pt x="203" y="64"/>
                  <a:pt x="201" y="66"/>
                  <a:pt x="201" y="68"/>
                </a:cubicBezTo>
                <a:cubicBezTo>
                  <a:pt x="201" y="71"/>
                  <a:pt x="203" y="72"/>
                  <a:pt x="205" y="72"/>
                </a:cubicBezTo>
                <a:close/>
                <a:moveTo>
                  <a:pt x="180" y="72"/>
                </a:moveTo>
                <a:cubicBezTo>
                  <a:pt x="180" y="72"/>
                  <a:pt x="180" y="72"/>
                  <a:pt x="180" y="72"/>
                </a:cubicBezTo>
                <a:cubicBezTo>
                  <a:pt x="182" y="72"/>
                  <a:pt x="184" y="71"/>
                  <a:pt x="184" y="68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4" y="66"/>
                  <a:pt x="182" y="64"/>
                  <a:pt x="180" y="64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78" y="64"/>
                  <a:pt x="176" y="66"/>
                  <a:pt x="176" y="68"/>
                </a:cubicBezTo>
                <a:cubicBezTo>
                  <a:pt x="176" y="71"/>
                  <a:pt x="178" y="72"/>
                  <a:pt x="180" y="72"/>
                </a:cubicBezTo>
                <a:close/>
                <a:moveTo>
                  <a:pt x="155" y="72"/>
                </a:moveTo>
                <a:cubicBezTo>
                  <a:pt x="155" y="72"/>
                  <a:pt x="155" y="72"/>
                  <a:pt x="155" y="72"/>
                </a:cubicBezTo>
                <a:cubicBezTo>
                  <a:pt x="157" y="72"/>
                  <a:pt x="159" y="71"/>
                  <a:pt x="159" y="68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9" y="66"/>
                  <a:pt x="157" y="64"/>
                  <a:pt x="155" y="64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3" y="64"/>
                  <a:pt x="151" y="66"/>
                  <a:pt x="151" y="68"/>
                </a:cubicBezTo>
                <a:cubicBezTo>
                  <a:pt x="151" y="71"/>
                  <a:pt x="153" y="72"/>
                  <a:pt x="155" y="72"/>
                </a:cubicBezTo>
                <a:close/>
                <a:moveTo>
                  <a:pt x="130" y="72"/>
                </a:moveTo>
                <a:cubicBezTo>
                  <a:pt x="130" y="72"/>
                  <a:pt x="130" y="72"/>
                  <a:pt x="130" y="72"/>
                </a:cubicBezTo>
                <a:cubicBezTo>
                  <a:pt x="132" y="72"/>
                  <a:pt x="134" y="71"/>
                  <a:pt x="134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34" y="66"/>
                  <a:pt x="132" y="64"/>
                  <a:pt x="13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28" y="64"/>
                  <a:pt x="126" y="66"/>
                  <a:pt x="126" y="68"/>
                </a:cubicBezTo>
                <a:cubicBezTo>
                  <a:pt x="126" y="71"/>
                  <a:pt x="128" y="72"/>
                  <a:pt x="130" y="72"/>
                </a:cubicBezTo>
                <a:close/>
                <a:moveTo>
                  <a:pt x="105" y="72"/>
                </a:moveTo>
                <a:cubicBezTo>
                  <a:pt x="105" y="72"/>
                  <a:pt x="105" y="72"/>
                  <a:pt x="105" y="72"/>
                </a:cubicBezTo>
                <a:cubicBezTo>
                  <a:pt x="108" y="72"/>
                  <a:pt x="109" y="71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6"/>
                  <a:pt x="108" y="64"/>
                  <a:pt x="105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3" y="64"/>
                  <a:pt x="101" y="66"/>
                  <a:pt x="101" y="68"/>
                </a:cubicBezTo>
                <a:cubicBezTo>
                  <a:pt x="101" y="71"/>
                  <a:pt x="103" y="72"/>
                  <a:pt x="105" y="72"/>
                </a:cubicBezTo>
                <a:close/>
                <a:moveTo>
                  <a:pt x="81" y="70"/>
                </a:moveTo>
                <a:cubicBezTo>
                  <a:pt x="81" y="70"/>
                  <a:pt x="81" y="70"/>
                  <a:pt x="81" y="70"/>
                </a:cubicBezTo>
                <a:cubicBezTo>
                  <a:pt x="82" y="70"/>
                  <a:pt x="84" y="70"/>
                  <a:pt x="84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7"/>
                  <a:pt x="85" y="65"/>
                  <a:pt x="84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2" y="62"/>
                  <a:pt x="79" y="62"/>
                  <a:pt x="78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77" y="66"/>
                  <a:pt x="77" y="68"/>
                  <a:pt x="79" y="70"/>
                </a:cubicBezTo>
                <a:cubicBezTo>
                  <a:pt x="79" y="70"/>
                  <a:pt x="80" y="70"/>
                  <a:pt x="81" y="70"/>
                </a:cubicBezTo>
                <a:close/>
                <a:moveTo>
                  <a:pt x="62" y="55"/>
                </a:moveTo>
                <a:cubicBezTo>
                  <a:pt x="62" y="55"/>
                  <a:pt x="62" y="55"/>
                  <a:pt x="62" y="55"/>
                </a:cubicBezTo>
                <a:cubicBezTo>
                  <a:pt x="63" y="55"/>
                  <a:pt x="64" y="54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6" y="52"/>
                  <a:pt x="66" y="49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3" y="46"/>
                  <a:pt x="60" y="47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7" y="50"/>
                  <a:pt x="58" y="53"/>
                  <a:pt x="59" y="54"/>
                </a:cubicBezTo>
                <a:cubicBezTo>
                  <a:pt x="60" y="55"/>
                  <a:pt x="61" y="55"/>
                  <a:pt x="62" y="55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9"/>
                  <a:pt x="45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7" y="36"/>
                  <a:pt x="47" y="34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3" y="31"/>
                  <a:pt x="41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5"/>
                  <a:pt x="38" y="37"/>
                  <a:pt x="40" y="38"/>
                </a:cubicBezTo>
                <a:cubicBezTo>
                  <a:pt x="41" y="39"/>
                  <a:pt x="42" y="39"/>
                  <a:pt x="42" y="39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1"/>
                  <a:pt x="27" y="18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4" y="15"/>
                  <a:pt x="21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9"/>
                  <a:pt x="19" y="22"/>
                  <a:pt x="21" y="23"/>
                </a:cubicBezTo>
                <a:cubicBezTo>
                  <a:pt x="21" y="24"/>
                  <a:pt x="22" y="24"/>
                  <a:pt x="23" y="24"/>
                </a:cubicBezTo>
                <a:close/>
                <a:moveTo>
                  <a:pt x="332" y="71"/>
                </a:moveTo>
                <a:cubicBezTo>
                  <a:pt x="332" y="71"/>
                  <a:pt x="332" y="70"/>
                  <a:pt x="333" y="70"/>
                </a:cubicBezTo>
                <a:cubicBezTo>
                  <a:pt x="333" y="69"/>
                  <a:pt x="333" y="69"/>
                  <a:pt x="333" y="68"/>
                </a:cubicBezTo>
                <a:cubicBezTo>
                  <a:pt x="333" y="68"/>
                  <a:pt x="333" y="68"/>
                  <a:pt x="333" y="68"/>
                </a:cubicBezTo>
                <a:cubicBezTo>
                  <a:pt x="333" y="67"/>
                  <a:pt x="333" y="67"/>
                  <a:pt x="333" y="67"/>
                </a:cubicBezTo>
                <a:cubicBezTo>
                  <a:pt x="333" y="67"/>
                  <a:pt x="332" y="66"/>
                  <a:pt x="332" y="66"/>
                </a:cubicBezTo>
                <a:cubicBezTo>
                  <a:pt x="332" y="66"/>
                  <a:pt x="332" y="66"/>
                  <a:pt x="332" y="66"/>
                </a:cubicBezTo>
                <a:cubicBezTo>
                  <a:pt x="331" y="65"/>
                  <a:pt x="329" y="64"/>
                  <a:pt x="328" y="64"/>
                </a:cubicBezTo>
                <a:cubicBezTo>
                  <a:pt x="328" y="64"/>
                  <a:pt x="328" y="65"/>
                  <a:pt x="327" y="65"/>
                </a:cubicBezTo>
                <a:cubicBezTo>
                  <a:pt x="327" y="65"/>
                  <a:pt x="327" y="65"/>
                  <a:pt x="327" y="65"/>
                </a:cubicBezTo>
                <a:cubicBezTo>
                  <a:pt x="327" y="65"/>
                  <a:pt x="326" y="65"/>
                  <a:pt x="326" y="66"/>
                </a:cubicBezTo>
                <a:cubicBezTo>
                  <a:pt x="326" y="66"/>
                  <a:pt x="326" y="66"/>
                  <a:pt x="326" y="66"/>
                </a:cubicBezTo>
                <a:cubicBezTo>
                  <a:pt x="325" y="66"/>
                  <a:pt x="325" y="67"/>
                  <a:pt x="325" y="67"/>
                </a:cubicBezTo>
                <a:cubicBezTo>
                  <a:pt x="325" y="67"/>
                  <a:pt x="325" y="67"/>
                  <a:pt x="325" y="68"/>
                </a:cubicBezTo>
                <a:cubicBezTo>
                  <a:pt x="325" y="68"/>
                  <a:pt x="325" y="68"/>
                  <a:pt x="325" y="68"/>
                </a:cubicBezTo>
                <a:cubicBezTo>
                  <a:pt x="325" y="69"/>
                  <a:pt x="325" y="70"/>
                  <a:pt x="326" y="71"/>
                </a:cubicBezTo>
                <a:cubicBezTo>
                  <a:pt x="327" y="72"/>
                  <a:pt x="327" y="72"/>
                  <a:pt x="327" y="72"/>
                </a:cubicBezTo>
                <a:cubicBezTo>
                  <a:pt x="328" y="72"/>
                  <a:pt x="328" y="72"/>
                  <a:pt x="329" y="72"/>
                </a:cubicBezTo>
                <a:cubicBezTo>
                  <a:pt x="330" y="72"/>
                  <a:pt x="331" y="72"/>
                  <a:pt x="332" y="71"/>
                </a:cubicBezTo>
                <a:close/>
              </a:path>
            </a:pathLst>
          </a:custGeom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7E97488B-1565-63DE-9717-CF27EFBC1B9D}"/>
              </a:ext>
            </a:extLst>
          </p:cNvPr>
          <p:cNvSpPr>
            <a:spLocks noEditPoints="1"/>
          </p:cNvSpPr>
          <p:nvPr/>
        </p:nvSpPr>
        <p:spPr bwMode="auto">
          <a:xfrm>
            <a:off x="3055304" y="1711382"/>
            <a:ext cx="1025502" cy="221695"/>
          </a:xfrm>
          <a:custGeom>
            <a:avLst/>
            <a:gdLst>
              <a:gd name="T0" fmla="*/ 326 w 333"/>
              <a:gd name="T1" fmla="*/ 69 h 72"/>
              <a:gd name="T2" fmla="*/ 332 w 333"/>
              <a:gd name="T3" fmla="*/ 65 h 72"/>
              <a:gd name="T4" fmla="*/ 332 w 333"/>
              <a:gd name="T5" fmla="*/ 70 h 72"/>
              <a:gd name="T6" fmla="*/ 310 w 333"/>
              <a:gd name="T7" fmla="*/ 56 h 72"/>
              <a:gd name="T8" fmla="*/ 312 w 333"/>
              <a:gd name="T9" fmla="*/ 49 h 72"/>
              <a:gd name="T10" fmla="*/ 307 w 333"/>
              <a:gd name="T11" fmla="*/ 50 h 72"/>
              <a:gd name="T12" fmla="*/ 291 w 333"/>
              <a:gd name="T13" fmla="*/ 41 h 72"/>
              <a:gd name="T14" fmla="*/ 294 w 333"/>
              <a:gd name="T15" fmla="*/ 39 h 72"/>
              <a:gd name="T16" fmla="*/ 287 w 333"/>
              <a:gd name="T17" fmla="*/ 34 h 72"/>
              <a:gd name="T18" fmla="*/ 291 w 333"/>
              <a:gd name="T19" fmla="*/ 41 h 72"/>
              <a:gd name="T20" fmla="*/ 274 w 333"/>
              <a:gd name="T21" fmla="*/ 24 h 72"/>
              <a:gd name="T22" fmla="*/ 274 w 333"/>
              <a:gd name="T23" fmla="*/ 18 h 72"/>
              <a:gd name="T24" fmla="*/ 269 w 333"/>
              <a:gd name="T25" fmla="*/ 24 h 72"/>
              <a:gd name="T26" fmla="*/ 252 w 333"/>
              <a:gd name="T27" fmla="*/ 10 h 72"/>
              <a:gd name="T28" fmla="*/ 254 w 333"/>
              <a:gd name="T29" fmla="*/ 2 h 72"/>
              <a:gd name="T30" fmla="*/ 249 w 333"/>
              <a:gd name="T31" fmla="*/ 3 h 72"/>
              <a:gd name="T32" fmla="*/ 228 w 333"/>
              <a:gd name="T33" fmla="*/ 8 h 72"/>
              <a:gd name="T34" fmla="*/ 232 w 333"/>
              <a:gd name="T35" fmla="*/ 4 h 72"/>
              <a:gd name="T36" fmla="*/ 224 w 333"/>
              <a:gd name="T37" fmla="*/ 4 h 72"/>
              <a:gd name="T38" fmla="*/ 203 w 333"/>
              <a:gd name="T39" fmla="*/ 8 h 72"/>
              <a:gd name="T40" fmla="*/ 203 w 333"/>
              <a:gd name="T41" fmla="*/ 0 h 72"/>
              <a:gd name="T42" fmla="*/ 203 w 333"/>
              <a:gd name="T43" fmla="*/ 8 h 72"/>
              <a:gd name="T44" fmla="*/ 182 w 333"/>
              <a:gd name="T45" fmla="*/ 4 h 72"/>
              <a:gd name="T46" fmla="*/ 178 w 333"/>
              <a:gd name="T47" fmla="*/ 0 h 72"/>
              <a:gd name="T48" fmla="*/ 153 w 333"/>
              <a:gd name="T49" fmla="*/ 8 h 72"/>
              <a:gd name="T50" fmla="*/ 157 w 333"/>
              <a:gd name="T51" fmla="*/ 4 h 72"/>
              <a:gd name="T52" fmla="*/ 149 w 333"/>
              <a:gd name="T53" fmla="*/ 4 h 72"/>
              <a:gd name="T54" fmla="*/ 128 w 333"/>
              <a:gd name="T55" fmla="*/ 8 h 72"/>
              <a:gd name="T56" fmla="*/ 128 w 333"/>
              <a:gd name="T57" fmla="*/ 0 h 72"/>
              <a:gd name="T58" fmla="*/ 128 w 333"/>
              <a:gd name="T59" fmla="*/ 8 h 72"/>
              <a:gd name="T60" fmla="*/ 107 w 333"/>
              <a:gd name="T61" fmla="*/ 4 h 72"/>
              <a:gd name="T62" fmla="*/ 103 w 333"/>
              <a:gd name="T63" fmla="*/ 0 h 72"/>
              <a:gd name="T64" fmla="*/ 79 w 333"/>
              <a:gd name="T65" fmla="*/ 8 h 72"/>
              <a:gd name="T66" fmla="*/ 83 w 333"/>
              <a:gd name="T67" fmla="*/ 4 h 72"/>
              <a:gd name="T68" fmla="*/ 75 w 333"/>
              <a:gd name="T69" fmla="*/ 4 h 72"/>
              <a:gd name="T70" fmla="*/ 54 w 333"/>
              <a:gd name="T71" fmla="*/ 8 h 72"/>
              <a:gd name="T72" fmla="*/ 54 w 333"/>
              <a:gd name="T73" fmla="*/ 0 h 72"/>
              <a:gd name="T74" fmla="*/ 54 w 333"/>
              <a:gd name="T75" fmla="*/ 8 h 72"/>
              <a:gd name="T76" fmla="*/ 33 w 333"/>
              <a:gd name="T77" fmla="*/ 4 h 72"/>
              <a:gd name="T78" fmla="*/ 29 w 333"/>
              <a:gd name="T79" fmla="*/ 0 h 72"/>
              <a:gd name="T80" fmla="*/ 7 w 333"/>
              <a:gd name="T81" fmla="*/ 6 h 72"/>
              <a:gd name="T82" fmla="*/ 7 w 333"/>
              <a:gd name="T83" fmla="*/ 1 h 72"/>
              <a:gd name="T84" fmla="*/ 2 w 333"/>
              <a:gd name="T85" fmla="*/ 0 h 72"/>
              <a:gd name="T86" fmla="*/ 0 w 333"/>
              <a:gd name="T87" fmla="*/ 2 h 72"/>
              <a:gd name="T88" fmla="*/ 2 w 333"/>
              <a:gd name="T89" fmla="*/ 7 h 72"/>
              <a:gd name="T90" fmla="*/ 4 w 333"/>
              <a:gd name="T91" fmla="*/ 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3" h="72">
                <a:moveTo>
                  <a:pt x="329" y="72"/>
                </a:moveTo>
                <a:cubicBezTo>
                  <a:pt x="328" y="72"/>
                  <a:pt x="327" y="71"/>
                  <a:pt x="327" y="70"/>
                </a:cubicBezTo>
                <a:cubicBezTo>
                  <a:pt x="326" y="70"/>
                  <a:pt x="326" y="70"/>
                  <a:pt x="326" y="69"/>
                </a:cubicBezTo>
                <a:cubicBezTo>
                  <a:pt x="325" y="69"/>
                  <a:pt x="325" y="68"/>
                  <a:pt x="325" y="68"/>
                </a:cubicBezTo>
                <a:cubicBezTo>
                  <a:pt x="325" y="67"/>
                  <a:pt x="326" y="66"/>
                  <a:pt x="327" y="65"/>
                </a:cubicBezTo>
                <a:cubicBezTo>
                  <a:pt x="328" y="63"/>
                  <a:pt x="331" y="63"/>
                  <a:pt x="332" y="65"/>
                </a:cubicBezTo>
                <a:cubicBezTo>
                  <a:pt x="333" y="66"/>
                  <a:pt x="333" y="67"/>
                  <a:pt x="333" y="68"/>
                </a:cubicBezTo>
                <a:cubicBezTo>
                  <a:pt x="333" y="68"/>
                  <a:pt x="333" y="69"/>
                  <a:pt x="333" y="69"/>
                </a:cubicBezTo>
                <a:cubicBezTo>
                  <a:pt x="333" y="70"/>
                  <a:pt x="333" y="70"/>
                  <a:pt x="332" y="70"/>
                </a:cubicBezTo>
                <a:cubicBezTo>
                  <a:pt x="331" y="71"/>
                  <a:pt x="330" y="72"/>
                  <a:pt x="329" y="72"/>
                </a:cubicBezTo>
                <a:close/>
                <a:moveTo>
                  <a:pt x="310" y="56"/>
                </a:moveTo>
                <a:cubicBezTo>
                  <a:pt x="310" y="56"/>
                  <a:pt x="310" y="56"/>
                  <a:pt x="310" y="56"/>
                </a:cubicBezTo>
                <a:cubicBezTo>
                  <a:pt x="311" y="56"/>
                  <a:pt x="312" y="56"/>
                  <a:pt x="313" y="55"/>
                </a:cubicBezTo>
                <a:cubicBezTo>
                  <a:pt x="313" y="55"/>
                  <a:pt x="313" y="55"/>
                  <a:pt x="313" y="55"/>
                </a:cubicBezTo>
                <a:cubicBezTo>
                  <a:pt x="314" y="53"/>
                  <a:pt x="314" y="50"/>
                  <a:pt x="312" y="49"/>
                </a:cubicBezTo>
                <a:cubicBezTo>
                  <a:pt x="312" y="49"/>
                  <a:pt x="312" y="49"/>
                  <a:pt x="312" y="49"/>
                </a:cubicBezTo>
                <a:cubicBezTo>
                  <a:pt x="311" y="48"/>
                  <a:pt x="308" y="48"/>
                  <a:pt x="307" y="50"/>
                </a:cubicBezTo>
                <a:cubicBezTo>
                  <a:pt x="307" y="50"/>
                  <a:pt x="307" y="50"/>
                  <a:pt x="307" y="50"/>
                </a:cubicBezTo>
                <a:cubicBezTo>
                  <a:pt x="305" y="51"/>
                  <a:pt x="306" y="54"/>
                  <a:pt x="307" y="55"/>
                </a:cubicBezTo>
                <a:cubicBezTo>
                  <a:pt x="308" y="56"/>
                  <a:pt x="309" y="56"/>
                  <a:pt x="310" y="56"/>
                </a:cubicBezTo>
                <a:close/>
                <a:moveTo>
                  <a:pt x="291" y="41"/>
                </a:moveTo>
                <a:cubicBezTo>
                  <a:pt x="291" y="41"/>
                  <a:pt x="291" y="41"/>
                  <a:pt x="291" y="41"/>
                </a:cubicBezTo>
                <a:cubicBezTo>
                  <a:pt x="292" y="41"/>
                  <a:pt x="293" y="40"/>
                  <a:pt x="294" y="39"/>
                </a:cubicBezTo>
                <a:cubicBezTo>
                  <a:pt x="294" y="39"/>
                  <a:pt x="294" y="39"/>
                  <a:pt x="294" y="39"/>
                </a:cubicBezTo>
                <a:cubicBezTo>
                  <a:pt x="295" y="37"/>
                  <a:pt x="295" y="35"/>
                  <a:pt x="293" y="3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1" y="32"/>
                  <a:pt x="289" y="32"/>
                  <a:pt x="287" y="34"/>
                </a:cubicBezTo>
                <a:cubicBezTo>
                  <a:pt x="287" y="34"/>
                  <a:pt x="287" y="34"/>
                  <a:pt x="287" y="34"/>
                </a:cubicBezTo>
                <a:cubicBezTo>
                  <a:pt x="286" y="36"/>
                  <a:pt x="286" y="38"/>
                  <a:pt x="288" y="40"/>
                </a:cubicBezTo>
                <a:cubicBezTo>
                  <a:pt x="289" y="40"/>
                  <a:pt x="290" y="41"/>
                  <a:pt x="291" y="41"/>
                </a:cubicBezTo>
                <a:close/>
                <a:moveTo>
                  <a:pt x="271" y="25"/>
                </a:moveTo>
                <a:cubicBezTo>
                  <a:pt x="271" y="25"/>
                  <a:pt x="271" y="25"/>
                  <a:pt x="271" y="25"/>
                </a:cubicBezTo>
                <a:cubicBezTo>
                  <a:pt x="272" y="25"/>
                  <a:pt x="273" y="25"/>
                  <a:pt x="274" y="24"/>
                </a:cubicBezTo>
                <a:cubicBezTo>
                  <a:pt x="274" y="24"/>
                  <a:pt x="274" y="24"/>
                  <a:pt x="274" y="24"/>
                </a:cubicBezTo>
                <a:cubicBezTo>
                  <a:pt x="276" y="22"/>
                  <a:pt x="275" y="19"/>
                  <a:pt x="274" y="18"/>
                </a:cubicBezTo>
                <a:cubicBezTo>
                  <a:pt x="274" y="18"/>
                  <a:pt x="274" y="18"/>
                  <a:pt x="274" y="18"/>
                </a:cubicBezTo>
                <a:cubicBezTo>
                  <a:pt x="272" y="17"/>
                  <a:pt x="269" y="17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7" y="23"/>
                  <a:pt x="269" y="24"/>
                </a:cubicBezTo>
                <a:cubicBezTo>
                  <a:pt x="269" y="25"/>
                  <a:pt x="270" y="25"/>
                  <a:pt x="271" y="25"/>
                </a:cubicBezTo>
                <a:close/>
                <a:moveTo>
                  <a:pt x="252" y="10"/>
                </a:moveTo>
                <a:cubicBezTo>
                  <a:pt x="252" y="10"/>
                  <a:pt x="252" y="10"/>
                  <a:pt x="252" y="10"/>
                </a:cubicBezTo>
                <a:cubicBezTo>
                  <a:pt x="253" y="10"/>
                  <a:pt x="254" y="9"/>
                  <a:pt x="255" y="8"/>
                </a:cubicBezTo>
                <a:cubicBezTo>
                  <a:pt x="255" y="8"/>
                  <a:pt x="255" y="8"/>
                  <a:pt x="255" y="8"/>
                </a:cubicBezTo>
                <a:cubicBezTo>
                  <a:pt x="256" y="6"/>
                  <a:pt x="256" y="4"/>
                  <a:pt x="254" y="2"/>
                </a:cubicBezTo>
                <a:cubicBezTo>
                  <a:pt x="254" y="2"/>
                  <a:pt x="254" y="2"/>
                  <a:pt x="254" y="2"/>
                </a:cubicBezTo>
                <a:cubicBezTo>
                  <a:pt x="253" y="1"/>
                  <a:pt x="250" y="1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7" y="5"/>
                  <a:pt x="248" y="7"/>
                  <a:pt x="249" y="9"/>
                </a:cubicBezTo>
                <a:cubicBezTo>
                  <a:pt x="250" y="9"/>
                  <a:pt x="251" y="10"/>
                  <a:pt x="252" y="10"/>
                </a:cubicBezTo>
                <a:close/>
                <a:moveTo>
                  <a:pt x="228" y="8"/>
                </a:moveTo>
                <a:cubicBezTo>
                  <a:pt x="228" y="8"/>
                  <a:pt x="228" y="8"/>
                  <a:pt x="228" y="8"/>
                </a:cubicBezTo>
                <a:cubicBezTo>
                  <a:pt x="230" y="8"/>
                  <a:pt x="232" y="6"/>
                  <a:pt x="232" y="4"/>
                </a:cubicBezTo>
                <a:cubicBezTo>
                  <a:pt x="232" y="4"/>
                  <a:pt x="232" y="4"/>
                  <a:pt x="232" y="4"/>
                </a:cubicBezTo>
                <a:cubicBezTo>
                  <a:pt x="232" y="1"/>
                  <a:pt x="230" y="0"/>
                  <a:pt x="228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25" y="0"/>
                  <a:pt x="224" y="1"/>
                  <a:pt x="224" y="4"/>
                </a:cubicBezTo>
                <a:cubicBezTo>
                  <a:pt x="224" y="6"/>
                  <a:pt x="225" y="8"/>
                  <a:pt x="228" y="8"/>
                </a:cubicBezTo>
                <a:close/>
                <a:moveTo>
                  <a:pt x="203" y="8"/>
                </a:moveTo>
                <a:cubicBezTo>
                  <a:pt x="203" y="8"/>
                  <a:pt x="203" y="8"/>
                  <a:pt x="203" y="8"/>
                </a:cubicBezTo>
                <a:cubicBezTo>
                  <a:pt x="205" y="8"/>
                  <a:pt x="207" y="6"/>
                  <a:pt x="207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1"/>
                  <a:pt x="205" y="0"/>
                  <a:pt x="203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1" y="0"/>
                  <a:pt x="199" y="1"/>
                  <a:pt x="199" y="4"/>
                </a:cubicBezTo>
                <a:cubicBezTo>
                  <a:pt x="199" y="6"/>
                  <a:pt x="201" y="8"/>
                  <a:pt x="203" y="8"/>
                </a:cubicBezTo>
                <a:close/>
                <a:moveTo>
                  <a:pt x="178" y="8"/>
                </a:moveTo>
                <a:cubicBezTo>
                  <a:pt x="178" y="8"/>
                  <a:pt x="178" y="8"/>
                  <a:pt x="178" y="8"/>
                </a:cubicBezTo>
                <a:cubicBezTo>
                  <a:pt x="180" y="8"/>
                  <a:pt x="182" y="6"/>
                  <a:pt x="182" y="4"/>
                </a:cubicBezTo>
                <a:cubicBezTo>
                  <a:pt x="182" y="4"/>
                  <a:pt x="182" y="4"/>
                  <a:pt x="182" y="4"/>
                </a:cubicBezTo>
                <a:cubicBezTo>
                  <a:pt x="182" y="1"/>
                  <a:pt x="180" y="0"/>
                  <a:pt x="178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6" y="0"/>
                  <a:pt x="174" y="1"/>
                  <a:pt x="174" y="4"/>
                </a:cubicBezTo>
                <a:cubicBezTo>
                  <a:pt x="174" y="6"/>
                  <a:pt x="176" y="8"/>
                  <a:pt x="178" y="8"/>
                </a:cubicBezTo>
                <a:close/>
                <a:moveTo>
                  <a:pt x="153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55" y="8"/>
                  <a:pt x="157" y="6"/>
                  <a:pt x="157" y="4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1"/>
                  <a:pt x="155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1" y="0"/>
                  <a:pt x="149" y="1"/>
                  <a:pt x="149" y="4"/>
                </a:cubicBezTo>
                <a:cubicBezTo>
                  <a:pt x="149" y="6"/>
                  <a:pt x="151" y="8"/>
                  <a:pt x="153" y="8"/>
                </a:cubicBezTo>
                <a:close/>
                <a:moveTo>
                  <a:pt x="12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30" y="8"/>
                  <a:pt x="132" y="6"/>
                  <a:pt x="132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32" y="1"/>
                  <a:pt x="130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6" y="0"/>
                  <a:pt x="124" y="1"/>
                  <a:pt x="124" y="4"/>
                </a:cubicBezTo>
                <a:cubicBezTo>
                  <a:pt x="124" y="6"/>
                  <a:pt x="126" y="8"/>
                  <a:pt x="128" y="8"/>
                </a:cubicBezTo>
                <a:close/>
                <a:moveTo>
                  <a:pt x="103" y="8"/>
                </a:moveTo>
                <a:cubicBezTo>
                  <a:pt x="103" y="8"/>
                  <a:pt x="103" y="8"/>
                  <a:pt x="103" y="8"/>
                </a:cubicBezTo>
                <a:cubicBezTo>
                  <a:pt x="106" y="8"/>
                  <a:pt x="107" y="6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1"/>
                  <a:pt x="106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99" y="1"/>
                  <a:pt x="99" y="4"/>
                </a:cubicBezTo>
                <a:cubicBezTo>
                  <a:pt x="99" y="6"/>
                  <a:pt x="101" y="8"/>
                  <a:pt x="103" y="8"/>
                </a:cubicBezTo>
                <a:close/>
                <a:moveTo>
                  <a:pt x="79" y="8"/>
                </a:moveTo>
                <a:cubicBezTo>
                  <a:pt x="79" y="8"/>
                  <a:pt x="79" y="8"/>
                  <a:pt x="79" y="8"/>
                </a:cubicBezTo>
                <a:cubicBezTo>
                  <a:pt x="81" y="8"/>
                  <a:pt x="83" y="6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1"/>
                  <a:pt x="81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6" y="0"/>
                  <a:pt x="75" y="1"/>
                  <a:pt x="75" y="4"/>
                </a:cubicBezTo>
                <a:cubicBezTo>
                  <a:pt x="75" y="6"/>
                  <a:pt x="76" y="8"/>
                  <a:pt x="79" y="8"/>
                </a:cubicBezTo>
                <a:close/>
                <a:moveTo>
                  <a:pt x="54" y="8"/>
                </a:moveTo>
                <a:cubicBezTo>
                  <a:pt x="54" y="8"/>
                  <a:pt x="54" y="8"/>
                  <a:pt x="54" y="8"/>
                </a:cubicBezTo>
                <a:cubicBezTo>
                  <a:pt x="56" y="8"/>
                  <a:pt x="58" y="6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1"/>
                  <a:pt x="56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50" y="1"/>
                  <a:pt x="50" y="4"/>
                </a:cubicBezTo>
                <a:cubicBezTo>
                  <a:pt x="50" y="6"/>
                  <a:pt x="51" y="8"/>
                  <a:pt x="54" y="8"/>
                </a:cubicBezTo>
                <a:close/>
                <a:moveTo>
                  <a:pt x="29" y="8"/>
                </a:moveTo>
                <a:cubicBezTo>
                  <a:pt x="29" y="8"/>
                  <a:pt x="29" y="8"/>
                  <a:pt x="29" y="8"/>
                </a:cubicBezTo>
                <a:cubicBezTo>
                  <a:pt x="31" y="8"/>
                  <a:pt x="33" y="6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1"/>
                  <a:pt x="31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5" y="4"/>
                </a:cubicBezTo>
                <a:cubicBezTo>
                  <a:pt x="25" y="6"/>
                  <a:pt x="27" y="8"/>
                  <a:pt x="29" y="8"/>
                </a:cubicBezTo>
                <a:close/>
                <a:moveTo>
                  <a:pt x="7" y="6"/>
                </a:move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3"/>
                  <a:pt x="8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8"/>
                  <a:pt x="3" y="8"/>
                </a:cubicBezTo>
                <a:cubicBezTo>
                  <a:pt x="3" y="8"/>
                  <a:pt x="4" y="8"/>
                  <a:pt x="4" y="8"/>
                </a:cubicBezTo>
                <a:cubicBezTo>
                  <a:pt x="5" y="8"/>
                  <a:pt x="6" y="7"/>
                  <a:pt x="7" y="6"/>
                </a:cubicBezTo>
                <a:close/>
              </a:path>
            </a:pathLst>
          </a:custGeom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E4E3EB0E-ABC1-ED89-B629-0106052012A7}"/>
              </a:ext>
            </a:extLst>
          </p:cNvPr>
          <p:cNvSpPr>
            <a:spLocks noEditPoints="1"/>
          </p:cNvSpPr>
          <p:nvPr/>
        </p:nvSpPr>
        <p:spPr bwMode="auto">
          <a:xfrm>
            <a:off x="6642616" y="1708789"/>
            <a:ext cx="1025502" cy="224288"/>
          </a:xfrm>
          <a:custGeom>
            <a:avLst/>
            <a:gdLst>
              <a:gd name="T0" fmla="*/ 0 w 333"/>
              <a:gd name="T1" fmla="*/ 70 h 73"/>
              <a:gd name="T2" fmla="*/ 0 w 333"/>
              <a:gd name="T3" fmla="*/ 67 h 73"/>
              <a:gd name="T4" fmla="*/ 6 w 333"/>
              <a:gd name="T5" fmla="*/ 66 h 73"/>
              <a:gd name="T6" fmla="*/ 8 w 333"/>
              <a:gd name="T7" fmla="*/ 68 h 73"/>
              <a:gd name="T8" fmla="*/ 6 w 333"/>
              <a:gd name="T9" fmla="*/ 71 h 73"/>
              <a:gd name="T10" fmla="*/ 23 w 333"/>
              <a:gd name="T11" fmla="*/ 57 h 73"/>
              <a:gd name="T12" fmla="*/ 26 w 333"/>
              <a:gd name="T13" fmla="*/ 51 h 73"/>
              <a:gd name="T14" fmla="*/ 21 w 333"/>
              <a:gd name="T15" fmla="*/ 50 h 73"/>
              <a:gd name="T16" fmla="*/ 42 w 333"/>
              <a:gd name="T17" fmla="*/ 42 h 73"/>
              <a:gd name="T18" fmla="*/ 45 w 333"/>
              <a:gd name="T19" fmla="*/ 41 h 73"/>
              <a:gd name="T20" fmla="*/ 40 w 333"/>
              <a:gd name="T21" fmla="*/ 35 h 73"/>
              <a:gd name="T22" fmla="*/ 42 w 333"/>
              <a:gd name="T23" fmla="*/ 42 h 73"/>
              <a:gd name="T24" fmla="*/ 64 w 333"/>
              <a:gd name="T25" fmla="*/ 25 h 73"/>
              <a:gd name="T26" fmla="*/ 65 w 333"/>
              <a:gd name="T27" fmla="*/ 20 h 73"/>
              <a:gd name="T28" fmla="*/ 59 w 333"/>
              <a:gd name="T29" fmla="*/ 25 h 73"/>
              <a:gd name="T30" fmla="*/ 81 w 333"/>
              <a:gd name="T31" fmla="*/ 11 h 73"/>
              <a:gd name="T32" fmla="*/ 84 w 333"/>
              <a:gd name="T33" fmla="*/ 4 h 73"/>
              <a:gd name="T34" fmla="*/ 79 w 333"/>
              <a:gd name="T35" fmla="*/ 3 h 73"/>
              <a:gd name="T36" fmla="*/ 304 w 333"/>
              <a:gd name="T37" fmla="*/ 9 h 73"/>
              <a:gd name="T38" fmla="*/ 308 w 333"/>
              <a:gd name="T39" fmla="*/ 5 h 73"/>
              <a:gd name="T40" fmla="*/ 300 w 333"/>
              <a:gd name="T41" fmla="*/ 5 h 73"/>
              <a:gd name="T42" fmla="*/ 279 w 333"/>
              <a:gd name="T43" fmla="*/ 9 h 73"/>
              <a:gd name="T44" fmla="*/ 279 w 333"/>
              <a:gd name="T45" fmla="*/ 1 h 73"/>
              <a:gd name="T46" fmla="*/ 279 w 333"/>
              <a:gd name="T47" fmla="*/ 9 h 73"/>
              <a:gd name="T48" fmla="*/ 258 w 333"/>
              <a:gd name="T49" fmla="*/ 5 h 73"/>
              <a:gd name="T50" fmla="*/ 254 w 333"/>
              <a:gd name="T51" fmla="*/ 1 h 73"/>
              <a:gd name="T52" fmla="*/ 230 w 333"/>
              <a:gd name="T53" fmla="*/ 9 h 73"/>
              <a:gd name="T54" fmla="*/ 234 w 333"/>
              <a:gd name="T55" fmla="*/ 5 h 73"/>
              <a:gd name="T56" fmla="*/ 226 w 333"/>
              <a:gd name="T57" fmla="*/ 5 h 73"/>
              <a:gd name="T58" fmla="*/ 205 w 333"/>
              <a:gd name="T59" fmla="*/ 9 h 73"/>
              <a:gd name="T60" fmla="*/ 205 w 333"/>
              <a:gd name="T61" fmla="*/ 1 h 73"/>
              <a:gd name="T62" fmla="*/ 205 w 333"/>
              <a:gd name="T63" fmla="*/ 9 h 73"/>
              <a:gd name="T64" fmla="*/ 184 w 333"/>
              <a:gd name="T65" fmla="*/ 5 h 73"/>
              <a:gd name="T66" fmla="*/ 180 w 333"/>
              <a:gd name="T67" fmla="*/ 1 h 73"/>
              <a:gd name="T68" fmla="*/ 155 w 333"/>
              <a:gd name="T69" fmla="*/ 9 h 73"/>
              <a:gd name="T70" fmla="*/ 159 w 333"/>
              <a:gd name="T71" fmla="*/ 5 h 73"/>
              <a:gd name="T72" fmla="*/ 151 w 333"/>
              <a:gd name="T73" fmla="*/ 5 h 73"/>
              <a:gd name="T74" fmla="*/ 130 w 333"/>
              <a:gd name="T75" fmla="*/ 9 h 73"/>
              <a:gd name="T76" fmla="*/ 130 w 333"/>
              <a:gd name="T77" fmla="*/ 1 h 73"/>
              <a:gd name="T78" fmla="*/ 130 w 333"/>
              <a:gd name="T79" fmla="*/ 9 h 73"/>
              <a:gd name="T80" fmla="*/ 109 w 333"/>
              <a:gd name="T81" fmla="*/ 5 h 73"/>
              <a:gd name="T82" fmla="*/ 105 w 333"/>
              <a:gd name="T83" fmla="*/ 1 h 73"/>
              <a:gd name="T84" fmla="*/ 332 w 333"/>
              <a:gd name="T85" fmla="*/ 7 h 73"/>
              <a:gd name="T86" fmla="*/ 333 w 333"/>
              <a:gd name="T87" fmla="*/ 5 h 73"/>
              <a:gd name="T88" fmla="*/ 333 w 333"/>
              <a:gd name="T89" fmla="*/ 3 h 73"/>
              <a:gd name="T90" fmla="*/ 326 w 333"/>
              <a:gd name="T91" fmla="*/ 2 h 73"/>
              <a:gd name="T92" fmla="*/ 325 w 333"/>
              <a:gd name="T93" fmla="*/ 4 h 73"/>
              <a:gd name="T94" fmla="*/ 325 w 333"/>
              <a:gd name="T95" fmla="*/ 6 h 73"/>
              <a:gd name="T96" fmla="*/ 327 w 333"/>
              <a:gd name="T97" fmla="*/ 8 h 73"/>
              <a:gd name="T98" fmla="*/ 329 w 333"/>
              <a:gd name="T99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3" h="73">
                <a:moveTo>
                  <a:pt x="4" y="73"/>
                </a:moveTo>
                <a:cubicBezTo>
                  <a:pt x="3" y="73"/>
                  <a:pt x="2" y="72"/>
                  <a:pt x="1" y="71"/>
                </a:cubicBezTo>
                <a:cubicBezTo>
                  <a:pt x="0" y="71"/>
                  <a:pt x="0" y="71"/>
                  <a:pt x="0" y="70"/>
                </a:cubicBezTo>
                <a:cubicBezTo>
                  <a:pt x="0" y="70"/>
                  <a:pt x="0" y="69"/>
                  <a:pt x="0" y="69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7"/>
                  <a:pt x="0" y="67"/>
                </a:cubicBezTo>
                <a:cubicBezTo>
                  <a:pt x="0" y="67"/>
                  <a:pt x="0" y="67"/>
                  <a:pt x="0" y="66"/>
                </a:cubicBezTo>
                <a:cubicBezTo>
                  <a:pt x="0" y="66"/>
                  <a:pt x="1" y="66"/>
                  <a:pt x="1" y="66"/>
                </a:cubicBezTo>
                <a:cubicBezTo>
                  <a:pt x="2" y="64"/>
                  <a:pt x="5" y="64"/>
                  <a:pt x="6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67"/>
                  <a:pt x="7" y="67"/>
                  <a:pt x="7" y="67"/>
                </a:cubicBezTo>
                <a:cubicBezTo>
                  <a:pt x="7" y="67"/>
                  <a:pt x="7" y="68"/>
                  <a:pt x="8" y="68"/>
                </a:cubicBezTo>
                <a:cubicBezTo>
                  <a:pt x="8" y="68"/>
                  <a:pt x="8" y="68"/>
                  <a:pt x="8" y="69"/>
                </a:cubicBezTo>
                <a:cubicBezTo>
                  <a:pt x="8" y="69"/>
                  <a:pt x="8" y="70"/>
                  <a:pt x="7" y="70"/>
                </a:cubicBezTo>
                <a:cubicBezTo>
                  <a:pt x="7" y="71"/>
                  <a:pt x="7" y="71"/>
                  <a:pt x="6" y="71"/>
                </a:cubicBezTo>
                <a:cubicBezTo>
                  <a:pt x="6" y="72"/>
                  <a:pt x="5" y="73"/>
                  <a:pt x="4" y="73"/>
                </a:cubicBezTo>
                <a:close/>
                <a:moveTo>
                  <a:pt x="23" y="57"/>
                </a:moveTo>
                <a:cubicBezTo>
                  <a:pt x="23" y="57"/>
                  <a:pt x="23" y="57"/>
                  <a:pt x="23" y="57"/>
                </a:cubicBezTo>
                <a:cubicBezTo>
                  <a:pt x="24" y="57"/>
                  <a:pt x="25" y="57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8" y="52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5" y="49"/>
                  <a:pt x="22" y="49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9" y="51"/>
                  <a:pt x="19" y="54"/>
                  <a:pt x="20" y="56"/>
                </a:cubicBezTo>
                <a:cubicBezTo>
                  <a:pt x="21" y="57"/>
                  <a:pt x="22" y="57"/>
                  <a:pt x="23" y="57"/>
                </a:cubicBezTo>
                <a:close/>
                <a:moveTo>
                  <a:pt x="42" y="42"/>
                </a:moveTo>
                <a:cubicBezTo>
                  <a:pt x="42" y="42"/>
                  <a:pt x="42" y="42"/>
                  <a:pt x="42" y="42"/>
                </a:cubicBezTo>
                <a:cubicBezTo>
                  <a:pt x="43" y="42"/>
                  <a:pt x="44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7" y="39"/>
                  <a:pt x="47" y="37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4" y="33"/>
                  <a:pt x="42" y="33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8" y="36"/>
                  <a:pt x="38" y="38"/>
                  <a:pt x="39" y="40"/>
                </a:cubicBezTo>
                <a:cubicBezTo>
                  <a:pt x="40" y="41"/>
                  <a:pt x="41" y="42"/>
                  <a:pt x="42" y="42"/>
                </a:cubicBezTo>
                <a:close/>
                <a:moveTo>
                  <a:pt x="62" y="26"/>
                </a:moveTo>
                <a:cubicBezTo>
                  <a:pt x="62" y="26"/>
                  <a:pt x="62" y="26"/>
                  <a:pt x="62" y="26"/>
                </a:cubicBezTo>
                <a:cubicBezTo>
                  <a:pt x="63" y="26"/>
                  <a:pt x="64" y="26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4"/>
                  <a:pt x="66" y="21"/>
                  <a:pt x="65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4" y="18"/>
                  <a:pt x="61" y="18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8" y="20"/>
                  <a:pt x="57" y="23"/>
                  <a:pt x="59" y="25"/>
                </a:cubicBezTo>
                <a:cubicBezTo>
                  <a:pt x="59" y="26"/>
                  <a:pt x="61" y="26"/>
                  <a:pt x="62" y="26"/>
                </a:cubicBezTo>
                <a:close/>
                <a:moveTo>
                  <a:pt x="81" y="11"/>
                </a:moveTo>
                <a:cubicBezTo>
                  <a:pt x="81" y="11"/>
                  <a:pt x="81" y="11"/>
                  <a:pt x="81" y="11"/>
                </a:cubicBezTo>
                <a:cubicBezTo>
                  <a:pt x="82" y="11"/>
                  <a:pt x="83" y="10"/>
                  <a:pt x="84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85" y="8"/>
                  <a:pt x="86" y="6"/>
                  <a:pt x="84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3" y="2"/>
                  <a:pt x="80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7" y="5"/>
                  <a:pt x="77" y="7"/>
                  <a:pt x="78" y="9"/>
                </a:cubicBezTo>
                <a:cubicBezTo>
                  <a:pt x="79" y="10"/>
                  <a:pt x="80" y="11"/>
                  <a:pt x="81" y="11"/>
                </a:cubicBezTo>
                <a:close/>
                <a:moveTo>
                  <a:pt x="304" y="9"/>
                </a:moveTo>
                <a:cubicBezTo>
                  <a:pt x="304" y="9"/>
                  <a:pt x="304" y="9"/>
                  <a:pt x="304" y="9"/>
                </a:cubicBezTo>
                <a:cubicBezTo>
                  <a:pt x="306" y="9"/>
                  <a:pt x="308" y="7"/>
                  <a:pt x="308" y="5"/>
                </a:cubicBezTo>
                <a:cubicBezTo>
                  <a:pt x="308" y="5"/>
                  <a:pt x="308" y="5"/>
                  <a:pt x="308" y="5"/>
                </a:cubicBezTo>
                <a:cubicBezTo>
                  <a:pt x="308" y="2"/>
                  <a:pt x="306" y="1"/>
                  <a:pt x="304" y="1"/>
                </a:cubicBezTo>
                <a:cubicBezTo>
                  <a:pt x="304" y="1"/>
                  <a:pt x="304" y="1"/>
                  <a:pt x="304" y="1"/>
                </a:cubicBezTo>
                <a:cubicBezTo>
                  <a:pt x="302" y="1"/>
                  <a:pt x="300" y="2"/>
                  <a:pt x="300" y="5"/>
                </a:cubicBezTo>
                <a:cubicBezTo>
                  <a:pt x="300" y="7"/>
                  <a:pt x="302" y="9"/>
                  <a:pt x="304" y="9"/>
                </a:cubicBezTo>
                <a:close/>
                <a:moveTo>
                  <a:pt x="279" y="9"/>
                </a:moveTo>
                <a:cubicBezTo>
                  <a:pt x="279" y="9"/>
                  <a:pt x="279" y="9"/>
                  <a:pt x="279" y="9"/>
                </a:cubicBezTo>
                <a:cubicBezTo>
                  <a:pt x="281" y="9"/>
                  <a:pt x="283" y="7"/>
                  <a:pt x="283" y="5"/>
                </a:cubicBezTo>
                <a:cubicBezTo>
                  <a:pt x="283" y="5"/>
                  <a:pt x="283" y="5"/>
                  <a:pt x="283" y="5"/>
                </a:cubicBezTo>
                <a:cubicBezTo>
                  <a:pt x="283" y="2"/>
                  <a:pt x="281" y="1"/>
                  <a:pt x="279" y="1"/>
                </a:cubicBezTo>
                <a:cubicBezTo>
                  <a:pt x="279" y="1"/>
                  <a:pt x="279" y="1"/>
                  <a:pt x="279" y="1"/>
                </a:cubicBezTo>
                <a:cubicBezTo>
                  <a:pt x="277" y="1"/>
                  <a:pt x="275" y="2"/>
                  <a:pt x="275" y="5"/>
                </a:cubicBezTo>
                <a:cubicBezTo>
                  <a:pt x="275" y="7"/>
                  <a:pt x="277" y="9"/>
                  <a:pt x="279" y="9"/>
                </a:cubicBezTo>
                <a:close/>
                <a:moveTo>
                  <a:pt x="254" y="9"/>
                </a:moveTo>
                <a:cubicBezTo>
                  <a:pt x="254" y="9"/>
                  <a:pt x="254" y="9"/>
                  <a:pt x="254" y="9"/>
                </a:cubicBezTo>
                <a:cubicBezTo>
                  <a:pt x="257" y="9"/>
                  <a:pt x="258" y="7"/>
                  <a:pt x="258" y="5"/>
                </a:cubicBezTo>
                <a:cubicBezTo>
                  <a:pt x="258" y="5"/>
                  <a:pt x="258" y="5"/>
                  <a:pt x="258" y="5"/>
                </a:cubicBezTo>
                <a:cubicBezTo>
                  <a:pt x="258" y="2"/>
                  <a:pt x="257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2" y="1"/>
                  <a:pt x="250" y="2"/>
                  <a:pt x="250" y="5"/>
                </a:cubicBezTo>
                <a:cubicBezTo>
                  <a:pt x="250" y="7"/>
                  <a:pt x="252" y="9"/>
                  <a:pt x="254" y="9"/>
                </a:cubicBezTo>
                <a:close/>
                <a:moveTo>
                  <a:pt x="230" y="9"/>
                </a:moveTo>
                <a:cubicBezTo>
                  <a:pt x="230" y="9"/>
                  <a:pt x="230" y="9"/>
                  <a:pt x="230" y="9"/>
                </a:cubicBezTo>
                <a:cubicBezTo>
                  <a:pt x="232" y="9"/>
                  <a:pt x="234" y="7"/>
                  <a:pt x="234" y="5"/>
                </a:cubicBezTo>
                <a:cubicBezTo>
                  <a:pt x="234" y="5"/>
                  <a:pt x="234" y="5"/>
                  <a:pt x="234" y="5"/>
                </a:cubicBezTo>
                <a:cubicBezTo>
                  <a:pt x="234" y="2"/>
                  <a:pt x="232" y="1"/>
                  <a:pt x="230" y="1"/>
                </a:cubicBezTo>
                <a:cubicBezTo>
                  <a:pt x="230" y="1"/>
                  <a:pt x="230" y="1"/>
                  <a:pt x="230" y="1"/>
                </a:cubicBezTo>
                <a:cubicBezTo>
                  <a:pt x="227" y="1"/>
                  <a:pt x="226" y="2"/>
                  <a:pt x="226" y="5"/>
                </a:cubicBezTo>
                <a:cubicBezTo>
                  <a:pt x="226" y="7"/>
                  <a:pt x="227" y="9"/>
                  <a:pt x="230" y="9"/>
                </a:cubicBezTo>
                <a:close/>
                <a:moveTo>
                  <a:pt x="205" y="9"/>
                </a:moveTo>
                <a:cubicBezTo>
                  <a:pt x="205" y="9"/>
                  <a:pt x="205" y="9"/>
                  <a:pt x="205" y="9"/>
                </a:cubicBezTo>
                <a:cubicBezTo>
                  <a:pt x="207" y="9"/>
                  <a:pt x="209" y="7"/>
                  <a:pt x="209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09" y="2"/>
                  <a:pt x="207" y="1"/>
                  <a:pt x="205" y="1"/>
                </a:cubicBezTo>
                <a:cubicBezTo>
                  <a:pt x="205" y="1"/>
                  <a:pt x="205" y="1"/>
                  <a:pt x="205" y="1"/>
                </a:cubicBezTo>
                <a:cubicBezTo>
                  <a:pt x="203" y="1"/>
                  <a:pt x="201" y="2"/>
                  <a:pt x="201" y="5"/>
                </a:cubicBezTo>
                <a:cubicBezTo>
                  <a:pt x="201" y="7"/>
                  <a:pt x="203" y="9"/>
                  <a:pt x="205" y="9"/>
                </a:cubicBezTo>
                <a:close/>
                <a:moveTo>
                  <a:pt x="180" y="9"/>
                </a:moveTo>
                <a:cubicBezTo>
                  <a:pt x="180" y="9"/>
                  <a:pt x="180" y="9"/>
                  <a:pt x="180" y="9"/>
                </a:cubicBezTo>
                <a:cubicBezTo>
                  <a:pt x="182" y="9"/>
                  <a:pt x="184" y="7"/>
                  <a:pt x="184" y="5"/>
                </a:cubicBezTo>
                <a:cubicBezTo>
                  <a:pt x="184" y="5"/>
                  <a:pt x="184" y="5"/>
                  <a:pt x="184" y="5"/>
                </a:cubicBezTo>
                <a:cubicBezTo>
                  <a:pt x="184" y="2"/>
                  <a:pt x="182" y="1"/>
                  <a:pt x="180" y="1"/>
                </a:cubicBezTo>
                <a:cubicBezTo>
                  <a:pt x="180" y="1"/>
                  <a:pt x="180" y="1"/>
                  <a:pt x="180" y="1"/>
                </a:cubicBezTo>
                <a:cubicBezTo>
                  <a:pt x="178" y="1"/>
                  <a:pt x="176" y="2"/>
                  <a:pt x="176" y="5"/>
                </a:cubicBezTo>
                <a:cubicBezTo>
                  <a:pt x="176" y="7"/>
                  <a:pt x="178" y="9"/>
                  <a:pt x="180" y="9"/>
                </a:cubicBezTo>
                <a:close/>
                <a:moveTo>
                  <a:pt x="155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7" y="9"/>
                  <a:pt x="159" y="7"/>
                  <a:pt x="159" y="5"/>
                </a:cubicBezTo>
                <a:cubicBezTo>
                  <a:pt x="159" y="5"/>
                  <a:pt x="159" y="5"/>
                  <a:pt x="159" y="5"/>
                </a:cubicBezTo>
                <a:cubicBezTo>
                  <a:pt x="159" y="2"/>
                  <a:pt x="157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3" y="1"/>
                  <a:pt x="151" y="2"/>
                  <a:pt x="151" y="5"/>
                </a:cubicBezTo>
                <a:cubicBezTo>
                  <a:pt x="151" y="7"/>
                  <a:pt x="153" y="9"/>
                  <a:pt x="155" y="9"/>
                </a:cubicBezTo>
                <a:close/>
                <a:moveTo>
                  <a:pt x="130" y="9"/>
                </a:moveTo>
                <a:cubicBezTo>
                  <a:pt x="130" y="9"/>
                  <a:pt x="130" y="9"/>
                  <a:pt x="130" y="9"/>
                </a:cubicBezTo>
                <a:cubicBezTo>
                  <a:pt x="132" y="9"/>
                  <a:pt x="134" y="7"/>
                  <a:pt x="134" y="5"/>
                </a:cubicBezTo>
                <a:cubicBezTo>
                  <a:pt x="134" y="5"/>
                  <a:pt x="134" y="5"/>
                  <a:pt x="134" y="5"/>
                </a:cubicBezTo>
                <a:cubicBezTo>
                  <a:pt x="134" y="2"/>
                  <a:pt x="132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28" y="1"/>
                  <a:pt x="126" y="2"/>
                  <a:pt x="126" y="5"/>
                </a:cubicBezTo>
                <a:cubicBezTo>
                  <a:pt x="126" y="7"/>
                  <a:pt x="128" y="9"/>
                  <a:pt x="130" y="9"/>
                </a:cubicBezTo>
                <a:close/>
                <a:moveTo>
                  <a:pt x="105" y="9"/>
                </a:moveTo>
                <a:cubicBezTo>
                  <a:pt x="105" y="9"/>
                  <a:pt x="105" y="9"/>
                  <a:pt x="105" y="9"/>
                </a:cubicBezTo>
                <a:cubicBezTo>
                  <a:pt x="108" y="9"/>
                  <a:pt x="109" y="7"/>
                  <a:pt x="109" y="5"/>
                </a:cubicBezTo>
                <a:cubicBezTo>
                  <a:pt x="109" y="5"/>
                  <a:pt x="109" y="5"/>
                  <a:pt x="109" y="5"/>
                </a:cubicBezTo>
                <a:cubicBezTo>
                  <a:pt x="109" y="2"/>
                  <a:pt x="108" y="1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3" y="1"/>
                  <a:pt x="101" y="2"/>
                  <a:pt x="101" y="5"/>
                </a:cubicBezTo>
                <a:cubicBezTo>
                  <a:pt x="101" y="7"/>
                  <a:pt x="103" y="9"/>
                  <a:pt x="105" y="9"/>
                </a:cubicBezTo>
                <a:close/>
                <a:moveTo>
                  <a:pt x="332" y="7"/>
                </a:moveTo>
                <a:cubicBezTo>
                  <a:pt x="332" y="7"/>
                  <a:pt x="332" y="7"/>
                  <a:pt x="332" y="7"/>
                </a:cubicBezTo>
                <a:cubicBezTo>
                  <a:pt x="332" y="7"/>
                  <a:pt x="333" y="6"/>
                  <a:pt x="333" y="6"/>
                </a:cubicBezTo>
                <a:cubicBezTo>
                  <a:pt x="333" y="6"/>
                  <a:pt x="333" y="6"/>
                  <a:pt x="333" y="5"/>
                </a:cubicBezTo>
                <a:cubicBezTo>
                  <a:pt x="333" y="5"/>
                  <a:pt x="333" y="5"/>
                  <a:pt x="333" y="5"/>
                </a:cubicBezTo>
                <a:cubicBezTo>
                  <a:pt x="333" y="4"/>
                  <a:pt x="333" y="4"/>
                  <a:pt x="333" y="4"/>
                </a:cubicBezTo>
                <a:cubicBezTo>
                  <a:pt x="333" y="4"/>
                  <a:pt x="333" y="3"/>
                  <a:pt x="333" y="3"/>
                </a:cubicBezTo>
                <a:cubicBezTo>
                  <a:pt x="333" y="3"/>
                  <a:pt x="332" y="3"/>
                  <a:pt x="332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0" y="0"/>
                  <a:pt x="328" y="0"/>
                  <a:pt x="326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5" y="3"/>
                  <a:pt x="325" y="3"/>
                  <a:pt x="325" y="3"/>
                </a:cubicBezTo>
                <a:cubicBezTo>
                  <a:pt x="325" y="3"/>
                  <a:pt x="325" y="4"/>
                  <a:pt x="325" y="4"/>
                </a:cubicBezTo>
                <a:cubicBezTo>
                  <a:pt x="325" y="4"/>
                  <a:pt x="325" y="4"/>
                  <a:pt x="325" y="5"/>
                </a:cubicBezTo>
                <a:cubicBezTo>
                  <a:pt x="325" y="5"/>
                  <a:pt x="325" y="5"/>
                  <a:pt x="325" y="5"/>
                </a:cubicBezTo>
                <a:cubicBezTo>
                  <a:pt x="325" y="6"/>
                  <a:pt x="325" y="6"/>
                  <a:pt x="325" y="6"/>
                </a:cubicBezTo>
                <a:cubicBezTo>
                  <a:pt x="325" y="6"/>
                  <a:pt x="325" y="7"/>
                  <a:pt x="326" y="7"/>
                </a:cubicBezTo>
                <a:cubicBezTo>
                  <a:pt x="326" y="7"/>
                  <a:pt x="326" y="7"/>
                  <a:pt x="326" y="7"/>
                </a:cubicBezTo>
                <a:cubicBezTo>
                  <a:pt x="326" y="8"/>
                  <a:pt x="327" y="8"/>
                  <a:pt x="327" y="8"/>
                </a:cubicBezTo>
                <a:cubicBezTo>
                  <a:pt x="327" y="8"/>
                  <a:pt x="327" y="8"/>
                  <a:pt x="327" y="8"/>
                </a:cubicBezTo>
                <a:cubicBezTo>
                  <a:pt x="328" y="8"/>
                  <a:pt x="328" y="9"/>
                  <a:pt x="328" y="9"/>
                </a:cubicBezTo>
                <a:cubicBezTo>
                  <a:pt x="328" y="9"/>
                  <a:pt x="329" y="9"/>
                  <a:pt x="329" y="9"/>
                </a:cubicBezTo>
                <a:cubicBezTo>
                  <a:pt x="330" y="9"/>
                  <a:pt x="331" y="8"/>
                  <a:pt x="332" y="7"/>
                </a:cubicBezTo>
                <a:close/>
              </a:path>
            </a:pathLst>
          </a:custGeom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2626C9-7583-9AA8-BDD5-61A92B17B9A6}"/>
              </a:ext>
            </a:extLst>
          </p:cNvPr>
          <p:cNvSpPr txBox="1"/>
          <p:nvPr/>
        </p:nvSpPr>
        <p:spPr>
          <a:xfrm>
            <a:off x="7462364" y="1505365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81E4EC-6AD2-C126-0217-B497C4C6B994}"/>
              </a:ext>
            </a:extLst>
          </p:cNvPr>
          <p:cNvSpPr txBox="1"/>
          <p:nvPr/>
        </p:nvSpPr>
        <p:spPr>
          <a:xfrm>
            <a:off x="7385902" y="4274407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E4178D-9019-2B38-7269-D5DB1CF9133B}"/>
              </a:ext>
            </a:extLst>
          </p:cNvPr>
          <p:cNvSpPr txBox="1"/>
          <p:nvPr/>
        </p:nvSpPr>
        <p:spPr>
          <a:xfrm>
            <a:off x="650418" y="1654319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E5A8E8-1EE4-E5BE-37D9-DE229D704932}"/>
              </a:ext>
            </a:extLst>
          </p:cNvPr>
          <p:cNvSpPr txBox="1"/>
          <p:nvPr/>
        </p:nvSpPr>
        <p:spPr>
          <a:xfrm>
            <a:off x="174186" y="3877454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9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6" grpId="0"/>
      <p:bldP spid="27" grpId="0"/>
      <p:bldP spid="2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DC69F31-ECD1-D578-1B45-B45C5FC0D0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6" t="2326" r="1300" b="1544"/>
          <a:stretch/>
        </p:blipFill>
        <p:spPr>
          <a:xfrm>
            <a:off x="0" y="894637"/>
            <a:ext cx="5192486" cy="4872253"/>
          </a:xfr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FC331B-C3A6-D6D0-AADC-AE0AABFE318C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3BC5AE9-E9E5-955D-A928-B13555A7A967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FBB67-BEA0-5813-7392-AF309542AD60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EC4583-179B-40D5-6690-BA220F14DBBE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28121AB-2712-B8AF-BF71-3E8647C95110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CA34BA-63AA-CFD2-DB8D-EC74CCBE68D1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Freeform 134">
            <a:hlinkClick r:id="rId3" action="ppaction://hlinksldjump"/>
            <a:extLst>
              <a:ext uri="{FF2B5EF4-FFF2-40B4-BE49-F238E27FC236}">
                <a16:creationId xmlns:a16="http://schemas.microsoft.com/office/drawing/2014/main" id="{A67DA8F3-555B-38F0-B051-D231614EA49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70">
            <a:hlinkClick r:id="rId4" action="ppaction://hlinksldjump"/>
            <a:extLst>
              <a:ext uri="{FF2B5EF4-FFF2-40B4-BE49-F238E27FC236}">
                <a16:creationId xmlns:a16="http://schemas.microsoft.com/office/drawing/2014/main" id="{0A6B7523-96A2-BE30-60B9-1ADC9A932EB8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79">
            <a:hlinkClick r:id="rId5" action="ppaction://hlinksldjump"/>
            <a:extLst>
              <a:ext uri="{FF2B5EF4-FFF2-40B4-BE49-F238E27FC236}">
                <a16:creationId xmlns:a16="http://schemas.microsoft.com/office/drawing/2014/main" id="{8B60D6EE-4F38-504D-DFBE-BC290E96C22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66">
            <a:hlinkClick r:id="rId6" action="ppaction://hlinksldjump"/>
            <a:extLst>
              <a:ext uri="{FF2B5EF4-FFF2-40B4-BE49-F238E27FC236}">
                <a16:creationId xmlns:a16="http://schemas.microsoft.com/office/drawing/2014/main" id="{C16479DE-B36F-71C2-0EF0-84B6F9125CD2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9">
            <a:hlinkClick r:id="rId7" action="ppaction://hlinksldjump"/>
            <a:extLst>
              <a:ext uri="{FF2B5EF4-FFF2-40B4-BE49-F238E27FC236}">
                <a16:creationId xmlns:a16="http://schemas.microsoft.com/office/drawing/2014/main" id="{6C571F03-7E7F-DF2A-4C12-7C5D523D3626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671005-87B7-40A9-F38B-9F910E0889F5}"/>
              </a:ext>
            </a:extLst>
          </p:cNvPr>
          <p:cNvSpPr txBox="1"/>
          <p:nvPr/>
        </p:nvSpPr>
        <p:spPr>
          <a:xfrm>
            <a:off x="5469708" y="1062650"/>
            <a:ext cx="4698108" cy="4939814"/>
          </a:xfrm>
          <a:prstGeom prst="rect">
            <a:avLst/>
          </a:prstGeom>
          <a:solidFill>
            <a:srgbClr val="F2F2F2">
              <a:alpha val="14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A9CA184-C98A-8B66-51B8-0A7218D03F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9EE202-6BF5-6D4E-A5FB-176CC87F13A0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4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D305E0E-C807-BF74-F981-EEBD8F0A2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9037" y="918837"/>
            <a:ext cx="4943596" cy="502032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D421E7-D676-62BA-AB8D-EE8EB71B2D3F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584E5E4-EB4D-04EE-093D-26C4B340D92C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08B497-DC21-4519-C3F5-B1804F146E0F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ED941E-7F2F-F5C6-22C9-6722B23A0011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22ECC64-356C-4C7D-53BF-934F1D5BD8CF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26355-2090-0B07-F62E-BD0DDEBACB5A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6CC5AEA2-00A8-BEED-9C8C-9CAAEBBD4F0E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22CF420-33E1-11F4-5B51-E0CBEEF6E787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3B44F5D1-A3AD-017C-DF1F-A60CA7FA07A3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FB6F8797-393C-23AA-9AEA-1F0BACBEFD27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E53E8A42-4884-3CE8-FE86-739849D8CE26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A0E739C-4877-B9F5-B0E0-E77653C706C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27E9158-7B08-B4C0-EA6B-37962A9613FD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76FBE52-EDF2-B2B5-2548-9E32DF22B316}"/>
              </a:ext>
            </a:extLst>
          </p:cNvPr>
          <p:cNvSpPr/>
          <p:nvPr/>
        </p:nvSpPr>
        <p:spPr>
          <a:xfrm>
            <a:off x="580335" y="1628886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62DA3E0-0BF3-58C7-7E8D-C65F26F1D928}"/>
              </a:ext>
            </a:extLst>
          </p:cNvPr>
          <p:cNvSpPr/>
          <p:nvPr/>
        </p:nvSpPr>
        <p:spPr>
          <a:xfrm>
            <a:off x="580335" y="2563875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4E3222-715D-5E3B-0C9D-AC4853A7704B}"/>
              </a:ext>
            </a:extLst>
          </p:cNvPr>
          <p:cNvSpPr/>
          <p:nvPr/>
        </p:nvSpPr>
        <p:spPr>
          <a:xfrm>
            <a:off x="580335" y="3498865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1B46FC6-779B-C0AB-2B83-3D7A79BB08AE}"/>
              </a:ext>
            </a:extLst>
          </p:cNvPr>
          <p:cNvSpPr/>
          <p:nvPr/>
        </p:nvSpPr>
        <p:spPr>
          <a:xfrm>
            <a:off x="580335" y="4395755"/>
            <a:ext cx="3664782" cy="700723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747227-B82E-12DE-8D2C-195E3209C1CA}"/>
              </a:ext>
            </a:extLst>
          </p:cNvPr>
          <p:cNvSpPr/>
          <p:nvPr/>
        </p:nvSpPr>
        <p:spPr>
          <a:xfrm>
            <a:off x="4341822" y="1628886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EB5BCAF-28AA-9B59-80EF-94E06DE47C19}"/>
              </a:ext>
            </a:extLst>
          </p:cNvPr>
          <p:cNvSpPr/>
          <p:nvPr/>
        </p:nvSpPr>
        <p:spPr>
          <a:xfrm>
            <a:off x="4341822" y="2563875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A72D1D3-6C16-2958-1AA5-CAF2A6CC9B24}"/>
              </a:ext>
            </a:extLst>
          </p:cNvPr>
          <p:cNvSpPr/>
          <p:nvPr/>
        </p:nvSpPr>
        <p:spPr>
          <a:xfrm>
            <a:off x="4341822" y="3498865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DF9A8BF-52F5-F39C-C161-C9744086213D}"/>
              </a:ext>
            </a:extLst>
          </p:cNvPr>
          <p:cNvSpPr/>
          <p:nvPr/>
        </p:nvSpPr>
        <p:spPr>
          <a:xfrm>
            <a:off x="4341822" y="4395755"/>
            <a:ext cx="68185" cy="700723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9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804134D-BC0C-0C30-BFE6-020A590BE338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F933C3-568A-B9FE-0DFE-8A75FBA03D50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7939B0-A933-8040-BCB7-806F0AB2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E6A4214-BE19-F07F-03FA-418B44A80FF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ABABFA-3357-BBA7-BE62-4D57035D5B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058BEA-1C42-E4EB-4329-C96AA1DA28B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35F2020-54B6-E233-F007-CAD4B7823AE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438C4A-5700-C1AE-039B-51FA259F5F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47D89-6C43-EEF4-D81E-7CBF4675C7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9BBAD37-F587-4C6D-72B2-568B6B54614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71D2AFE-6A5D-E6FF-45E7-94E79A03AA7B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E3B87A54-372B-B15B-AA35-1D98AE7BDA9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BF645866-A333-2B30-AC5F-FAA44F2545E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E69780-7CFA-21F9-4369-665DCDF4A647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9C0265-AF45-36DA-954E-EFFD725E46AA}"/>
              </a:ext>
            </a:extLst>
          </p:cNvPr>
          <p:cNvSpPr txBox="1"/>
          <p:nvPr/>
        </p:nvSpPr>
        <p:spPr>
          <a:xfrm>
            <a:off x="630195" y="1048715"/>
            <a:ext cx="9638526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49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2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804134D-BC0C-0C30-BFE6-020A590BE338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F933C3-568A-B9FE-0DFE-8A75FBA03D50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7939B0-A933-8040-BCB7-806F0AB2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E6A4214-BE19-F07F-03FA-418B44A80FF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و منابع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1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ABABFA-3357-BBA7-BE62-4D57035D5BE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058BEA-1C42-E4EB-4329-C96AA1DA28B9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35F2020-54B6-E233-F007-CAD4B7823AE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438C4A-5700-C1AE-039B-51FA259F5F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47D89-6C43-EEF4-D81E-7CBF4675C728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A9BBAD37-F587-4C6D-72B2-568B6B54614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71D2AFE-6A5D-E6FF-45E7-94E79A03AA7B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E3B87A54-372B-B15B-AA35-1D98AE7BDA97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BF645866-A333-2B30-AC5F-FAA44F2545E3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D8E69780-7CFA-21F9-4369-665DCDF4A647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2350-B777-4728-5399-9820FC5D07EB}"/>
              </a:ext>
            </a:extLst>
          </p:cNvPr>
          <p:cNvSpPr txBox="1"/>
          <p:nvPr/>
        </p:nvSpPr>
        <p:spPr>
          <a:xfrm>
            <a:off x="503833" y="1064849"/>
            <a:ext cx="8857894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dirty="0" err="1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</p:txBody>
      </p:sp>
    </p:spTree>
    <p:extLst>
      <p:ext uri="{BB962C8B-B14F-4D97-AF65-F5344CB8AC3E}">
        <p14:creationId xmlns:p14="http://schemas.microsoft.com/office/powerpoint/2010/main" val="25361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EF7F43-08A2-6619-BB7D-756066EBDBDC}"/>
              </a:ext>
            </a:extLst>
          </p:cNvPr>
          <p:cNvSpPr txBox="1"/>
          <p:nvPr/>
        </p:nvSpPr>
        <p:spPr>
          <a:xfrm>
            <a:off x="0" y="91673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</a:t>
            </a:r>
            <a:r>
              <a:rPr lang="fa-IR" sz="72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توجه شما</a:t>
            </a:r>
            <a:endParaRPr lang="en-US" sz="72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5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5A911AA-9097-1F75-D46A-4E6733870242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3601F0-E283-EFFC-8006-4B24B26FB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5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877D4C7E-E830-7284-08D4-670BB0DFFE5B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D09ECD35-2B91-2670-5C4D-3AA66F9603BE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37BCA5A3-835D-29C5-2C0E-A46EBE9E26BE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45602271-36BE-4FF2-80A7-346FEBCF6352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37BD64EE-6B81-CBB6-84C1-DFA62815FC08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12F8EAF-C584-3697-0C31-68D6B4BA056C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15CE514-5BEE-9FD1-2C33-64CBB63845DC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B496AC-FEC1-6234-448F-40C9367B9077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F5889F-7624-2834-3FEC-8769E85B76BE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92F486-ECA6-17EB-B1D6-03DF6F76A55D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1FB5D7-CC48-F876-0BF6-4090711DF74A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EEE04A7E-B092-8082-260C-D6228ABE33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r="12604"/>
          <a:stretch>
            <a:fillRect/>
          </a:stretch>
        </p:blipFill>
        <p:spPr/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56FFEE70-9F78-34CF-7145-1578A5ADF988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AE003B-63F1-A650-B1A9-0303D458A9BC}"/>
              </a:ext>
            </a:extLst>
          </p:cNvPr>
          <p:cNvGrpSpPr/>
          <p:nvPr/>
        </p:nvGrpSpPr>
        <p:grpSpPr>
          <a:xfrm>
            <a:off x="820388" y="4567761"/>
            <a:ext cx="4096845" cy="831045"/>
            <a:chOff x="820388" y="4567761"/>
            <a:chExt cx="4096845" cy="831045"/>
          </a:xfrm>
        </p:grpSpPr>
        <p:grpSp>
          <p:nvGrpSpPr>
            <p:cNvPr id="60" name="Google Shape;319;p17">
              <a:extLst>
                <a:ext uri="{FF2B5EF4-FFF2-40B4-BE49-F238E27FC236}">
                  <a16:creationId xmlns:a16="http://schemas.microsoft.com/office/drawing/2014/main" id="{5EE135D8-7DAF-83D5-98B1-D8116FD73FA0}"/>
                </a:ext>
              </a:extLst>
            </p:cNvPr>
            <p:cNvGrpSpPr/>
            <p:nvPr/>
          </p:nvGrpSpPr>
          <p:grpSpPr>
            <a:xfrm flipH="1">
              <a:off x="820388" y="4567761"/>
              <a:ext cx="4096845" cy="831045"/>
              <a:chOff x="6710556" y="5363520"/>
              <a:chExt cx="4294834" cy="871207"/>
            </a:xfrm>
          </p:grpSpPr>
          <p:sp>
            <p:nvSpPr>
              <p:cNvPr id="62" name="Google Shape;320;p17">
                <a:extLst>
                  <a:ext uri="{FF2B5EF4-FFF2-40B4-BE49-F238E27FC236}">
                    <a16:creationId xmlns:a16="http://schemas.microsoft.com/office/drawing/2014/main" id="{D92250E6-1F49-E355-E47D-766495466907}"/>
                  </a:ext>
                </a:extLst>
              </p:cNvPr>
              <p:cNvSpPr/>
              <p:nvPr/>
            </p:nvSpPr>
            <p:spPr>
              <a:xfrm>
                <a:off x="6834659" y="5363520"/>
                <a:ext cx="4170731" cy="871207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3" name="Google Shape;321;p17">
                <a:extLst>
                  <a:ext uri="{FF2B5EF4-FFF2-40B4-BE49-F238E27FC236}">
                    <a16:creationId xmlns:a16="http://schemas.microsoft.com/office/drawing/2014/main" id="{FD25739F-FC1E-5F29-43AE-EBAB5977720A}"/>
                  </a:ext>
                </a:extLst>
              </p:cNvPr>
              <p:cNvSpPr/>
              <p:nvPr/>
            </p:nvSpPr>
            <p:spPr>
              <a:xfrm>
                <a:off x="6710556" y="5389622"/>
                <a:ext cx="838936" cy="83893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3D0A9F2-1E39-D0D1-1FE9-10776469B831}"/>
                </a:ext>
              </a:extLst>
            </p:cNvPr>
            <p:cNvSpPr txBox="1"/>
            <p:nvPr/>
          </p:nvSpPr>
          <p:spPr>
            <a:xfrm flipH="1">
              <a:off x="1137792" y="4575860"/>
              <a:ext cx="2919989" cy="694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9" name="Freeform 21">
              <a:extLst>
                <a:ext uri="{FF2B5EF4-FFF2-40B4-BE49-F238E27FC236}">
                  <a16:creationId xmlns:a16="http://schemas.microsoft.com/office/drawing/2014/main" id="{72538CCB-8DB0-7777-858A-A9908BCD68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5007" y="4851937"/>
              <a:ext cx="334963" cy="273050"/>
            </a:xfrm>
            <a:custGeom>
              <a:avLst/>
              <a:gdLst>
                <a:gd name="T0" fmla="*/ 0 w 880"/>
                <a:gd name="T1" fmla="*/ 600 h 720"/>
                <a:gd name="T2" fmla="*/ 0 w 880"/>
                <a:gd name="T3" fmla="*/ 720 h 720"/>
                <a:gd name="T4" fmla="*/ 120 w 880"/>
                <a:gd name="T5" fmla="*/ 720 h 720"/>
                <a:gd name="T6" fmla="*/ 0 w 880"/>
                <a:gd name="T7" fmla="*/ 600 h 720"/>
                <a:gd name="T8" fmla="*/ 0 w 880"/>
                <a:gd name="T9" fmla="*/ 440 h 720"/>
                <a:gd name="T10" fmla="*/ 0 w 880"/>
                <a:gd name="T11" fmla="*/ 520 h 720"/>
                <a:gd name="T12" fmla="*/ 200 w 880"/>
                <a:gd name="T13" fmla="*/ 720 h 720"/>
                <a:gd name="T14" fmla="*/ 280 w 880"/>
                <a:gd name="T15" fmla="*/ 720 h 720"/>
                <a:gd name="T16" fmla="*/ 0 w 880"/>
                <a:gd name="T17" fmla="*/ 440 h 720"/>
                <a:gd name="T18" fmla="*/ 720 w 880"/>
                <a:gd name="T19" fmla="*/ 160 h 720"/>
                <a:gd name="T20" fmla="*/ 160 w 880"/>
                <a:gd name="T21" fmla="*/ 160 h 720"/>
                <a:gd name="T22" fmla="*/ 160 w 880"/>
                <a:gd name="T23" fmla="*/ 226 h 720"/>
                <a:gd name="T24" fmla="*/ 495 w 880"/>
                <a:gd name="T25" fmla="*/ 560 h 720"/>
                <a:gd name="T26" fmla="*/ 720 w 880"/>
                <a:gd name="T27" fmla="*/ 560 h 720"/>
                <a:gd name="T28" fmla="*/ 720 w 880"/>
                <a:gd name="T29" fmla="*/ 160 h 720"/>
                <a:gd name="T30" fmla="*/ 0 w 880"/>
                <a:gd name="T31" fmla="*/ 280 h 720"/>
                <a:gd name="T32" fmla="*/ 0 w 880"/>
                <a:gd name="T33" fmla="*/ 360 h 720"/>
                <a:gd name="T34" fmla="*/ 360 w 880"/>
                <a:gd name="T35" fmla="*/ 720 h 720"/>
                <a:gd name="T36" fmla="*/ 440 w 880"/>
                <a:gd name="T37" fmla="*/ 720 h 720"/>
                <a:gd name="T38" fmla="*/ 0 w 880"/>
                <a:gd name="T39" fmla="*/ 280 h 720"/>
                <a:gd name="T40" fmla="*/ 800 w 880"/>
                <a:gd name="T41" fmla="*/ 0 h 720"/>
                <a:gd name="T42" fmla="*/ 80 w 880"/>
                <a:gd name="T43" fmla="*/ 0 h 720"/>
                <a:gd name="T44" fmla="*/ 0 w 880"/>
                <a:gd name="T45" fmla="*/ 80 h 720"/>
                <a:gd name="T46" fmla="*/ 0 w 880"/>
                <a:gd name="T47" fmla="*/ 200 h 720"/>
                <a:gd name="T48" fmla="*/ 80 w 880"/>
                <a:gd name="T49" fmla="*/ 200 h 720"/>
                <a:gd name="T50" fmla="*/ 80 w 880"/>
                <a:gd name="T51" fmla="*/ 80 h 720"/>
                <a:gd name="T52" fmla="*/ 800 w 880"/>
                <a:gd name="T53" fmla="*/ 80 h 720"/>
                <a:gd name="T54" fmla="*/ 800 w 880"/>
                <a:gd name="T55" fmla="*/ 640 h 720"/>
                <a:gd name="T56" fmla="*/ 520 w 880"/>
                <a:gd name="T57" fmla="*/ 640 h 720"/>
                <a:gd name="T58" fmla="*/ 520 w 880"/>
                <a:gd name="T59" fmla="*/ 720 h 720"/>
                <a:gd name="T60" fmla="*/ 800 w 880"/>
                <a:gd name="T61" fmla="*/ 720 h 720"/>
                <a:gd name="T62" fmla="*/ 880 w 880"/>
                <a:gd name="T63" fmla="*/ 640 h 720"/>
                <a:gd name="T64" fmla="*/ 880 w 880"/>
                <a:gd name="T65" fmla="*/ 80 h 720"/>
                <a:gd name="T66" fmla="*/ 800 w 880"/>
                <a:gd name="T6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0" h="720">
                  <a:moveTo>
                    <a:pt x="0" y="600"/>
                  </a:moveTo>
                  <a:cubicBezTo>
                    <a:pt x="0" y="720"/>
                    <a:pt x="0" y="720"/>
                    <a:pt x="0" y="720"/>
                  </a:cubicBezTo>
                  <a:cubicBezTo>
                    <a:pt x="120" y="720"/>
                    <a:pt x="120" y="720"/>
                    <a:pt x="120" y="720"/>
                  </a:cubicBezTo>
                  <a:cubicBezTo>
                    <a:pt x="120" y="654"/>
                    <a:pt x="67" y="600"/>
                    <a:pt x="0" y="600"/>
                  </a:cubicBezTo>
                  <a:close/>
                  <a:moveTo>
                    <a:pt x="0" y="440"/>
                  </a:moveTo>
                  <a:cubicBezTo>
                    <a:pt x="0" y="520"/>
                    <a:pt x="0" y="520"/>
                    <a:pt x="0" y="520"/>
                  </a:cubicBezTo>
                  <a:cubicBezTo>
                    <a:pt x="111" y="520"/>
                    <a:pt x="200" y="610"/>
                    <a:pt x="200" y="720"/>
                  </a:cubicBezTo>
                  <a:cubicBezTo>
                    <a:pt x="280" y="720"/>
                    <a:pt x="280" y="720"/>
                    <a:pt x="280" y="720"/>
                  </a:cubicBezTo>
                  <a:cubicBezTo>
                    <a:pt x="280" y="566"/>
                    <a:pt x="155" y="440"/>
                    <a:pt x="0" y="440"/>
                  </a:cubicBezTo>
                  <a:close/>
                  <a:moveTo>
                    <a:pt x="720" y="160"/>
                  </a:moveTo>
                  <a:cubicBezTo>
                    <a:pt x="160" y="160"/>
                    <a:pt x="160" y="160"/>
                    <a:pt x="160" y="160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319" y="277"/>
                    <a:pt x="444" y="402"/>
                    <a:pt x="495" y="560"/>
                  </a:cubicBezTo>
                  <a:cubicBezTo>
                    <a:pt x="720" y="560"/>
                    <a:pt x="720" y="560"/>
                    <a:pt x="720" y="560"/>
                  </a:cubicBezTo>
                  <a:lnTo>
                    <a:pt x="720" y="160"/>
                  </a:lnTo>
                  <a:close/>
                  <a:moveTo>
                    <a:pt x="0" y="280"/>
                  </a:moveTo>
                  <a:cubicBezTo>
                    <a:pt x="0" y="360"/>
                    <a:pt x="0" y="360"/>
                    <a:pt x="0" y="360"/>
                  </a:cubicBezTo>
                  <a:cubicBezTo>
                    <a:pt x="199" y="360"/>
                    <a:pt x="360" y="522"/>
                    <a:pt x="360" y="720"/>
                  </a:cubicBezTo>
                  <a:cubicBezTo>
                    <a:pt x="440" y="720"/>
                    <a:pt x="440" y="720"/>
                    <a:pt x="440" y="720"/>
                  </a:cubicBezTo>
                  <a:cubicBezTo>
                    <a:pt x="440" y="477"/>
                    <a:pt x="243" y="280"/>
                    <a:pt x="0" y="280"/>
                  </a:cubicBezTo>
                  <a:close/>
                  <a:moveTo>
                    <a:pt x="80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0" y="80"/>
                    <a:pt x="800" y="80"/>
                    <a:pt x="800" y="80"/>
                  </a:cubicBezTo>
                  <a:cubicBezTo>
                    <a:pt x="800" y="640"/>
                    <a:pt x="800" y="640"/>
                    <a:pt x="800" y="640"/>
                  </a:cubicBezTo>
                  <a:cubicBezTo>
                    <a:pt x="520" y="640"/>
                    <a:pt x="520" y="640"/>
                    <a:pt x="520" y="640"/>
                  </a:cubicBezTo>
                  <a:cubicBezTo>
                    <a:pt x="520" y="720"/>
                    <a:pt x="520" y="720"/>
                    <a:pt x="520" y="720"/>
                  </a:cubicBezTo>
                  <a:cubicBezTo>
                    <a:pt x="800" y="720"/>
                    <a:pt x="800" y="720"/>
                    <a:pt x="800" y="720"/>
                  </a:cubicBezTo>
                  <a:cubicBezTo>
                    <a:pt x="844" y="720"/>
                    <a:pt x="880" y="684"/>
                    <a:pt x="880" y="640"/>
                  </a:cubicBezTo>
                  <a:cubicBezTo>
                    <a:pt x="880" y="80"/>
                    <a:pt x="880" y="80"/>
                    <a:pt x="880" y="80"/>
                  </a:cubicBezTo>
                  <a:cubicBezTo>
                    <a:pt x="880" y="36"/>
                    <a:pt x="844" y="0"/>
                    <a:pt x="8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552F74-225E-CB6C-0CAA-C8CFE91D9F2B}"/>
              </a:ext>
            </a:extLst>
          </p:cNvPr>
          <p:cNvGrpSpPr/>
          <p:nvPr/>
        </p:nvGrpSpPr>
        <p:grpSpPr>
          <a:xfrm>
            <a:off x="879579" y="3520622"/>
            <a:ext cx="4037654" cy="831045"/>
            <a:chOff x="879579" y="3520622"/>
            <a:chExt cx="4037654" cy="831045"/>
          </a:xfrm>
        </p:grpSpPr>
        <p:sp>
          <p:nvSpPr>
            <p:cNvPr id="50" name="Google Shape;320;p17">
              <a:extLst>
                <a:ext uri="{FF2B5EF4-FFF2-40B4-BE49-F238E27FC236}">
                  <a16:creationId xmlns:a16="http://schemas.microsoft.com/office/drawing/2014/main" id="{F1336240-D3A2-1275-66BD-C85218682465}"/>
                </a:ext>
              </a:extLst>
            </p:cNvPr>
            <p:cNvSpPr/>
            <p:nvPr/>
          </p:nvSpPr>
          <p:spPr>
            <a:xfrm flipH="1">
              <a:off x="879579" y="3520622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" name="Google Shape;311;p17">
              <a:extLst>
                <a:ext uri="{FF2B5EF4-FFF2-40B4-BE49-F238E27FC236}">
                  <a16:creationId xmlns:a16="http://schemas.microsoft.com/office/drawing/2014/main" id="{252C5986-D3E1-4F81-EE94-2AC00705280C}"/>
                </a:ext>
              </a:extLst>
            </p:cNvPr>
            <p:cNvSpPr/>
            <p:nvPr/>
          </p:nvSpPr>
          <p:spPr>
            <a:xfrm flipH="1">
              <a:off x="4116972" y="3544149"/>
              <a:ext cx="800261" cy="80026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A425E26-439E-17B8-A99B-FB8F69F92B34}"/>
                </a:ext>
              </a:extLst>
            </p:cNvPr>
            <p:cNvSpPr txBox="1"/>
            <p:nvPr/>
          </p:nvSpPr>
          <p:spPr>
            <a:xfrm flipH="1">
              <a:off x="1137792" y="3522464"/>
              <a:ext cx="2919989" cy="694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0" name="Freeform 22">
              <a:extLst>
                <a:ext uri="{FF2B5EF4-FFF2-40B4-BE49-F238E27FC236}">
                  <a16:creationId xmlns:a16="http://schemas.microsoft.com/office/drawing/2014/main" id="{5B3F10DB-5E8E-61D2-4882-E25CC1F2F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8469" y="3796071"/>
              <a:ext cx="334963" cy="260350"/>
            </a:xfrm>
            <a:custGeom>
              <a:avLst/>
              <a:gdLst>
                <a:gd name="T0" fmla="*/ 800 w 880"/>
                <a:gd name="T1" fmla="*/ 0 h 680"/>
                <a:gd name="T2" fmla="*/ 80 w 880"/>
                <a:gd name="T3" fmla="*/ 0 h 680"/>
                <a:gd name="T4" fmla="*/ 0 w 880"/>
                <a:gd name="T5" fmla="*/ 80 h 680"/>
                <a:gd name="T6" fmla="*/ 0 w 880"/>
                <a:gd name="T7" fmla="*/ 600 h 680"/>
                <a:gd name="T8" fmla="*/ 80 w 880"/>
                <a:gd name="T9" fmla="*/ 680 h 680"/>
                <a:gd name="T10" fmla="*/ 800 w 880"/>
                <a:gd name="T11" fmla="*/ 680 h 680"/>
                <a:gd name="T12" fmla="*/ 880 w 880"/>
                <a:gd name="T13" fmla="*/ 600 h 680"/>
                <a:gd name="T14" fmla="*/ 880 w 880"/>
                <a:gd name="T15" fmla="*/ 80 h 680"/>
                <a:gd name="T16" fmla="*/ 800 w 880"/>
                <a:gd name="T17" fmla="*/ 0 h 680"/>
                <a:gd name="T18" fmla="*/ 240 w 880"/>
                <a:gd name="T19" fmla="*/ 320 h 680"/>
                <a:gd name="T20" fmla="*/ 240 w 880"/>
                <a:gd name="T21" fmla="*/ 400 h 680"/>
                <a:gd name="T22" fmla="*/ 160 w 880"/>
                <a:gd name="T23" fmla="*/ 400 h 680"/>
                <a:gd name="T24" fmla="*/ 160 w 880"/>
                <a:gd name="T25" fmla="*/ 320 h 680"/>
                <a:gd name="T26" fmla="*/ 240 w 880"/>
                <a:gd name="T27" fmla="*/ 320 h 680"/>
                <a:gd name="T28" fmla="*/ 160 w 880"/>
                <a:gd name="T29" fmla="*/ 240 h 680"/>
                <a:gd name="T30" fmla="*/ 160 w 880"/>
                <a:gd name="T31" fmla="*/ 160 h 680"/>
                <a:gd name="T32" fmla="*/ 240 w 880"/>
                <a:gd name="T33" fmla="*/ 160 h 680"/>
                <a:gd name="T34" fmla="*/ 240 w 880"/>
                <a:gd name="T35" fmla="*/ 240 h 680"/>
                <a:gd name="T36" fmla="*/ 160 w 880"/>
                <a:gd name="T37" fmla="*/ 240 h 680"/>
                <a:gd name="T38" fmla="*/ 400 w 880"/>
                <a:gd name="T39" fmla="*/ 320 h 680"/>
                <a:gd name="T40" fmla="*/ 400 w 880"/>
                <a:gd name="T41" fmla="*/ 400 h 680"/>
                <a:gd name="T42" fmla="*/ 320 w 880"/>
                <a:gd name="T43" fmla="*/ 400 h 680"/>
                <a:gd name="T44" fmla="*/ 320 w 880"/>
                <a:gd name="T45" fmla="*/ 320 h 680"/>
                <a:gd name="T46" fmla="*/ 400 w 880"/>
                <a:gd name="T47" fmla="*/ 320 h 680"/>
                <a:gd name="T48" fmla="*/ 320 w 880"/>
                <a:gd name="T49" fmla="*/ 240 h 680"/>
                <a:gd name="T50" fmla="*/ 320 w 880"/>
                <a:gd name="T51" fmla="*/ 160 h 680"/>
                <a:gd name="T52" fmla="*/ 400 w 880"/>
                <a:gd name="T53" fmla="*/ 160 h 680"/>
                <a:gd name="T54" fmla="*/ 400 w 880"/>
                <a:gd name="T55" fmla="*/ 240 h 680"/>
                <a:gd name="T56" fmla="*/ 320 w 880"/>
                <a:gd name="T57" fmla="*/ 240 h 680"/>
                <a:gd name="T58" fmla="*/ 600 w 880"/>
                <a:gd name="T59" fmla="*/ 480 h 680"/>
                <a:gd name="T60" fmla="*/ 600 w 880"/>
                <a:gd name="T61" fmla="*/ 520 h 680"/>
                <a:gd name="T62" fmla="*/ 280 w 880"/>
                <a:gd name="T63" fmla="*/ 520 h 680"/>
                <a:gd name="T64" fmla="*/ 280 w 880"/>
                <a:gd name="T65" fmla="*/ 480 h 680"/>
                <a:gd name="T66" fmla="*/ 600 w 880"/>
                <a:gd name="T67" fmla="*/ 480 h 680"/>
                <a:gd name="T68" fmla="*/ 560 w 880"/>
                <a:gd name="T69" fmla="*/ 320 h 680"/>
                <a:gd name="T70" fmla="*/ 560 w 880"/>
                <a:gd name="T71" fmla="*/ 400 h 680"/>
                <a:gd name="T72" fmla="*/ 480 w 880"/>
                <a:gd name="T73" fmla="*/ 400 h 680"/>
                <a:gd name="T74" fmla="*/ 480 w 880"/>
                <a:gd name="T75" fmla="*/ 320 h 680"/>
                <a:gd name="T76" fmla="*/ 560 w 880"/>
                <a:gd name="T77" fmla="*/ 320 h 680"/>
                <a:gd name="T78" fmla="*/ 480 w 880"/>
                <a:gd name="T79" fmla="*/ 240 h 680"/>
                <a:gd name="T80" fmla="*/ 480 w 880"/>
                <a:gd name="T81" fmla="*/ 160 h 680"/>
                <a:gd name="T82" fmla="*/ 560 w 880"/>
                <a:gd name="T83" fmla="*/ 160 h 680"/>
                <a:gd name="T84" fmla="*/ 560 w 880"/>
                <a:gd name="T85" fmla="*/ 240 h 680"/>
                <a:gd name="T86" fmla="*/ 480 w 880"/>
                <a:gd name="T87" fmla="*/ 240 h 680"/>
                <a:gd name="T88" fmla="*/ 640 w 880"/>
                <a:gd name="T89" fmla="*/ 400 h 680"/>
                <a:gd name="T90" fmla="*/ 640 w 880"/>
                <a:gd name="T91" fmla="*/ 320 h 680"/>
                <a:gd name="T92" fmla="*/ 720 w 880"/>
                <a:gd name="T93" fmla="*/ 320 h 680"/>
                <a:gd name="T94" fmla="*/ 720 w 880"/>
                <a:gd name="T95" fmla="*/ 400 h 680"/>
                <a:gd name="T96" fmla="*/ 640 w 880"/>
                <a:gd name="T97" fmla="*/ 400 h 680"/>
                <a:gd name="T98" fmla="*/ 720 w 880"/>
                <a:gd name="T99" fmla="*/ 240 h 680"/>
                <a:gd name="T100" fmla="*/ 640 w 880"/>
                <a:gd name="T101" fmla="*/ 240 h 680"/>
                <a:gd name="T102" fmla="*/ 640 w 880"/>
                <a:gd name="T103" fmla="*/ 160 h 680"/>
                <a:gd name="T104" fmla="*/ 720 w 880"/>
                <a:gd name="T105" fmla="*/ 160 h 680"/>
                <a:gd name="T106" fmla="*/ 720 w 880"/>
                <a:gd name="T107" fmla="*/ 2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0" h="680">
                  <a:moveTo>
                    <a:pt x="80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44"/>
                    <a:pt x="36" y="680"/>
                    <a:pt x="80" y="680"/>
                  </a:cubicBezTo>
                  <a:cubicBezTo>
                    <a:pt x="800" y="680"/>
                    <a:pt x="800" y="680"/>
                    <a:pt x="800" y="680"/>
                  </a:cubicBezTo>
                  <a:cubicBezTo>
                    <a:pt x="844" y="680"/>
                    <a:pt x="880" y="644"/>
                    <a:pt x="880" y="600"/>
                  </a:cubicBezTo>
                  <a:cubicBezTo>
                    <a:pt x="880" y="80"/>
                    <a:pt x="880" y="80"/>
                    <a:pt x="880" y="80"/>
                  </a:cubicBezTo>
                  <a:cubicBezTo>
                    <a:pt x="880" y="36"/>
                    <a:pt x="844" y="0"/>
                    <a:pt x="800" y="0"/>
                  </a:cubicBezTo>
                  <a:close/>
                  <a:moveTo>
                    <a:pt x="240" y="320"/>
                  </a:moveTo>
                  <a:cubicBezTo>
                    <a:pt x="240" y="400"/>
                    <a:pt x="240" y="400"/>
                    <a:pt x="240" y="400"/>
                  </a:cubicBezTo>
                  <a:cubicBezTo>
                    <a:pt x="160" y="400"/>
                    <a:pt x="160" y="400"/>
                    <a:pt x="160" y="400"/>
                  </a:cubicBezTo>
                  <a:cubicBezTo>
                    <a:pt x="160" y="320"/>
                    <a:pt x="160" y="320"/>
                    <a:pt x="160" y="320"/>
                  </a:cubicBezTo>
                  <a:lnTo>
                    <a:pt x="240" y="320"/>
                  </a:lnTo>
                  <a:close/>
                  <a:moveTo>
                    <a:pt x="160" y="240"/>
                  </a:moveTo>
                  <a:cubicBezTo>
                    <a:pt x="160" y="160"/>
                    <a:pt x="160" y="160"/>
                    <a:pt x="160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0" y="240"/>
                    <a:pt x="240" y="240"/>
                    <a:pt x="240" y="240"/>
                  </a:cubicBezTo>
                  <a:lnTo>
                    <a:pt x="160" y="240"/>
                  </a:lnTo>
                  <a:close/>
                  <a:moveTo>
                    <a:pt x="400" y="32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320" y="400"/>
                    <a:pt x="320" y="400"/>
                    <a:pt x="320" y="400"/>
                  </a:cubicBezTo>
                  <a:cubicBezTo>
                    <a:pt x="320" y="320"/>
                    <a:pt x="320" y="320"/>
                    <a:pt x="320" y="320"/>
                  </a:cubicBezTo>
                  <a:lnTo>
                    <a:pt x="400" y="320"/>
                  </a:lnTo>
                  <a:close/>
                  <a:moveTo>
                    <a:pt x="320" y="240"/>
                  </a:moveTo>
                  <a:cubicBezTo>
                    <a:pt x="320" y="160"/>
                    <a:pt x="320" y="160"/>
                    <a:pt x="32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240"/>
                    <a:pt x="400" y="240"/>
                    <a:pt x="400" y="240"/>
                  </a:cubicBezTo>
                  <a:lnTo>
                    <a:pt x="320" y="240"/>
                  </a:lnTo>
                  <a:close/>
                  <a:moveTo>
                    <a:pt x="600" y="480"/>
                  </a:moveTo>
                  <a:cubicBezTo>
                    <a:pt x="600" y="520"/>
                    <a:pt x="600" y="520"/>
                    <a:pt x="600" y="520"/>
                  </a:cubicBezTo>
                  <a:cubicBezTo>
                    <a:pt x="280" y="520"/>
                    <a:pt x="280" y="520"/>
                    <a:pt x="280" y="520"/>
                  </a:cubicBezTo>
                  <a:cubicBezTo>
                    <a:pt x="280" y="480"/>
                    <a:pt x="280" y="480"/>
                    <a:pt x="280" y="480"/>
                  </a:cubicBezTo>
                  <a:lnTo>
                    <a:pt x="600" y="480"/>
                  </a:lnTo>
                  <a:close/>
                  <a:moveTo>
                    <a:pt x="560" y="320"/>
                  </a:moveTo>
                  <a:cubicBezTo>
                    <a:pt x="560" y="400"/>
                    <a:pt x="560" y="400"/>
                    <a:pt x="560" y="400"/>
                  </a:cubicBezTo>
                  <a:cubicBezTo>
                    <a:pt x="480" y="400"/>
                    <a:pt x="480" y="400"/>
                    <a:pt x="480" y="400"/>
                  </a:cubicBezTo>
                  <a:cubicBezTo>
                    <a:pt x="480" y="320"/>
                    <a:pt x="480" y="320"/>
                    <a:pt x="480" y="320"/>
                  </a:cubicBezTo>
                  <a:lnTo>
                    <a:pt x="560" y="320"/>
                  </a:lnTo>
                  <a:close/>
                  <a:moveTo>
                    <a:pt x="480" y="240"/>
                  </a:moveTo>
                  <a:cubicBezTo>
                    <a:pt x="480" y="160"/>
                    <a:pt x="480" y="160"/>
                    <a:pt x="480" y="160"/>
                  </a:cubicBezTo>
                  <a:cubicBezTo>
                    <a:pt x="560" y="160"/>
                    <a:pt x="560" y="160"/>
                    <a:pt x="560" y="160"/>
                  </a:cubicBezTo>
                  <a:cubicBezTo>
                    <a:pt x="560" y="240"/>
                    <a:pt x="560" y="240"/>
                    <a:pt x="560" y="240"/>
                  </a:cubicBezTo>
                  <a:lnTo>
                    <a:pt x="480" y="240"/>
                  </a:lnTo>
                  <a:close/>
                  <a:moveTo>
                    <a:pt x="640" y="400"/>
                  </a:moveTo>
                  <a:cubicBezTo>
                    <a:pt x="640" y="320"/>
                    <a:pt x="640" y="320"/>
                    <a:pt x="640" y="320"/>
                  </a:cubicBezTo>
                  <a:cubicBezTo>
                    <a:pt x="720" y="320"/>
                    <a:pt x="720" y="320"/>
                    <a:pt x="720" y="320"/>
                  </a:cubicBezTo>
                  <a:cubicBezTo>
                    <a:pt x="720" y="400"/>
                    <a:pt x="720" y="400"/>
                    <a:pt x="720" y="400"/>
                  </a:cubicBezTo>
                  <a:lnTo>
                    <a:pt x="640" y="400"/>
                  </a:lnTo>
                  <a:close/>
                  <a:moveTo>
                    <a:pt x="720" y="240"/>
                  </a:moveTo>
                  <a:cubicBezTo>
                    <a:pt x="640" y="240"/>
                    <a:pt x="640" y="240"/>
                    <a:pt x="640" y="240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720" y="160"/>
                    <a:pt x="720" y="160"/>
                    <a:pt x="720" y="160"/>
                  </a:cubicBezTo>
                  <a:lnTo>
                    <a:pt x="720" y="24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D0E746E-346E-2D09-A96C-3FA19CCF0BE6}"/>
              </a:ext>
            </a:extLst>
          </p:cNvPr>
          <p:cNvGrpSpPr/>
          <p:nvPr/>
        </p:nvGrpSpPr>
        <p:grpSpPr>
          <a:xfrm>
            <a:off x="879579" y="2442905"/>
            <a:ext cx="4037654" cy="892944"/>
            <a:chOff x="879579" y="2442905"/>
            <a:chExt cx="4037654" cy="892944"/>
          </a:xfrm>
        </p:grpSpPr>
        <p:sp>
          <p:nvSpPr>
            <p:cNvPr id="44" name="Google Shape;320;p17">
              <a:extLst>
                <a:ext uri="{FF2B5EF4-FFF2-40B4-BE49-F238E27FC236}">
                  <a16:creationId xmlns:a16="http://schemas.microsoft.com/office/drawing/2014/main" id="{B332D179-37B2-10B3-4415-D9825E7A4F2B}"/>
                </a:ext>
              </a:extLst>
            </p:cNvPr>
            <p:cNvSpPr/>
            <p:nvPr/>
          </p:nvSpPr>
          <p:spPr>
            <a:xfrm flipH="1">
              <a:off x="879579" y="2504804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" name="Google Shape;305;p17">
              <a:extLst>
                <a:ext uri="{FF2B5EF4-FFF2-40B4-BE49-F238E27FC236}">
                  <a16:creationId xmlns:a16="http://schemas.microsoft.com/office/drawing/2014/main" id="{9B8BEC41-1099-EB5D-6F04-E4D2425551AF}"/>
                </a:ext>
              </a:extLst>
            </p:cNvPr>
            <p:cNvSpPr/>
            <p:nvPr/>
          </p:nvSpPr>
          <p:spPr>
            <a:xfrm flipH="1">
              <a:off x="4116972" y="2495641"/>
              <a:ext cx="800261" cy="80026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92DEE18-CBD6-74A2-39D6-A178B7BE27B1}"/>
                </a:ext>
              </a:extLst>
            </p:cNvPr>
            <p:cNvSpPr txBox="1"/>
            <p:nvPr/>
          </p:nvSpPr>
          <p:spPr>
            <a:xfrm flipH="1">
              <a:off x="1137792" y="2442905"/>
              <a:ext cx="2919989" cy="694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1" name="Freeform 35">
              <a:extLst>
                <a:ext uri="{FF2B5EF4-FFF2-40B4-BE49-F238E27FC236}">
                  <a16:creationId xmlns:a16="http://schemas.microsoft.com/office/drawing/2014/main" id="{A2755276-3A44-32A3-D6A9-1D4375FD4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632" y="2735452"/>
              <a:ext cx="274638" cy="273050"/>
            </a:xfrm>
            <a:custGeom>
              <a:avLst/>
              <a:gdLst>
                <a:gd name="T0" fmla="*/ 688 w 720"/>
                <a:gd name="T1" fmla="*/ 116 h 720"/>
                <a:gd name="T2" fmla="*/ 720 w 720"/>
                <a:gd name="T3" fmla="*/ 84 h 720"/>
                <a:gd name="T4" fmla="*/ 520 w 720"/>
                <a:gd name="T5" fmla="*/ 0 h 720"/>
                <a:gd name="T6" fmla="*/ 320 w 720"/>
                <a:gd name="T7" fmla="*/ 84 h 720"/>
                <a:gd name="T8" fmla="*/ 352 w 720"/>
                <a:gd name="T9" fmla="*/ 116 h 720"/>
                <a:gd name="T10" fmla="*/ 520 w 720"/>
                <a:gd name="T11" fmla="*/ 48 h 720"/>
                <a:gd name="T12" fmla="*/ 688 w 720"/>
                <a:gd name="T13" fmla="*/ 116 h 720"/>
                <a:gd name="T14" fmla="*/ 652 w 720"/>
                <a:gd name="T15" fmla="*/ 148 h 720"/>
                <a:gd name="T16" fmla="*/ 520 w 720"/>
                <a:gd name="T17" fmla="*/ 92 h 720"/>
                <a:gd name="T18" fmla="*/ 388 w 720"/>
                <a:gd name="T19" fmla="*/ 148 h 720"/>
                <a:gd name="T20" fmla="*/ 420 w 720"/>
                <a:gd name="T21" fmla="*/ 180 h 720"/>
                <a:gd name="T22" fmla="*/ 520 w 720"/>
                <a:gd name="T23" fmla="*/ 140 h 720"/>
                <a:gd name="T24" fmla="*/ 620 w 720"/>
                <a:gd name="T25" fmla="*/ 180 h 720"/>
                <a:gd name="T26" fmla="*/ 652 w 720"/>
                <a:gd name="T27" fmla="*/ 148 h 720"/>
                <a:gd name="T28" fmla="*/ 640 w 720"/>
                <a:gd name="T29" fmla="*/ 400 h 720"/>
                <a:gd name="T30" fmla="*/ 560 w 720"/>
                <a:gd name="T31" fmla="*/ 400 h 720"/>
                <a:gd name="T32" fmla="*/ 560 w 720"/>
                <a:gd name="T33" fmla="*/ 240 h 720"/>
                <a:gd name="T34" fmla="*/ 480 w 720"/>
                <a:gd name="T35" fmla="*/ 240 h 720"/>
                <a:gd name="T36" fmla="*/ 480 w 720"/>
                <a:gd name="T37" fmla="*/ 400 h 720"/>
                <a:gd name="T38" fmla="*/ 80 w 720"/>
                <a:gd name="T39" fmla="*/ 400 h 720"/>
                <a:gd name="T40" fmla="*/ 0 w 720"/>
                <a:gd name="T41" fmla="*/ 480 h 720"/>
                <a:gd name="T42" fmla="*/ 0 w 720"/>
                <a:gd name="T43" fmla="*/ 640 h 720"/>
                <a:gd name="T44" fmla="*/ 80 w 720"/>
                <a:gd name="T45" fmla="*/ 720 h 720"/>
                <a:gd name="T46" fmla="*/ 640 w 720"/>
                <a:gd name="T47" fmla="*/ 720 h 720"/>
                <a:gd name="T48" fmla="*/ 720 w 720"/>
                <a:gd name="T49" fmla="*/ 640 h 720"/>
                <a:gd name="T50" fmla="*/ 720 w 720"/>
                <a:gd name="T51" fmla="*/ 480 h 720"/>
                <a:gd name="T52" fmla="*/ 640 w 720"/>
                <a:gd name="T53" fmla="*/ 400 h 720"/>
                <a:gd name="T54" fmla="*/ 200 w 720"/>
                <a:gd name="T55" fmla="*/ 600 h 720"/>
                <a:gd name="T56" fmla="*/ 120 w 720"/>
                <a:gd name="T57" fmla="*/ 600 h 720"/>
                <a:gd name="T58" fmla="*/ 120 w 720"/>
                <a:gd name="T59" fmla="*/ 520 h 720"/>
                <a:gd name="T60" fmla="*/ 200 w 720"/>
                <a:gd name="T61" fmla="*/ 520 h 720"/>
                <a:gd name="T62" fmla="*/ 200 w 720"/>
                <a:gd name="T63" fmla="*/ 600 h 720"/>
                <a:gd name="T64" fmla="*/ 340 w 720"/>
                <a:gd name="T65" fmla="*/ 600 h 720"/>
                <a:gd name="T66" fmla="*/ 260 w 720"/>
                <a:gd name="T67" fmla="*/ 600 h 720"/>
                <a:gd name="T68" fmla="*/ 260 w 720"/>
                <a:gd name="T69" fmla="*/ 520 h 720"/>
                <a:gd name="T70" fmla="*/ 340 w 720"/>
                <a:gd name="T71" fmla="*/ 520 h 720"/>
                <a:gd name="T72" fmla="*/ 340 w 720"/>
                <a:gd name="T73" fmla="*/ 600 h 720"/>
                <a:gd name="T74" fmla="*/ 480 w 720"/>
                <a:gd name="T75" fmla="*/ 600 h 720"/>
                <a:gd name="T76" fmla="*/ 400 w 720"/>
                <a:gd name="T77" fmla="*/ 600 h 720"/>
                <a:gd name="T78" fmla="*/ 400 w 720"/>
                <a:gd name="T79" fmla="*/ 520 h 720"/>
                <a:gd name="T80" fmla="*/ 480 w 720"/>
                <a:gd name="T81" fmla="*/ 520 h 720"/>
                <a:gd name="T82" fmla="*/ 480 w 720"/>
                <a:gd name="T83" fmla="*/ 60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0" h="720">
                  <a:moveTo>
                    <a:pt x="688" y="116"/>
                  </a:moveTo>
                  <a:cubicBezTo>
                    <a:pt x="720" y="84"/>
                    <a:pt x="720" y="84"/>
                    <a:pt x="720" y="84"/>
                  </a:cubicBezTo>
                  <a:cubicBezTo>
                    <a:pt x="664" y="28"/>
                    <a:pt x="592" y="0"/>
                    <a:pt x="520" y="0"/>
                  </a:cubicBezTo>
                  <a:cubicBezTo>
                    <a:pt x="448" y="0"/>
                    <a:pt x="376" y="28"/>
                    <a:pt x="320" y="84"/>
                  </a:cubicBezTo>
                  <a:cubicBezTo>
                    <a:pt x="352" y="116"/>
                    <a:pt x="352" y="116"/>
                    <a:pt x="352" y="116"/>
                  </a:cubicBezTo>
                  <a:cubicBezTo>
                    <a:pt x="400" y="72"/>
                    <a:pt x="460" y="48"/>
                    <a:pt x="520" y="48"/>
                  </a:cubicBezTo>
                  <a:cubicBezTo>
                    <a:pt x="580" y="48"/>
                    <a:pt x="640" y="72"/>
                    <a:pt x="688" y="116"/>
                  </a:cubicBezTo>
                  <a:close/>
                  <a:moveTo>
                    <a:pt x="652" y="148"/>
                  </a:moveTo>
                  <a:cubicBezTo>
                    <a:pt x="616" y="112"/>
                    <a:pt x="568" y="92"/>
                    <a:pt x="520" y="92"/>
                  </a:cubicBezTo>
                  <a:cubicBezTo>
                    <a:pt x="472" y="92"/>
                    <a:pt x="424" y="112"/>
                    <a:pt x="388" y="148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48" y="152"/>
                    <a:pt x="484" y="140"/>
                    <a:pt x="520" y="140"/>
                  </a:cubicBezTo>
                  <a:cubicBezTo>
                    <a:pt x="556" y="140"/>
                    <a:pt x="592" y="152"/>
                    <a:pt x="620" y="180"/>
                  </a:cubicBezTo>
                  <a:lnTo>
                    <a:pt x="652" y="148"/>
                  </a:lnTo>
                  <a:close/>
                  <a:moveTo>
                    <a:pt x="640" y="400"/>
                  </a:moveTo>
                  <a:cubicBezTo>
                    <a:pt x="560" y="400"/>
                    <a:pt x="560" y="400"/>
                    <a:pt x="560" y="400"/>
                  </a:cubicBezTo>
                  <a:cubicBezTo>
                    <a:pt x="560" y="240"/>
                    <a:pt x="560" y="240"/>
                    <a:pt x="560" y="240"/>
                  </a:cubicBezTo>
                  <a:cubicBezTo>
                    <a:pt x="480" y="240"/>
                    <a:pt x="480" y="240"/>
                    <a:pt x="480" y="240"/>
                  </a:cubicBezTo>
                  <a:cubicBezTo>
                    <a:pt x="480" y="400"/>
                    <a:pt x="480" y="400"/>
                    <a:pt x="480" y="400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36" y="400"/>
                    <a:pt x="0" y="436"/>
                    <a:pt x="0" y="480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684"/>
                    <a:pt x="36" y="720"/>
                    <a:pt x="80" y="720"/>
                  </a:cubicBezTo>
                  <a:cubicBezTo>
                    <a:pt x="640" y="720"/>
                    <a:pt x="640" y="720"/>
                    <a:pt x="640" y="720"/>
                  </a:cubicBezTo>
                  <a:cubicBezTo>
                    <a:pt x="684" y="720"/>
                    <a:pt x="720" y="684"/>
                    <a:pt x="720" y="640"/>
                  </a:cubicBezTo>
                  <a:cubicBezTo>
                    <a:pt x="720" y="480"/>
                    <a:pt x="720" y="480"/>
                    <a:pt x="720" y="480"/>
                  </a:cubicBezTo>
                  <a:cubicBezTo>
                    <a:pt x="720" y="436"/>
                    <a:pt x="684" y="400"/>
                    <a:pt x="640" y="400"/>
                  </a:cubicBezTo>
                  <a:close/>
                  <a:moveTo>
                    <a:pt x="200" y="600"/>
                  </a:moveTo>
                  <a:cubicBezTo>
                    <a:pt x="120" y="600"/>
                    <a:pt x="120" y="600"/>
                    <a:pt x="120" y="600"/>
                  </a:cubicBezTo>
                  <a:cubicBezTo>
                    <a:pt x="120" y="520"/>
                    <a:pt x="120" y="520"/>
                    <a:pt x="120" y="520"/>
                  </a:cubicBezTo>
                  <a:cubicBezTo>
                    <a:pt x="200" y="520"/>
                    <a:pt x="200" y="520"/>
                    <a:pt x="200" y="520"/>
                  </a:cubicBezTo>
                  <a:lnTo>
                    <a:pt x="200" y="600"/>
                  </a:lnTo>
                  <a:close/>
                  <a:moveTo>
                    <a:pt x="340" y="600"/>
                  </a:moveTo>
                  <a:cubicBezTo>
                    <a:pt x="260" y="600"/>
                    <a:pt x="260" y="600"/>
                    <a:pt x="260" y="600"/>
                  </a:cubicBezTo>
                  <a:cubicBezTo>
                    <a:pt x="260" y="520"/>
                    <a:pt x="260" y="520"/>
                    <a:pt x="260" y="520"/>
                  </a:cubicBezTo>
                  <a:cubicBezTo>
                    <a:pt x="340" y="520"/>
                    <a:pt x="340" y="520"/>
                    <a:pt x="340" y="520"/>
                  </a:cubicBezTo>
                  <a:lnTo>
                    <a:pt x="340" y="600"/>
                  </a:lnTo>
                  <a:close/>
                  <a:moveTo>
                    <a:pt x="480" y="600"/>
                  </a:moveTo>
                  <a:cubicBezTo>
                    <a:pt x="400" y="600"/>
                    <a:pt x="400" y="600"/>
                    <a:pt x="400" y="600"/>
                  </a:cubicBezTo>
                  <a:cubicBezTo>
                    <a:pt x="400" y="520"/>
                    <a:pt x="400" y="520"/>
                    <a:pt x="400" y="520"/>
                  </a:cubicBezTo>
                  <a:cubicBezTo>
                    <a:pt x="480" y="520"/>
                    <a:pt x="480" y="520"/>
                    <a:pt x="480" y="520"/>
                  </a:cubicBezTo>
                  <a:lnTo>
                    <a:pt x="480" y="6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4B1555D-CF05-915A-FA21-0CD81E1BCAA0}"/>
              </a:ext>
            </a:extLst>
          </p:cNvPr>
          <p:cNvGrpSpPr/>
          <p:nvPr/>
        </p:nvGrpSpPr>
        <p:grpSpPr>
          <a:xfrm>
            <a:off x="879579" y="1389509"/>
            <a:ext cx="4037654" cy="857883"/>
            <a:chOff x="879579" y="1389509"/>
            <a:chExt cx="4037654" cy="857883"/>
          </a:xfrm>
        </p:grpSpPr>
        <p:sp>
          <p:nvSpPr>
            <p:cNvPr id="35" name="Google Shape;320;p17">
              <a:extLst>
                <a:ext uri="{FF2B5EF4-FFF2-40B4-BE49-F238E27FC236}">
                  <a16:creationId xmlns:a16="http://schemas.microsoft.com/office/drawing/2014/main" id="{8E4DE6A9-31FA-C124-964D-5296986E33B0}"/>
                </a:ext>
              </a:extLst>
            </p:cNvPr>
            <p:cNvSpPr/>
            <p:nvPr/>
          </p:nvSpPr>
          <p:spPr>
            <a:xfrm flipH="1">
              <a:off x="879579" y="1412623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6" name="Google Shape;294;p17">
              <a:extLst>
                <a:ext uri="{FF2B5EF4-FFF2-40B4-BE49-F238E27FC236}">
                  <a16:creationId xmlns:a16="http://schemas.microsoft.com/office/drawing/2014/main" id="{6DF8A94B-098B-DD68-10D5-6447E2719BA7}"/>
                </a:ext>
              </a:extLst>
            </p:cNvPr>
            <p:cNvGrpSpPr/>
            <p:nvPr/>
          </p:nvGrpSpPr>
          <p:grpSpPr>
            <a:xfrm flipH="1">
              <a:off x="4116972" y="1447131"/>
              <a:ext cx="800261" cy="800261"/>
              <a:chOff x="6710556" y="1739651"/>
              <a:chExt cx="838936" cy="838936"/>
            </a:xfrm>
          </p:grpSpPr>
          <p:sp>
            <p:nvSpPr>
              <p:cNvPr id="38" name="Google Shape;296;p17">
                <a:extLst>
                  <a:ext uri="{FF2B5EF4-FFF2-40B4-BE49-F238E27FC236}">
                    <a16:creationId xmlns:a16="http://schemas.microsoft.com/office/drawing/2014/main" id="{E083C47E-276D-5C80-44BA-1E9ABAC18E20}"/>
                  </a:ext>
                </a:extLst>
              </p:cNvPr>
              <p:cNvSpPr/>
              <p:nvPr/>
            </p:nvSpPr>
            <p:spPr>
              <a:xfrm>
                <a:off x="6710556" y="1739651"/>
                <a:ext cx="838936" cy="838936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39" name="Google Shape;297;p17">
                <a:extLst>
                  <a:ext uri="{FF2B5EF4-FFF2-40B4-BE49-F238E27FC236}">
                    <a16:creationId xmlns:a16="http://schemas.microsoft.com/office/drawing/2014/main" id="{8BC2A254-95CA-FFA5-CB0B-637402A0ACF7}"/>
                  </a:ext>
                </a:extLst>
              </p:cNvPr>
              <p:cNvGrpSpPr/>
              <p:nvPr/>
            </p:nvGrpSpPr>
            <p:grpSpPr>
              <a:xfrm>
                <a:off x="7015475" y="2221387"/>
                <a:ext cx="65973" cy="34885"/>
                <a:chOff x="-26938075" y="2164775"/>
                <a:chExt cx="55175" cy="29175"/>
              </a:xfrm>
            </p:grpSpPr>
            <p:sp>
              <p:nvSpPr>
                <p:cNvPr id="41" name="Google Shape;299;p17">
                  <a:extLst>
                    <a:ext uri="{FF2B5EF4-FFF2-40B4-BE49-F238E27FC236}">
                      <a16:creationId xmlns:a16="http://schemas.microsoft.com/office/drawing/2014/main" id="{F643D87D-BDFA-B125-5EC2-4A419811D64A}"/>
                    </a:ext>
                  </a:extLst>
                </p:cNvPr>
                <p:cNvSpPr/>
                <p:nvPr/>
              </p:nvSpPr>
              <p:spPr>
                <a:xfrm>
                  <a:off x="-26900250" y="2164775"/>
                  <a:ext cx="173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726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79"/>
                      </a:cubicBezTo>
                      <a:cubicBezTo>
                        <a:pt x="0" y="568"/>
                        <a:pt x="158" y="725"/>
                        <a:pt x="347" y="725"/>
                      </a:cubicBezTo>
                      <a:cubicBezTo>
                        <a:pt x="536" y="725"/>
                        <a:pt x="693" y="568"/>
                        <a:pt x="693" y="379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ln/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" name="Google Shape;300;p17">
                  <a:extLst>
                    <a:ext uri="{FF2B5EF4-FFF2-40B4-BE49-F238E27FC236}">
                      <a16:creationId xmlns:a16="http://schemas.microsoft.com/office/drawing/2014/main" id="{2B288CFF-D4D6-77BE-3F8B-49F3D1E6508F}"/>
                    </a:ext>
                  </a:extLst>
                </p:cNvPr>
                <p:cNvSpPr/>
                <p:nvPr/>
              </p:nvSpPr>
              <p:spPr>
                <a:xfrm>
                  <a:off x="-26938075" y="2177375"/>
                  <a:ext cx="18150" cy="1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663" extrusionOk="0">
                      <a:moveTo>
                        <a:pt x="375" y="1"/>
                      </a:moveTo>
                      <a:cubicBezTo>
                        <a:pt x="292" y="1"/>
                        <a:pt x="206" y="32"/>
                        <a:pt x="127" y="95"/>
                      </a:cubicBezTo>
                      <a:cubicBezTo>
                        <a:pt x="1" y="221"/>
                        <a:pt x="1" y="442"/>
                        <a:pt x="127" y="568"/>
                      </a:cubicBezTo>
                      <a:cubicBezTo>
                        <a:pt x="190" y="631"/>
                        <a:pt x="277" y="662"/>
                        <a:pt x="363" y="662"/>
                      </a:cubicBezTo>
                      <a:cubicBezTo>
                        <a:pt x="450" y="662"/>
                        <a:pt x="536" y="631"/>
                        <a:pt x="599" y="568"/>
                      </a:cubicBezTo>
                      <a:cubicBezTo>
                        <a:pt x="725" y="442"/>
                        <a:pt x="725" y="221"/>
                        <a:pt x="599" y="95"/>
                      </a:cubicBezTo>
                      <a:cubicBezTo>
                        <a:pt x="536" y="32"/>
                        <a:pt x="458" y="1"/>
                        <a:pt x="375" y="1"/>
                      </a:cubicBezTo>
                      <a:close/>
                    </a:path>
                  </a:pathLst>
                </a:custGeom>
                <a:ln/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A62777-B7ED-D6DA-5D35-670BE0AE2A09}"/>
                </a:ext>
              </a:extLst>
            </p:cNvPr>
            <p:cNvSpPr txBox="1"/>
            <p:nvPr/>
          </p:nvSpPr>
          <p:spPr>
            <a:xfrm flipH="1">
              <a:off x="1137792" y="1389509"/>
              <a:ext cx="2919989" cy="694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2" name="Freeform 41">
              <a:extLst>
                <a:ext uri="{FF2B5EF4-FFF2-40B4-BE49-F238E27FC236}">
                  <a16:creationId xmlns:a16="http://schemas.microsoft.com/office/drawing/2014/main" id="{45322716-3984-11E5-6BAD-EEF4703FD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8496" y="1685364"/>
              <a:ext cx="274638" cy="273050"/>
            </a:xfrm>
            <a:custGeom>
              <a:avLst/>
              <a:gdLst>
                <a:gd name="T0" fmla="*/ 480 w 720"/>
                <a:gd name="T1" fmla="*/ 240 h 720"/>
                <a:gd name="T2" fmla="*/ 240 w 720"/>
                <a:gd name="T3" fmla="*/ 240 h 720"/>
                <a:gd name="T4" fmla="*/ 240 w 720"/>
                <a:gd name="T5" fmla="*/ 480 h 720"/>
                <a:gd name="T6" fmla="*/ 480 w 720"/>
                <a:gd name="T7" fmla="*/ 480 h 720"/>
                <a:gd name="T8" fmla="*/ 480 w 720"/>
                <a:gd name="T9" fmla="*/ 240 h 720"/>
                <a:gd name="T10" fmla="*/ 400 w 720"/>
                <a:gd name="T11" fmla="*/ 400 h 720"/>
                <a:gd name="T12" fmla="*/ 320 w 720"/>
                <a:gd name="T13" fmla="*/ 400 h 720"/>
                <a:gd name="T14" fmla="*/ 320 w 720"/>
                <a:gd name="T15" fmla="*/ 320 h 720"/>
                <a:gd name="T16" fmla="*/ 400 w 720"/>
                <a:gd name="T17" fmla="*/ 320 h 720"/>
                <a:gd name="T18" fmla="*/ 400 w 720"/>
                <a:gd name="T19" fmla="*/ 400 h 720"/>
                <a:gd name="T20" fmla="*/ 720 w 720"/>
                <a:gd name="T21" fmla="*/ 320 h 720"/>
                <a:gd name="T22" fmla="*/ 720 w 720"/>
                <a:gd name="T23" fmla="*/ 240 h 720"/>
                <a:gd name="T24" fmla="*/ 640 w 720"/>
                <a:gd name="T25" fmla="*/ 240 h 720"/>
                <a:gd name="T26" fmla="*/ 640 w 720"/>
                <a:gd name="T27" fmla="*/ 160 h 720"/>
                <a:gd name="T28" fmla="*/ 560 w 720"/>
                <a:gd name="T29" fmla="*/ 80 h 720"/>
                <a:gd name="T30" fmla="*/ 480 w 720"/>
                <a:gd name="T31" fmla="*/ 80 h 720"/>
                <a:gd name="T32" fmla="*/ 480 w 720"/>
                <a:gd name="T33" fmla="*/ 0 h 720"/>
                <a:gd name="T34" fmla="*/ 400 w 720"/>
                <a:gd name="T35" fmla="*/ 0 h 720"/>
                <a:gd name="T36" fmla="*/ 400 w 720"/>
                <a:gd name="T37" fmla="*/ 80 h 720"/>
                <a:gd name="T38" fmla="*/ 320 w 720"/>
                <a:gd name="T39" fmla="*/ 80 h 720"/>
                <a:gd name="T40" fmla="*/ 320 w 720"/>
                <a:gd name="T41" fmla="*/ 0 h 720"/>
                <a:gd name="T42" fmla="*/ 240 w 720"/>
                <a:gd name="T43" fmla="*/ 0 h 720"/>
                <a:gd name="T44" fmla="*/ 240 w 720"/>
                <a:gd name="T45" fmla="*/ 80 h 720"/>
                <a:gd name="T46" fmla="*/ 160 w 720"/>
                <a:gd name="T47" fmla="*/ 80 h 720"/>
                <a:gd name="T48" fmla="*/ 80 w 720"/>
                <a:gd name="T49" fmla="*/ 160 h 720"/>
                <a:gd name="T50" fmla="*/ 80 w 720"/>
                <a:gd name="T51" fmla="*/ 240 h 720"/>
                <a:gd name="T52" fmla="*/ 0 w 720"/>
                <a:gd name="T53" fmla="*/ 240 h 720"/>
                <a:gd name="T54" fmla="*/ 0 w 720"/>
                <a:gd name="T55" fmla="*/ 320 h 720"/>
                <a:gd name="T56" fmla="*/ 80 w 720"/>
                <a:gd name="T57" fmla="*/ 320 h 720"/>
                <a:gd name="T58" fmla="*/ 80 w 720"/>
                <a:gd name="T59" fmla="*/ 400 h 720"/>
                <a:gd name="T60" fmla="*/ 0 w 720"/>
                <a:gd name="T61" fmla="*/ 400 h 720"/>
                <a:gd name="T62" fmla="*/ 0 w 720"/>
                <a:gd name="T63" fmla="*/ 480 h 720"/>
                <a:gd name="T64" fmla="*/ 80 w 720"/>
                <a:gd name="T65" fmla="*/ 480 h 720"/>
                <a:gd name="T66" fmla="*/ 80 w 720"/>
                <a:gd name="T67" fmla="*/ 560 h 720"/>
                <a:gd name="T68" fmla="*/ 160 w 720"/>
                <a:gd name="T69" fmla="*/ 640 h 720"/>
                <a:gd name="T70" fmla="*/ 240 w 720"/>
                <a:gd name="T71" fmla="*/ 640 h 720"/>
                <a:gd name="T72" fmla="*/ 240 w 720"/>
                <a:gd name="T73" fmla="*/ 720 h 720"/>
                <a:gd name="T74" fmla="*/ 320 w 720"/>
                <a:gd name="T75" fmla="*/ 720 h 720"/>
                <a:gd name="T76" fmla="*/ 320 w 720"/>
                <a:gd name="T77" fmla="*/ 640 h 720"/>
                <a:gd name="T78" fmla="*/ 400 w 720"/>
                <a:gd name="T79" fmla="*/ 640 h 720"/>
                <a:gd name="T80" fmla="*/ 400 w 720"/>
                <a:gd name="T81" fmla="*/ 720 h 720"/>
                <a:gd name="T82" fmla="*/ 480 w 720"/>
                <a:gd name="T83" fmla="*/ 720 h 720"/>
                <a:gd name="T84" fmla="*/ 480 w 720"/>
                <a:gd name="T85" fmla="*/ 640 h 720"/>
                <a:gd name="T86" fmla="*/ 560 w 720"/>
                <a:gd name="T87" fmla="*/ 640 h 720"/>
                <a:gd name="T88" fmla="*/ 640 w 720"/>
                <a:gd name="T89" fmla="*/ 560 h 720"/>
                <a:gd name="T90" fmla="*/ 640 w 720"/>
                <a:gd name="T91" fmla="*/ 480 h 720"/>
                <a:gd name="T92" fmla="*/ 720 w 720"/>
                <a:gd name="T93" fmla="*/ 480 h 720"/>
                <a:gd name="T94" fmla="*/ 720 w 720"/>
                <a:gd name="T95" fmla="*/ 400 h 720"/>
                <a:gd name="T96" fmla="*/ 640 w 720"/>
                <a:gd name="T97" fmla="*/ 400 h 720"/>
                <a:gd name="T98" fmla="*/ 640 w 720"/>
                <a:gd name="T99" fmla="*/ 320 h 720"/>
                <a:gd name="T100" fmla="*/ 720 w 720"/>
                <a:gd name="T101" fmla="*/ 320 h 720"/>
                <a:gd name="T102" fmla="*/ 560 w 720"/>
                <a:gd name="T103" fmla="*/ 560 h 720"/>
                <a:gd name="T104" fmla="*/ 160 w 720"/>
                <a:gd name="T105" fmla="*/ 560 h 720"/>
                <a:gd name="T106" fmla="*/ 160 w 720"/>
                <a:gd name="T107" fmla="*/ 160 h 720"/>
                <a:gd name="T108" fmla="*/ 560 w 720"/>
                <a:gd name="T109" fmla="*/ 160 h 720"/>
                <a:gd name="T110" fmla="*/ 560 w 720"/>
                <a:gd name="T111" fmla="*/ 56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0" h="720">
                  <a:moveTo>
                    <a:pt x="480" y="240"/>
                  </a:moveTo>
                  <a:cubicBezTo>
                    <a:pt x="240" y="240"/>
                    <a:pt x="240" y="240"/>
                    <a:pt x="240" y="240"/>
                  </a:cubicBezTo>
                  <a:cubicBezTo>
                    <a:pt x="240" y="480"/>
                    <a:pt x="240" y="480"/>
                    <a:pt x="240" y="480"/>
                  </a:cubicBezTo>
                  <a:cubicBezTo>
                    <a:pt x="480" y="480"/>
                    <a:pt x="480" y="480"/>
                    <a:pt x="480" y="480"/>
                  </a:cubicBezTo>
                  <a:lnTo>
                    <a:pt x="480" y="240"/>
                  </a:lnTo>
                  <a:close/>
                  <a:moveTo>
                    <a:pt x="400" y="400"/>
                  </a:moveTo>
                  <a:cubicBezTo>
                    <a:pt x="320" y="400"/>
                    <a:pt x="320" y="400"/>
                    <a:pt x="320" y="400"/>
                  </a:cubicBezTo>
                  <a:cubicBezTo>
                    <a:pt x="320" y="320"/>
                    <a:pt x="320" y="320"/>
                    <a:pt x="320" y="320"/>
                  </a:cubicBezTo>
                  <a:cubicBezTo>
                    <a:pt x="400" y="320"/>
                    <a:pt x="400" y="320"/>
                    <a:pt x="400" y="320"/>
                  </a:cubicBezTo>
                  <a:lnTo>
                    <a:pt x="400" y="400"/>
                  </a:lnTo>
                  <a:close/>
                  <a:moveTo>
                    <a:pt x="720" y="320"/>
                  </a:moveTo>
                  <a:cubicBezTo>
                    <a:pt x="720" y="240"/>
                    <a:pt x="720" y="240"/>
                    <a:pt x="720" y="240"/>
                  </a:cubicBezTo>
                  <a:cubicBezTo>
                    <a:pt x="640" y="240"/>
                    <a:pt x="640" y="240"/>
                    <a:pt x="640" y="240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40" y="116"/>
                    <a:pt x="604" y="80"/>
                    <a:pt x="560" y="80"/>
                  </a:cubicBezTo>
                  <a:cubicBezTo>
                    <a:pt x="480" y="80"/>
                    <a:pt x="480" y="80"/>
                    <a:pt x="480" y="8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320" y="80"/>
                    <a:pt x="320" y="80"/>
                    <a:pt x="320" y="8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16" y="80"/>
                    <a:pt x="80" y="116"/>
                    <a:pt x="80" y="16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0" y="560"/>
                    <a:pt x="80" y="560"/>
                    <a:pt x="80" y="560"/>
                  </a:cubicBezTo>
                  <a:cubicBezTo>
                    <a:pt x="80" y="604"/>
                    <a:pt x="116" y="640"/>
                    <a:pt x="160" y="640"/>
                  </a:cubicBezTo>
                  <a:cubicBezTo>
                    <a:pt x="240" y="640"/>
                    <a:pt x="240" y="640"/>
                    <a:pt x="240" y="640"/>
                  </a:cubicBezTo>
                  <a:cubicBezTo>
                    <a:pt x="240" y="720"/>
                    <a:pt x="240" y="720"/>
                    <a:pt x="240" y="720"/>
                  </a:cubicBezTo>
                  <a:cubicBezTo>
                    <a:pt x="320" y="720"/>
                    <a:pt x="320" y="720"/>
                    <a:pt x="320" y="72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400" y="640"/>
                    <a:pt x="400" y="640"/>
                    <a:pt x="400" y="640"/>
                  </a:cubicBezTo>
                  <a:cubicBezTo>
                    <a:pt x="400" y="720"/>
                    <a:pt x="400" y="720"/>
                    <a:pt x="400" y="720"/>
                  </a:cubicBezTo>
                  <a:cubicBezTo>
                    <a:pt x="480" y="720"/>
                    <a:pt x="480" y="720"/>
                    <a:pt x="480" y="720"/>
                  </a:cubicBezTo>
                  <a:cubicBezTo>
                    <a:pt x="480" y="640"/>
                    <a:pt x="480" y="640"/>
                    <a:pt x="480" y="640"/>
                  </a:cubicBezTo>
                  <a:cubicBezTo>
                    <a:pt x="560" y="640"/>
                    <a:pt x="560" y="640"/>
                    <a:pt x="560" y="640"/>
                  </a:cubicBezTo>
                  <a:cubicBezTo>
                    <a:pt x="604" y="640"/>
                    <a:pt x="640" y="604"/>
                    <a:pt x="640" y="560"/>
                  </a:cubicBezTo>
                  <a:cubicBezTo>
                    <a:pt x="640" y="480"/>
                    <a:pt x="640" y="480"/>
                    <a:pt x="640" y="480"/>
                  </a:cubicBezTo>
                  <a:cubicBezTo>
                    <a:pt x="720" y="480"/>
                    <a:pt x="720" y="480"/>
                    <a:pt x="720" y="480"/>
                  </a:cubicBezTo>
                  <a:cubicBezTo>
                    <a:pt x="720" y="400"/>
                    <a:pt x="720" y="400"/>
                    <a:pt x="720" y="400"/>
                  </a:cubicBezTo>
                  <a:cubicBezTo>
                    <a:pt x="640" y="400"/>
                    <a:pt x="640" y="400"/>
                    <a:pt x="640" y="400"/>
                  </a:cubicBezTo>
                  <a:cubicBezTo>
                    <a:pt x="640" y="320"/>
                    <a:pt x="640" y="320"/>
                    <a:pt x="640" y="320"/>
                  </a:cubicBezTo>
                  <a:lnTo>
                    <a:pt x="720" y="320"/>
                  </a:lnTo>
                  <a:close/>
                  <a:moveTo>
                    <a:pt x="560" y="560"/>
                  </a:moveTo>
                  <a:cubicBezTo>
                    <a:pt x="160" y="560"/>
                    <a:pt x="160" y="560"/>
                    <a:pt x="160" y="560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560" y="160"/>
                    <a:pt x="560" y="160"/>
                    <a:pt x="560" y="160"/>
                  </a:cubicBezTo>
                  <a:lnTo>
                    <a:pt x="560" y="56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</p:spTree>
    <p:extLst>
      <p:ext uri="{BB962C8B-B14F-4D97-AF65-F5344CB8AC3E}">
        <p14:creationId xmlns:p14="http://schemas.microsoft.com/office/powerpoint/2010/main" val="366479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FF731F-318D-518F-72A7-BCC4000F4192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ECA08D-7B0C-38A4-4F11-E00515EC585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E76FE39-7E7D-9F37-28F2-E1825B4DE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FEDA2ACF-D30E-B677-13BD-33BA053D0DCD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59FF7373-E75F-E2BB-33BB-DB3E4E7D7D9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C72FCD3C-4A47-52D1-717A-998CD7F95DB3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3DAC58A0-5700-82C5-09E1-8A1038F58EF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BABD496E-7B39-D2B1-F0F2-B6F22C80E4E1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CA663-F20F-4654-AE24-52296A0A997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CCF07B-37F1-C126-C614-B861337EDAA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220CFE-474C-0ED3-8CCB-3E9F8B28BE5F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0011B2-9F92-858A-9757-5BF9AB7322EB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B2E1A2-D4F8-5B38-6C43-86EEE10EEA6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C53C42-3042-5CD8-6F26-DAC25FD8E42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Oval 40">
            <a:extLst>
              <a:ext uri="{FF2B5EF4-FFF2-40B4-BE49-F238E27FC236}">
                <a16:creationId xmlns:a16="http://schemas.microsoft.com/office/drawing/2014/main" id="{398777B3-CF36-EA51-6FDD-CC1AC671A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6175" y="3639041"/>
            <a:ext cx="1150938" cy="115093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7" name="Oval 41">
            <a:extLst>
              <a:ext uri="{FF2B5EF4-FFF2-40B4-BE49-F238E27FC236}">
                <a16:creationId xmlns:a16="http://schemas.microsoft.com/office/drawing/2014/main" id="{C39868FA-6EBA-8918-0682-DA14A4A4E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6175" y="2008678"/>
            <a:ext cx="1150938" cy="1146175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8" name="Oval 42">
            <a:extLst>
              <a:ext uri="{FF2B5EF4-FFF2-40B4-BE49-F238E27FC236}">
                <a16:creationId xmlns:a16="http://schemas.microsoft.com/office/drawing/2014/main" id="{13D2756E-0AA3-57F3-533B-6D3F20445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400" y="3639041"/>
            <a:ext cx="1149350" cy="1150938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9" name="Oval 43">
            <a:extLst>
              <a:ext uri="{FF2B5EF4-FFF2-40B4-BE49-F238E27FC236}">
                <a16:creationId xmlns:a16="http://schemas.microsoft.com/office/drawing/2014/main" id="{2DECA711-C32B-0974-F314-DA7C1B29A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400" y="2008678"/>
            <a:ext cx="1149350" cy="1146175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0DA78138-8ACB-0AA1-9B40-C975B0787230}"/>
              </a:ext>
            </a:extLst>
          </p:cNvPr>
          <p:cNvSpPr>
            <a:spLocks/>
          </p:cNvSpPr>
          <p:nvPr/>
        </p:nvSpPr>
        <p:spPr bwMode="auto">
          <a:xfrm>
            <a:off x="6142438" y="3639041"/>
            <a:ext cx="3014663" cy="1866900"/>
          </a:xfrm>
          <a:custGeom>
            <a:avLst/>
            <a:gdLst>
              <a:gd name="T0" fmla="*/ 0 w 792"/>
              <a:gd name="T1" fmla="*/ 400 h 490"/>
              <a:gd name="T2" fmla="*/ 0 w 792"/>
              <a:gd name="T3" fmla="*/ 344 h 490"/>
              <a:gd name="T4" fmla="*/ 193 w 792"/>
              <a:gd name="T5" fmla="*/ 151 h 490"/>
              <a:gd name="T6" fmla="*/ 121 w 792"/>
              <a:gd name="T7" fmla="*/ 0 h 490"/>
              <a:gd name="T8" fmla="*/ 702 w 792"/>
              <a:gd name="T9" fmla="*/ 0 h 490"/>
              <a:gd name="T10" fmla="*/ 792 w 792"/>
              <a:gd name="T11" fmla="*/ 90 h 490"/>
              <a:gd name="T12" fmla="*/ 792 w 792"/>
              <a:gd name="T13" fmla="*/ 400 h 490"/>
              <a:gd name="T14" fmla="*/ 702 w 792"/>
              <a:gd name="T15" fmla="*/ 490 h 490"/>
              <a:gd name="T16" fmla="*/ 90 w 792"/>
              <a:gd name="T17" fmla="*/ 490 h 490"/>
              <a:gd name="T18" fmla="*/ 0 w 792"/>
              <a:gd name="T19" fmla="*/ 40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90">
                <a:moveTo>
                  <a:pt x="0" y="400"/>
                </a:moveTo>
                <a:cubicBezTo>
                  <a:pt x="0" y="344"/>
                  <a:pt x="0" y="344"/>
                  <a:pt x="0" y="344"/>
                </a:cubicBezTo>
                <a:cubicBezTo>
                  <a:pt x="107" y="344"/>
                  <a:pt x="193" y="258"/>
                  <a:pt x="193" y="151"/>
                </a:cubicBezTo>
                <a:cubicBezTo>
                  <a:pt x="193" y="90"/>
                  <a:pt x="165" y="35"/>
                  <a:pt x="121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51" y="0"/>
                  <a:pt x="792" y="40"/>
                  <a:pt x="792" y="90"/>
                </a:cubicBezTo>
                <a:cubicBezTo>
                  <a:pt x="792" y="400"/>
                  <a:pt x="792" y="400"/>
                  <a:pt x="792" y="400"/>
                </a:cubicBezTo>
                <a:cubicBezTo>
                  <a:pt x="792" y="449"/>
                  <a:pt x="751" y="490"/>
                  <a:pt x="702" y="490"/>
                </a:cubicBezTo>
                <a:cubicBezTo>
                  <a:pt x="90" y="490"/>
                  <a:pt x="90" y="490"/>
                  <a:pt x="90" y="490"/>
                </a:cubicBezTo>
                <a:cubicBezTo>
                  <a:pt x="41" y="490"/>
                  <a:pt x="0" y="449"/>
                  <a:pt x="0" y="400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1" name="Freeform 45">
            <a:extLst>
              <a:ext uri="{FF2B5EF4-FFF2-40B4-BE49-F238E27FC236}">
                <a16:creationId xmlns:a16="http://schemas.microsoft.com/office/drawing/2014/main" id="{37BF512B-C768-08CD-73D5-446F3373CFB7}"/>
              </a:ext>
            </a:extLst>
          </p:cNvPr>
          <p:cNvSpPr>
            <a:spLocks/>
          </p:cNvSpPr>
          <p:nvPr/>
        </p:nvSpPr>
        <p:spPr bwMode="auto">
          <a:xfrm>
            <a:off x="6142438" y="1291128"/>
            <a:ext cx="3014663" cy="1863725"/>
          </a:xfrm>
          <a:custGeom>
            <a:avLst/>
            <a:gdLst>
              <a:gd name="T0" fmla="*/ 0 w 792"/>
              <a:gd name="T1" fmla="*/ 90 h 489"/>
              <a:gd name="T2" fmla="*/ 0 w 792"/>
              <a:gd name="T3" fmla="*/ 145 h 489"/>
              <a:gd name="T4" fmla="*/ 193 w 792"/>
              <a:gd name="T5" fmla="*/ 338 h 489"/>
              <a:gd name="T6" fmla="*/ 121 w 792"/>
              <a:gd name="T7" fmla="*/ 489 h 489"/>
              <a:gd name="T8" fmla="*/ 702 w 792"/>
              <a:gd name="T9" fmla="*/ 489 h 489"/>
              <a:gd name="T10" fmla="*/ 792 w 792"/>
              <a:gd name="T11" fmla="*/ 399 h 489"/>
              <a:gd name="T12" fmla="*/ 792 w 792"/>
              <a:gd name="T13" fmla="*/ 90 h 489"/>
              <a:gd name="T14" fmla="*/ 702 w 792"/>
              <a:gd name="T15" fmla="*/ 0 h 489"/>
              <a:gd name="T16" fmla="*/ 90 w 792"/>
              <a:gd name="T17" fmla="*/ 0 h 489"/>
              <a:gd name="T18" fmla="*/ 0 w 792"/>
              <a:gd name="T19" fmla="*/ 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89">
                <a:moveTo>
                  <a:pt x="0" y="90"/>
                </a:moveTo>
                <a:cubicBezTo>
                  <a:pt x="0" y="145"/>
                  <a:pt x="0" y="145"/>
                  <a:pt x="0" y="145"/>
                </a:cubicBezTo>
                <a:cubicBezTo>
                  <a:pt x="107" y="145"/>
                  <a:pt x="193" y="232"/>
                  <a:pt x="193" y="338"/>
                </a:cubicBezTo>
                <a:cubicBezTo>
                  <a:pt x="193" y="399"/>
                  <a:pt x="165" y="454"/>
                  <a:pt x="121" y="489"/>
                </a:cubicBezTo>
                <a:cubicBezTo>
                  <a:pt x="702" y="489"/>
                  <a:pt x="702" y="489"/>
                  <a:pt x="702" y="489"/>
                </a:cubicBezTo>
                <a:cubicBezTo>
                  <a:pt x="751" y="489"/>
                  <a:pt x="792" y="449"/>
                  <a:pt x="792" y="399"/>
                </a:cubicBezTo>
                <a:cubicBezTo>
                  <a:pt x="792" y="90"/>
                  <a:pt x="792" y="90"/>
                  <a:pt x="792" y="90"/>
                </a:cubicBezTo>
                <a:cubicBezTo>
                  <a:pt x="792" y="40"/>
                  <a:pt x="751" y="0"/>
                  <a:pt x="70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41" y="0"/>
                  <a:pt x="0" y="40"/>
                  <a:pt x="0" y="9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2" name="Freeform 46">
            <a:extLst>
              <a:ext uri="{FF2B5EF4-FFF2-40B4-BE49-F238E27FC236}">
                <a16:creationId xmlns:a16="http://schemas.microsoft.com/office/drawing/2014/main" id="{57905DBC-68BF-5AA5-5B62-71EABA64CEC2}"/>
              </a:ext>
            </a:extLst>
          </p:cNvPr>
          <p:cNvSpPr>
            <a:spLocks/>
          </p:cNvSpPr>
          <p:nvPr/>
        </p:nvSpPr>
        <p:spPr bwMode="auto">
          <a:xfrm>
            <a:off x="1497413" y="3639041"/>
            <a:ext cx="3014663" cy="1866900"/>
          </a:xfrm>
          <a:custGeom>
            <a:avLst/>
            <a:gdLst>
              <a:gd name="T0" fmla="*/ 792 w 792"/>
              <a:gd name="T1" fmla="*/ 400 h 490"/>
              <a:gd name="T2" fmla="*/ 792 w 792"/>
              <a:gd name="T3" fmla="*/ 344 h 490"/>
              <a:gd name="T4" fmla="*/ 599 w 792"/>
              <a:gd name="T5" fmla="*/ 151 h 490"/>
              <a:gd name="T6" fmla="*/ 671 w 792"/>
              <a:gd name="T7" fmla="*/ 0 h 490"/>
              <a:gd name="T8" fmla="*/ 90 w 792"/>
              <a:gd name="T9" fmla="*/ 0 h 490"/>
              <a:gd name="T10" fmla="*/ 0 w 792"/>
              <a:gd name="T11" fmla="*/ 90 h 490"/>
              <a:gd name="T12" fmla="*/ 0 w 792"/>
              <a:gd name="T13" fmla="*/ 400 h 490"/>
              <a:gd name="T14" fmla="*/ 90 w 792"/>
              <a:gd name="T15" fmla="*/ 490 h 490"/>
              <a:gd name="T16" fmla="*/ 702 w 792"/>
              <a:gd name="T17" fmla="*/ 490 h 490"/>
              <a:gd name="T18" fmla="*/ 792 w 792"/>
              <a:gd name="T19" fmla="*/ 40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90">
                <a:moveTo>
                  <a:pt x="792" y="400"/>
                </a:moveTo>
                <a:cubicBezTo>
                  <a:pt x="792" y="344"/>
                  <a:pt x="792" y="344"/>
                  <a:pt x="792" y="344"/>
                </a:cubicBezTo>
                <a:cubicBezTo>
                  <a:pt x="685" y="344"/>
                  <a:pt x="599" y="258"/>
                  <a:pt x="599" y="151"/>
                </a:cubicBezTo>
                <a:cubicBezTo>
                  <a:pt x="599" y="90"/>
                  <a:pt x="627" y="35"/>
                  <a:pt x="67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41" y="0"/>
                  <a:pt x="0" y="40"/>
                  <a:pt x="0" y="90"/>
                </a:cubicBezTo>
                <a:cubicBezTo>
                  <a:pt x="0" y="400"/>
                  <a:pt x="0" y="400"/>
                  <a:pt x="0" y="400"/>
                </a:cubicBezTo>
                <a:cubicBezTo>
                  <a:pt x="0" y="449"/>
                  <a:pt x="41" y="490"/>
                  <a:pt x="90" y="490"/>
                </a:cubicBezTo>
                <a:cubicBezTo>
                  <a:pt x="702" y="490"/>
                  <a:pt x="702" y="490"/>
                  <a:pt x="702" y="490"/>
                </a:cubicBezTo>
                <a:cubicBezTo>
                  <a:pt x="751" y="490"/>
                  <a:pt x="792" y="449"/>
                  <a:pt x="792" y="40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3" name="Freeform 47">
            <a:extLst>
              <a:ext uri="{FF2B5EF4-FFF2-40B4-BE49-F238E27FC236}">
                <a16:creationId xmlns:a16="http://schemas.microsoft.com/office/drawing/2014/main" id="{FD9E6E3B-D398-0D3A-2D07-07C55CFBD191}"/>
              </a:ext>
            </a:extLst>
          </p:cNvPr>
          <p:cNvSpPr>
            <a:spLocks/>
          </p:cNvSpPr>
          <p:nvPr/>
        </p:nvSpPr>
        <p:spPr bwMode="auto">
          <a:xfrm>
            <a:off x="1497413" y="1291128"/>
            <a:ext cx="3014663" cy="1863725"/>
          </a:xfrm>
          <a:custGeom>
            <a:avLst/>
            <a:gdLst>
              <a:gd name="T0" fmla="*/ 792 w 792"/>
              <a:gd name="T1" fmla="*/ 90 h 489"/>
              <a:gd name="T2" fmla="*/ 792 w 792"/>
              <a:gd name="T3" fmla="*/ 145 h 489"/>
              <a:gd name="T4" fmla="*/ 599 w 792"/>
              <a:gd name="T5" fmla="*/ 338 h 489"/>
              <a:gd name="T6" fmla="*/ 671 w 792"/>
              <a:gd name="T7" fmla="*/ 489 h 489"/>
              <a:gd name="T8" fmla="*/ 90 w 792"/>
              <a:gd name="T9" fmla="*/ 489 h 489"/>
              <a:gd name="T10" fmla="*/ 0 w 792"/>
              <a:gd name="T11" fmla="*/ 399 h 489"/>
              <a:gd name="T12" fmla="*/ 0 w 792"/>
              <a:gd name="T13" fmla="*/ 90 h 489"/>
              <a:gd name="T14" fmla="*/ 90 w 792"/>
              <a:gd name="T15" fmla="*/ 0 h 489"/>
              <a:gd name="T16" fmla="*/ 702 w 792"/>
              <a:gd name="T17" fmla="*/ 0 h 489"/>
              <a:gd name="T18" fmla="*/ 792 w 792"/>
              <a:gd name="T19" fmla="*/ 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489">
                <a:moveTo>
                  <a:pt x="792" y="90"/>
                </a:moveTo>
                <a:cubicBezTo>
                  <a:pt x="792" y="145"/>
                  <a:pt x="792" y="145"/>
                  <a:pt x="792" y="145"/>
                </a:cubicBezTo>
                <a:cubicBezTo>
                  <a:pt x="685" y="145"/>
                  <a:pt x="599" y="232"/>
                  <a:pt x="599" y="338"/>
                </a:cubicBezTo>
                <a:cubicBezTo>
                  <a:pt x="599" y="399"/>
                  <a:pt x="627" y="454"/>
                  <a:pt x="671" y="489"/>
                </a:cubicBezTo>
                <a:cubicBezTo>
                  <a:pt x="90" y="489"/>
                  <a:pt x="90" y="489"/>
                  <a:pt x="90" y="489"/>
                </a:cubicBezTo>
                <a:cubicBezTo>
                  <a:pt x="41" y="489"/>
                  <a:pt x="0" y="449"/>
                  <a:pt x="0" y="39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40"/>
                  <a:pt x="41" y="0"/>
                  <a:pt x="90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51" y="0"/>
                  <a:pt x="792" y="40"/>
                  <a:pt x="792" y="9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93A7C4-086F-EE04-96E6-F9EC61A28178}"/>
              </a:ext>
            </a:extLst>
          </p:cNvPr>
          <p:cNvSpPr txBox="1"/>
          <p:nvPr/>
        </p:nvSpPr>
        <p:spPr>
          <a:xfrm>
            <a:off x="6779592" y="1418926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BBBE0FF-11D6-AF03-A4E1-892CF4D83C7E}"/>
              </a:ext>
            </a:extLst>
          </p:cNvPr>
          <p:cNvSpPr txBox="1"/>
          <p:nvPr/>
        </p:nvSpPr>
        <p:spPr>
          <a:xfrm>
            <a:off x="1559891" y="1490802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B18189-008C-EFD6-F7B3-2C714CCD826F}"/>
              </a:ext>
            </a:extLst>
          </p:cNvPr>
          <p:cNvSpPr txBox="1"/>
          <p:nvPr/>
        </p:nvSpPr>
        <p:spPr>
          <a:xfrm>
            <a:off x="1513116" y="3792770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161DB0C-7970-F8C3-EBB9-494E978BE0FD}"/>
              </a:ext>
            </a:extLst>
          </p:cNvPr>
          <p:cNvSpPr txBox="1"/>
          <p:nvPr/>
        </p:nvSpPr>
        <p:spPr>
          <a:xfrm>
            <a:off x="6892762" y="3797439"/>
            <a:ext cx="221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418131-1262-273F-F490-2D82CBBBB199}"/>
              </a:ext>
            </a:extLst>
          </p:cNvPr>
          <p:cNvSpPr txBox="1"/>
          <p:nvPr/>
        </p:nvSpPr>
        <p:spPr>
          <a:xfrm>
            <a:off x="5734785" y="2301946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75D13E-C769-C5A0-63CC-7145F13C1199}"/>
              </a:ext>
            </a:extLst>
          </p:cNvPr>
          <p:cNvSpPr txBox="1"/>
          <p:nvPr/>
        </p:nvSpPr>
        <p:spPr>
          <a:xfrm>
            <a:off x="4081042" y="2301946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4336FA-04C1-1AD6-5404-6FDF7990F399}"/>
              </a:ext>
            </a:extLst>
          </p:cNvPr>
          <p:cNvSpPr txBox="1"/>
          <p:nvPr/>
        </p:nvSpPr>
        <p:spPr>
          <a:xfrm>
            <a:off x="5776882" y="3967211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3200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721CE2-89C7-75EA-8C1F-66C386B1A3AC}"/>
              </a:ext>
            </a:extLst>
          </p:cNvPr>
          <p:cNvSpPr txBox="1"/>
          <p:nvPr/>
        </p:nvSpPr>
        <p:spPr>
          <a:xfrm>
            <a:off x="4123139" y="3967211"/>
            <a:ext cx="862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396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B1FD3341-56DF-F658-7B10-6E4239E98892}"/>
              </a:ext>
            </a:extLst>
          </p:cNvPr>
          <p:cNvGrpSpPr/>
          <p:nvPr/>
        </p:nvGrpSpPr>
        <p:grpSpPr>
          <a:xfrm>
            <a:off x="4697152" y="2906864"/>
            <a:ext cx="1260000" cy="1260000"/>
            <a:chOff x="3770207" y="3226480"/>
            <a:chExt cx="1864146" cy="1864146"/>
          </a:xfrm>
        </p:grpSpPr>
        <p:sp>
          <p:nvSpPr>
            <p:cNvPr id="3" name="Oval 12">
              <a:extLst>
                <a:ext uri="{FF2B5EF4-FFF2-40B4-BE49-F238E27FC236}">
                  <a16:creationId xmlns:a16="http://schemas.microsoft.com/office/drawing/2014/main" id="{265A1813-AE2A-471A-BE19-372590E51C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207" y="3226480"/>
              <a:ext cx="1864146" cy="1864146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4ACBFC8-7189-CBD0-E6FC-F254220E84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6514" y="3492787"/>
              <a:ext cx="1331534" cy="133153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Oval 61">
              <a:extLst>
                <a:ext uri="{FF2B5EF4-FFF2-40B4-BE49-F238E27FC236}">
                  <a16:creationId xmlns:a16="http://schemas.microsoft.com/office/drawing/2014/main" id="{BD308558-8844-02CD-3397-D5C138030D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02820" y="3759093"/>
              <a:ext cx="798920" cy="798920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86B5E4F-373D-1830-E11B-4DAB82172A14}"/>
              </a:ext>
            </a:extLst>
          </p:cNvPr>
          <p:cNvGrpSpPr/>
          <p:nvPr/>
        </p:nvGrpSpPr>
        <p:grpSpPr>
          <a:xfrm>
            <a:off x="4639650" y="1619760"/>
            <a:ext cx="4768384" cy="1916792"/>
            <a:chOff x="3954383" y="1642140"/>
            <a:chExt cx="4768384" cy="1916792"/>
          </a:xfrm>
        </p:grpSpPr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68AB5C21-C939-A082-7F19-C65DB89CDADE}"/>
                </a:ext>
              </a:extLst>
            </p:cNvPr>
            <p:cNvSpPr/>
            <p:nvPr/>
          </p:nvSpPr>
          <p:spPr>
            <a:xfrm>
              <a:off x="3954383" y="2091192"/>
              <a:ext cx="703783" cy="1467740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  <a:gd name="connsiteX0" fmla="*/ 10160 w 685676"/>
                <a:gd name="connsiteY0" fmla="*/ 0 h 1482080"/>
                <a:gd name="connsiteX1" fmla="*/ 685676 w 685676"/>
                <a:gd name="connsiteY1" fmla="*/ 1482080 h 1482080"/>
                <a:gd name="connsiteX2" fmla="*/ 0 w 685676"/>
                <a:gd name="connsiteY2" fmla="*/ 730240 h 1482080"/>
                <a:gd name="connsiteX3" fmla="*/ 10160 w 685676"/>
                <a:gd name="connsiteY3" fmla="*/ 0 h 1482080"/>
                <a:gd name="connsiteX0" fmla="*/ 10160 w 703783"/>
                <a:gd name="connsiteY0" fmla="*/ 0 h 1589961"/>
                <a:gd name="connsiteX1" fmla="*/ 703783 w 703783"/>
                <a:gd name="connsiteY1" fmla="*/ 1589961 h 1589961"/>
                <a:gd name="connsiteX2" fmla="*/ 0 w 703783"/>
                <a:gd name="connsiteY2" fmla="*/ 730240 h 1589961"/>
                <a:gd name="connsiteX3" fmla="*/ 10160 w 703783"/>
                <a:gd name="connsiteY3" fmla="*/ 0 h 15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3783" h="1589961">
                  <a:moveTo>
                    <a:pt x="10160" y="0"/>
                  </a:moveTo>
                  <a:lnTo>
                    <a:pt x="703783" y="1589961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" name="Right Arrow 9">
              <a:extLst>
                <a:ext uri="{FF2B5EF4-FFF2-40B4-BE49-F238E27FC236}">
                  <a16:creationId xmlns:a16="http://schemas.microsoft.com/office/drawing/2014/main" id="{6B3B1794-ADB7-C0E1-7C5D-F5A580D2B10A}"/>
                </a:ext>
              </a:extLst>
            </p:cNvPr>
            <p:cNvSpPr/>
            <p:nvPr/>
          </p:nvSpPr>
          <p:spPr>
            <a:xfrm>
              <a:off x="3963567" y="1743302"/>
              <a:ext cx="4759200" cy="1368152"/>
            </a:xfrm>
            <a:prstGeom prst="rightArrow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7540A2-4EB9-4DE3-523B-B39219898C3F}"/>
                </a:ext>
              </a:extLst>
            </p:cNvPr>
            <p:cNvSpPr txBox="1"/>
            <p:nvPr/>
          </p:nvSpPr>
          <p:spPr>
            <a:xfrm>
              <a:off x="4371886" y="2093424"/>
              <a:ext cx="373876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ko-KR" alt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10DB8C-59D8-2ACA-1537-9B385109B807}"/>
                </a:ext>
              </a:extLst>
            </p:cNvPr>
            <p:cNvSpPr txBox="1"/>
            <p:nvPr/>
          </p:nvSpPr>
          <p:spPr>
            <a:xfrm>
              <a:off x="4172756" y="1642140"/>
              <a:ext cx="373776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بنویسید</a:t>
              </a:r>
              <a:endParaRPr lang="ko-KR" altLang="en-US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FE7F420-9939-9D1C-AA20-0D0310CBB300}"/>
              </a:ext>
            </a:extLst>
          </p:cNvPr>
          <p:cNvGrpSpPr/>
          <p:nvPr/>
        </p:nvGrpSpPr>
        <p:grpSpPr>
          <a:xfrm>
            <a:off x="1241031" y="3545106"/>
            <a:ext cx="4760701" cy="1906696"/>
            <a:chOff x="555764" y="3567486"/>
            <a:chExt cx="4760701" cy="190669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B65BE8E-C1D2-94EB-429F-E3FB46C8B629}"/>
                </a:ext>
              </a:extLst>
            </p:cNvPr>
            <p:cNvGrpSpPr/>
            <p:nvPr/>
          </p:nvGrpSpPr>
          <p:grpSpPr>
            <a:xfrm flipH="1" flipV="1">
              <a:off x="555764" y="3567486"/>
              <a:ext cx="4760701" cy="1799782"/>
              <a:chOff x="4045951" y="2348472"/>
              <a:chExt cx="4760701" cy="1799782"/>
            </a:xfrm>
          </p:grpSpPr>
          <p:sp>
            <p:nvSpPr>
              <p:cNvPr id="15" name="Rectangle 10">
                <a:extLst>
                  <a:ext uri="{FF2B5EF4-FFF2-40B4-BE49-F238E27FC236}">
                    <a16:creationId xmlns:a16="http://schemas.microsoft.com/office/drawing/2014/main" id="{5747B5BA-5405-1F61-1DFC-3130179B3B8B}"/>
                  </a:ext>
                </a:extLst>
              </p:cNvPr>
              <p:cNvSpPr/>
              <p:nvPr/>
            </p:nvSpPr>
            <p:spPr>
              <a:xfrm>
                <a:off x="4045951" y="2709763"/>
                <a:ext cx="658516" cy="1438491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649462"/>
                  <a:gd name="connsiteY0" fmla="*/ 0 h 1571071"/>
                  <a:gd name="connsiteX1" fmla="*/ 649462 w 649462"/>
                  <a:gd name="connsiteY1" fmla="*/ 1571071 h 1571071"/>
                  <a:gd name="connsiteX2" fmla="*/ 0 w 649462"/>
                  <a:gd name="connsiteY2" fmla="*/ 730240 h 1571071"/>
                  <a:gd name="connsiteX3" fmla="*/ 10160 w 649462"/>
                  <a:gd name="connsiteY3" fmla="*/ 0 h 1571071"/>
                  <a:gd name="connsiteX0" fmla="*/ 10160 w 658516"/>
                  <a:gd name="connsiteY0" fmla="*/ 0 h 1571071"/>
                  <a:gd name="connsiteX1" fmla="*/ 658516 w 658516"/>
                  <a:gd name="connsiteY1" fmla="*/ 1571071 h 1571071"/>
                  <a:gd name="connsiteX2" fmla="*/ 0 w 658516"/>
                  <a:gd name="connsiteY2" fmla="*/ 730240 h 1571071"/>
                  <a:gd name="connsiteX3" fmla="*/ 10160 w 658516"/>
                  <a:gd name="connsiteY3" fmla="*/ 0 h 157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6" h="1571071">
                    <a:moveTo>
                      <a:pt x="10160" y="0"/>
                    </a:moveTo>
                    <a:lnTo>
                      <a:pt x="658516" y="157107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" name="Right Arrow 40">
                <a:extLst>
                  <a:ext uri="{FF2B5EF4-FFF2-40B4-BE49-F238E27FC236}">
                    <a16:creationId xmlns:a16="http://schemas.microsoft.com/office/drawing/2014/main" id="{BC1FFEE7-EFA3-7E8F-494D-52861F77EFFF}"/>
                  </a:ext>
                </a:extLst>
              </p:cNvPr>
              <p:cNvSpPr/>
              <p:nvPr/>
            </p:nvSpPr>
            <p:spPr>
              <a:xfrm>
                <a:off x="4045951" y="2348472"/>
                <a:ext cx="4760701" cy="1368152"/>
              </a:xfrm>
              <a:prstGeom prst="rightArrow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rgbClr val="F8A917"/>
                  </a:solidFill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91744E7-55C0-4A24-D394-BF83739236A4}"/>
                </a:ext>
              </a:extLst>
            </p:cNvPr>
            <p:cNvSpPr txBox="1"/>
            <p:nvPr/>
          </p:nvSpPr>
          <p:spPr>
            <a:xfrm>
              <a:off x="1174116" y="4367273"/>
              <a:ext cx="373776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ko-KR" alt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5E9320-090F-9A65-7E58-F93161CE9A1C}"/>
                </a:ext>
              </a:extLst>
            </p:cNvPr>
            <p:cNvSpPr txBox="1"/>
            <p:nvPr/>
          </p:nvSpPr>
          <p:spPr>
            <a:xfrm>
              <a:off x="1418285" y="5074072"/>
              <a:ext cx="373776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rgbClr val="31455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بنویسید</a:t>
              </a:r>
              <a:endParaRPr lang="ko-KR" altLang="en-US" sz="2000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A59A894-B854-BB1A-6946-FFE377EBEB6A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CBC0DA4-F0C0-DC0E-89B1-5ABC76083B56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7BF73EE7-8DD7-46FB-0C63-EF369FD7C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20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2E19F07E-A9B2-8731-E168-58CC397DEFF6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0D8F7BA3-44D2-E6D8-9CD3-E408F3F765E2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87AEE904-65E0-A42B-333E-9F8582A43A9C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A7276E86-775B-E913-648A-5147C9276D9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9F3F5EB5-BDC2-4DC4-2144-5F134540132F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E7EF54-38E2-3B78-8C36-7B6544B8C7CF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AEB9B5F-0DE7-9A16-5369-AEC4FEE8B156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A1DEC1F-B59D-8B41-1A96-5EDEFD0652A3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4E2B03-DDAC-8069-4F10-10AB95B9DE50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0453FAB-D6EF-892A-ED86-7FD7293F64E2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3ABD572-C4DB-F28E-E182-E5693AE086CC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41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FF731F-318D-518F-72A7-BCC4000F4192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ECA08D-7B0C-38A4-4F11-E00515EC585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E76FE39-7E7D-9F37-28F2-E1825B4DE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6593" y="32327"/>
            <a:ext cx="838465" cy="838464"/>
          </a:xfrm>
          <a:prstGeom prst="rect">
            <a:avLst/>
          </a:prstGeom>
        </p:spPr>
      </p:pic>
      <p:sp>
        <p:nvSpPr>
          <p:cNvPr id="6" name="Freeform 134">
            <a:hlinkClick r:id="rId4" action="ppaction://hlinksldjump"/>
            <a:extLst>
              <a:ext uri="{FF2B5EF4-FFF2-40B4-BE49-F238E27FC236}">
                <a16:creationId xmlns:a16="http://schemas.microsoft.com/office/drawing/2014/main" id="{FEDA2ACF-D30E-B677-13BD-33BA053D0DCD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0">
            <a:hlinkClick r:id="rId5" action="ppaction://hlinksldjump"/>
            <a:extLst>
              <a:ext uri="{FF2B5EF4-FFF2-40B4-BE49-F238E27FC236}">
                <a16:creationId xmlns:a16="http://schemas.microsoft.com/office/drawing/2014/main" id="{59FF7373-E75F-E2BB-33BB-DB3E4E7D7D93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9">
            <a:hlinkClick r:id="rId6" action="ppaction://hlinksldjump"/>
            <a:extLst>
              <a:ext uri="{FF2B5EF4-FFF2-40B4-BE49-F238E27FC236}">
                <a16:creationId xmlns:a16="http://schemas.microsoft.com/office/drawing/2014/main" id="{C72FCD3C-4A47-52D1-717A-998CD7F95DB3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6">
            <a:hlinkClick r:id="rId7" action="ppaction://hlinksldjump"/>
            <a:extLst>
              <a:ext uri="{FF2B5EF4-FFF2-40B4-BE49-F238E27FC236}">
                <a16:creationId xmlns:a16="http://schemas.microsoft.com/office/drawing/2014/main" id="{3DAC58A0-5700-82C5-09E1-8A1038F58EF9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9">
            <a:hlinkClick r:id="rId8" action="ppaction://hlinksldjump"/>
            <a:extLst>
              <a:ext uri="{FF2B5EF4-FFF2-40B4-BE49-F238E27FC236}">
                <a16:creationId xmlns:a16="http://schemas.microsoft.com/office/drawing/2014/main" id="{BABD496E-7B39-D2B1-F0F2-B6F22C80E4E1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CA663-F20F-4654-AE24-52296A0A997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CCF07B-37F1-C126-C614-B861337EDAA0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220CFE-474C-0ED3-8CCB-3E9F8B28BE5F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0011B2-9F92-858A-9757-5BF9AB7322EB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B2E1A2-D4F8-5B38-6C43-86EEE10EEA6B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C53C42-3042-5CD8-6F26-DAC25FD8E42B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EE243FC-29EE-EBED-0448-36C66F668287}"/>
              </a:ext>
            </a:extLst>
          </p:cNvPr>
          <p:cNvGrpSpPr/>
          <p:nvPr/>
        </p:nvGrpSpPr>
        <p:grpSpPr>
          <a:xfrm>
            <a:off x="6843320" y="1420575"/>
            <a:ext cx="2273300" cy="2271713"/>
            <a:chOff x="7610475" y="1906588"/>
            <a:chExt cx="2273300" cy="2271713"/>
          </a:xfrm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A2C8AF54-66C7-E90B-3793-133475589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1906588"/>
              <a:ext cx="2273300" cy="2271713"/>
            </a:xfrm>
            <a:custGeom>
              <a:avLst/>
              <a:gdLst>
                <a:gd name="T0" fmla="*/ 584 w 597"/>
                <a:gd name="T1" fmla="*/ 276 h 596"/>
                <a:gd name="T2" fmla="*/ 584 w 597"/>
                <a:gd name="T3" fmla="*/ 320 h 596"/>
                <a:gd name="T4" fmla="*/ 321 w 597"/>
                <a:gd name="T5" fmla="*/ 584 h 596"/>
                <a:gd name="T6" fmla="*/ 276 w 597"/>
                <a:gd name="T7" fmla="*/ 584 h 596"/>
                <a:gd name="T8" fmla="*/ 12 w 597"/>
                <a:gd name="T9" fmla="*/ 320 h 596"/>
                <a:gd name="T10" fmla="*/ 12 w 597"/>
                <a:gd name="T11" fmla="*/ 276 h 596"/>
                <a:gd name="T12" fmla="*/ 276 w 597"/>
                <a:gd name="T13" fmla="*/ 12 h 596"/>
                <a:gd name="T14" fmla="*/ 321 w 597"/>
                <a:gd name="T15" fmla="*/ 12 h 596"/>
                <a:gd name="T16" fmla="*/ 584 w 597"/>
                <a:gd name="T17" fmla="*/ 27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596">
                  <a:moveTo>
                    <a:pt x="584" y="276"/>
                  </a:moveTo>
                  <a:cubicBezTo>
                    <a:pt x="597" y="288"/>
                    <a:pt x="597" y="308"/>
                    <a:pt x="584" y="320"/>
                  </a:cubicBezTo>
                  <a:cubicBezTo>
                    <a:pt x="321" y="584"/>
                    <a:pt x="321" y="584"/>
                    <a:pt x="321" y="584"/>
                  </a:cubicBezTo>
                  <a:cubicBezTo>
                    <a:pt x="308" y="596"/>
                    <a:pt x="288" y="596"/>
                    <a:pt x="276" y="584"/>
                  </a:cubicBezTo>
                  <a:cubicBezTo>
                    <a:pt x="12" y="320"/>
                    <a:pt x="12" y="320"/>
                    <a:pt x="12" y="320"/>
                  </a:cubicBezTo>
                  <a:cubicBezTo>
                    <a:pt x="0" y="308"/>
                    <a:pt x="0" y="288"/>
                    <a:pt x="12" y="276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88" y="0"/>
                    <a:pt x="308" y="0"/>
                    <a:pt x="321" y="12"/>
                  </a:cubicBezTo>
                  <a:lnTo>
                    <a:pt x="584" y="2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6D261582-B37F-EB49-7520-91772977F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838" y="2390775"/>
              <a:ext cx="1298575" cy="1303338"/>
            </a:xfrm>
            <a:custGeom>
              <a:avLst/>
              <a:gdLst>
                <a:gd name="T0" fmla="*/ 333 w 341"/>
                <a:gd name="T1" fmla="*/ 185 h 342"/>
                <a:gd name="T2" fmla="*/ 185 w 341"/>
                <a:gd name="T3" fmla="*/ 334 h 342"/>
                <a:gd name="T4" fmla="*/ 156 w 341"/>
                <a:gd name="T5" fmla="*/ 334 h 342"/>
                <a:gd name="T6" fmla="*/ 8 w 341"/>
                <a:gd name="T7" fmla="*/ 185 h 342"/>
                <a:gd name="T8" fmla="*/ 8 w 341"/>
                <a:gd name="T9" fmla="*/ 156 h 342"/>
                <a:gd name="T10" fmla="*/ 156 w 341"/>
                <a:gd name="T11" fmla="*/ 8 h 342"/>
                <a:gd name="T12" fmla="*/ 185 w 341"/>
                <a:gd name="T13" fmla="*/ 8 h 342"/>
                <a:gd name="T14" fmla="*/ 333 w 341"/>
                <a:gd name="T15" fmla="*/ 156 h 342"/>
                <a:gd name="T16" fmla="*/ 333 w 341"/>
                <a:gd name="T17" fmla="*/ 18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342">
                  <a:moveTo>
                    <a:pt x="333" y="185"/>
                  </a:moveTo>
                  <a:cubicBezTo>
                    <a:pt x="185" y="334"/>
                    <a:pt x="185" y="334"/>
                    <a:pt x="185" y="334"/>
                  </a:cubicBezTo>
                  <a:cubicBezTo>
                    <a:pt x="177" y="342"/>
                    <a:pt x="164" y="342"/>
                    <a:pt x="156" y="334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0" y="177"/>
                    <a:pt x="0" y="164"/>
                    <a:pt x="8" y="156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4" y="0"/>
                    <a:pt x="177" y="0"/>
                    <a:pt x="185" y="8"/>
                  </a:cubicBezTo>
                  <a:cubicBezTo>
                    <a:pt x="333" y="156"/>
                    <a:pt x="333" y="156"/>
                    <a:pt x="333" y="156"/>
                  </a:cubicBezTo>
                  <a:cubicBezTo>
                    <a:pt x="341" y="164"/>
                    <a:pt x="341" y="177"/>
                    <a:pt x="333" y="18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90500" dist="139700" dir="2700000" algn="ctr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840372C-2C38-2607-526A-EE8CC15A703A}"/>
              </a:ext>
            </a:extLst>
          </p:cNvPr>
          <p:cNvGrpSpPr/>
          <p:nvPr/>
        </p:nvGrpSpPr>
        <p:grpSpPr>
          <a:xfrm>
            <a:off x="5074845" y="1420575"/>
            <a:ext cx="2270125" cy="2271713"/>
            <a:chOff x="5842000" y="1906588"/>
            <a:chExt cx="2270125" cy="2271713"/>
          </a:xfrm>
        </p:grpSpPr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F277821-9706-08B7-FEE2-42084DE18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000" y="1906588"/>
              <a:ext cx="2270125" cy="2271713"/>
            </a:xfrm>
            <a:custGeom>
              <a:avLst/>
              <a:gdLst>
                <a:gd name="T0" fmla="*/ 584 w 596"/>
                <a:gd name="T1" fmla="*/ 276 h 596"/>
                <a:gd name="T2" fmla="*/ 584 w 596"/>
                <a:gd name="T3" fmla="*/ 320 h 596"/>
                <a:gd name="T4" fmla="*/ 320 w 596"/>
                <a:gd name="T5" fmla="*/ 584 h 596"/>
                <a:gd name="T6" fmla="*/ 276 w 596"/>
                <a:gd name="T7" fmla="*/ 584 h 596"/>
                <a:gd name="T8" fmla="*/ 12 w 596"/>
                <a:gd name="T9" fmla="*/ 320 h 596"/>
                <a:gd name="T10" fmla="*/ 12 w 596"/>
                <a:gd name="T11" fmla="*/ 276 h 596"/>
                <a:gd name="T12" fmla="*/ 276 w 596"/>
                <a:gd name="T13" fmla="*/ 12 h 596"/>
                <a:gd name="T14" fmla="*/ 320 w 596"/>
                <a:gd name="T15" fmla="*/ 12 h 596"/>
                <a:gd name="T16" fmla="*/ 584 w 596"/>
                <a:gd name="T17" fmla="*/ 27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84" y="276"/>
                  </a:moveTo>
                  <a:cubicBezTo>
                    <a:pt x="596" y="288"/>
                    <a:pt x="596" y="308"/>
                    <a:pt x="584" y="320"/>
                  </a:cubicBezTo>
                  <a:cubicBezTo>
                    <a:pt x="320" y="584"/>
                    <a:pt x="320" y="584"/>
                    <a:pt x="320" y="584"/>
                  </a:cubicBezTo>
                  <a:cubicBezTo>
                    <a:pt x="308" y="596"/>
                    <a:pt x="288" y="596"/>
                    <a:pt x="276" y="584"/>
                  </a:cubicBezTo>
                  <a:cubicBezTo>
                    <a:pt x="12" y="320"/>
                    <a:pt x="12" y="320"/>
                    <a:pt x="12" y="320"/>
                  </a:cubicBezTo>
                  <a:cubicBezTo>
                    <a:pt x="0" y="308"/>
                    <a:pt x="0" y="288"/>
                    <a:pt x="12" y="276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88" y="0"/>
                    <a:pt x="308" y="0"/>
                    <a:pt x="320" y="12"/>
                  </a:cubicBezTo>
                  <a:lnTo>
                    <a:pt x="584" y="2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0F7A4858-60B2-3819-0B00-8DE429D50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188" y="2390775"/>
              <a:ext cx="1303338" cy="1303338"/>
            </a:xfrm>
            <a:custGeom>
              <a:avLst/>
              <a:gdLst>
                <a:gd name="T0" fmla="*/ 334 w 342"/>
                <a:gd name="T1" fmla="*/ 185 h 342"/>
                <a:gd name="T2" fmla="*/ 186 w 342"/>
                <a:gd name="T3" fmla="*/ 334 h 342"/>
                <a:gd name="T4" fmla="*/ 157 w 342"/>
                <a:gd name="T5" fmla="*/ 334 h 342"/>
                <a:gd name="T6" fmla="*/ 8 w 342"/>
                <a:gd name="T7" fmla="*/ 185 h 342"/>
                <a:gd name="T8" fmla="*/ 8 w 342"/>
                <a:gd name="T9" fmla="*/ 156 h 342"/>
                <a:gd name="T10" fmla="*/ 157 w 342"/>
                <a:gd name="T11" fmla="*/ 8 h 342"/>
                <a:gd name="T12" fmla="*/ 186 w 342"/>
                <a:gd name="T13" fmla="*/ 8 h 342"/>
                <a:gd name="T14" fmla="*/ 334 w 342"/>
                <a:gd name="T15" fmla="*/ 156 h 342"/>
                <a:gd name="T16" fmla="*/ 334 w 342"/>
                <a:gd name="T17" fmla="*/ 18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342">
                  <a:moveTo>
                    <a:pt x="334" y="185"/>
                  </a:moveTo>
                  <a:cubicBezTo>
                    <a:pt x="186" y="334"/>
                    <a:pt x="186" y="334"/>
                    <a:pt x="186" y="334"/>
                  </a:cubicBezTo>
                  <a:cubicBezTo>
                    <a:pt x="178" y="342"/>
                    <a:pt x="165" y="342"/>
                    <a:pt x="157" y="334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0" y="177"/>
                    <a:pt x="0" y="164"/>
                    <a:pt x="8" y="156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65" y="0"/>
                    <a:pt x="178" y="0"/>
                    <a:pt x="186" y="8"/>
                  </a:cubicBezTo>
                  <a:cubicBezTo>
                    <a:pt x="334" y="156"/>
                    <a:pt x="334" y="156"/>
                    <a:pt x="334" y="156"/>
                  </a:cubicBezTo>
                  <a:cubicBezTo>
                    <a:pt x="342" y="164"/>
                    <a:pt x="342" y="177"/>
                    <a:pt x="334" y="18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90500" dist="139700" dir="2700000" algn="ctr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F1C6928-4C16-CE22-0972-1F3B82F825EF}"/>
              </a:ext>
            </a:extLst>
          </p:cNvPr>
          <p:cNvGrpSpPr/>
          <p:nvPr/>
        </p:nvGrpSpPr>
        <p:grpSpPr>
          <a:xfrm>
            <a:off x="3307958" y="1420575"/>
            <a:ext cx="2270125" cy="2271713"/>
            <a:chOff x="4075113" y="1906588"/>
            <a:chExt cx="2270125" cy="2271713"/>
          </a:xfrm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6A843D0F-06F4-3192-BD03-E2FB780E0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3" y="1906588"/>
              <a:ext cx="2270125" cy="2271713"/>
            </a:xfrm>
            <a:custGeom>
              <a:avLst/>
              <a:gdLst>
                <a:gd name="T0" fmla="*/ 584 w 596"/>
                <a:gd name="T1" fmla="*/ 276 h 596"/>
                <a:gd name="T2" fmla="*/ 584 w 596"/>
                <a:gd name="T3" fmla="*/ 320 h 596"/>
                <a:gd name="T4" fmla="*/ 320 w 596"/>
                <a:gd name="T5" fmla="*/ 584 h 596"/>
                <a:gd name="T6" fmla="*/ 276 w 596"/>
                <a:gd name="T7" fmla="*/ 584 h 596"/>
                <a:gd name="T8" fmla="*/ 12 w 596"/>
                <a:gd name="T9" fmla="*/ 320 h 596"/>
                <a:gd name="T10" fmla="*/ 12 w 596"/>
                <a:gd name="T11" fmla="*/ 276 h 596"/>
                <a:gd name="T12" fmla="*/ 276 w 596"/>
                <a:gd name="T13" fmla="*/ 12 h 596"/>
                <a:gd name="T14" fmla="*/ 320 w 596"/>
                <a:gd name="T15" fmla="*/ 12 h 596"/>
                <a:gd name="T16" fmla="*/ 584 w 596"/>
                <a:gd name="T17" fmla="*/ 27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84" y="276"/>
                  </a:moveTo>
                  <a:cubicBezTo>
                    <a:pt x="596" y="288"/>
                    <a:pt x="596" y="308"/>
                    <a:pt x="584" y="320"/>
                  </a:cubicBezTo>
                  <a:cubicBezTo>
                    <a:pt x="320" y="584"/>
                    <a:pt x="320" y="584"/>
                    <a:pt x="320" y="584"/>
                  </a:cubicBezTo>
                  <a:cubicBezTo>
                    <a:pt x="308" y="596"/>
                    <a:pt x="288" y="596"/>
                    <a:pt x="276" y="584"/>
                  </a:cubicBezTo>
                  <a:cubicBezTo>
                    <a:pt x="12" y="320"/>
                    <a:pt x="12" y="320"/>
                    <a:pt x="12" y="320"/>
                  </a:cubicBezTo>
                  <a:cubicBezTo>
                    <a:pt x="0" y="308"/>
                    <a:pt x="0" y="288"/>
                    <a:pt x="12" y="276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88" y="0"/>
                    <a:pt x="308" y="0"/>
                    <a:pt x="320" y="12"/>
                  </a:cubicBezTo>
                  <a:lnTo>
                    <a:pt x="584" y="2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E112DF2B-023B-1B7E-A720-8548CAC2B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300" y="2390775"/>
              <a:ext cx="1301750" cy="1303338"/>
            </a:xfrm>
            <a:custGeom>
              <a:avLst/>
              <a:gdLst>
                <a:gd name="T0" fmla="*/ 334 w 342"/>
                <a:gd name="T1" fmla="*/ 185 h 342"/>
                <a:gd name="T2" fmla="*/ 185 w 342"/>
                <a:gd name="T3" fmla="*/ 334 h 342"/>
                <a:gd name="T4" fmla="*/ 156 w 342"/>
                <a:gd name="T5" fmla="*/ 334 h 342"/>
                <a:gd name="T6" fmla="*/ 8 w 342"/>
                <a:gd name="T7" fmla="*/ 185 h 342"/>
                <a:gd name="T8" fmla="*/ 8 w 342"/>
                <a:gd name="T9" fmla="*/ 156 h 342"/>
                <a:gd name="T10" fmla="*/ 156 w 342"/>
                <a:gd name="T11" fmla="*/ 8 h 342"/>
                <a:gd name="T12" fmla="*/ 185 w 342"/>
                <a:gd name="T13" fmla="*/ 8 h 342"/>
                <a:gd name="T14" fmla="*/ 334 w 342"/>
                <a:gd name="T15" fmla="*/ 156 h 342"/>
                <a:gd name="T16" fmla="*/ 334 w 342"/>
                <a:gd name="T17" fmla="*/ 18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342">
                  <a:moveTo>
                    <a:pt x="334" y="185"/>
                  </a:moveTo>
                  <a:cubicBezTo>
                    <a:pt x="185" y="334"/>
                    <a:pt x="185" y="334"/>
                    <a:pt x="185" y="334"/>
                  </a:cubicBezTo>
                  <a:cubicBezTo>
                    <a:pt x="177" y="342"/>
                    <a:pt x="164" y="342"/>
                    <a:pt x="156" y="334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0" y="177"/>
                    <a:pt x="0" y="164"/>
                    <a:pt x="8" y="156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4" y="0"/>
                    <a:pt x="177" y="0"/>
                    <a:pt x="185" y="8"/>
                  </a:cubicBezTo>
                  <a:cubicBezTo>
                    <a:pt x="334" y="156"/>
                    <a:pt x="334" y="156"/>
                    <a:pt x="334" y="156"/>
                  </a:cubicBezTo>
                  <a:cubicBezTo>
                    <a:pt x="342" y="164"/>
                    <a:pt x="342" y="177"/>
                    <a:pt x="334" y="18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90500" dist="139700" dir="2700000" algn="ctr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60FEC30-B93F-66CB-46DB-3B450BE1D8DC}"/>
              </a:ext>
            </a:extLst>
          </p:cNvPr>
          <p:cNvGrpSpPr/>
          <p:nvPr/>
        </p:nvGrpSpPr>
        <p:grpSpPr>
          <a:xfrm>
            <a:off x="1537895" y="1420575"/>
            <a:ext cx="2273300" cy="2271713"/>
            <a:chOff x="2305050" y="1906588"/>
            <a:chExt cx="2273300" cy="2271713"/>
          </a:xfrm>
        </p:grpSpPr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B1FEDCB3-93B4-344F-24BB-1AECE0B15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050" y="1906588"/>
              <a:ext cx="2273300" cy="2271713"/>
            </a:xfrm>
            <a:custGeom>
              <a:avLst/>
              <a:gdLst>
                <a:gd name="T0" fmla="*/ 585 w 597"/>
                <a:gd name="T1" fmla="*/ 276 h 596"/>
                <a:gd name="T2" fmla="*/ 585 w 597"/>
                <a:gd name="T3" fmla="*/ 320 h 596"/>
                <a:gd name="T4" fmla="*/ 321 w 597"/>
                <a:gd name="T5" fmla="*/ 584 h 596"/>
                <a:gd name="T6" fmla="*/ 276 w 597"/>
                <a:gd name="T7" fmla="*/ 584 h 596"/>
                <a:gd name="T8" fmla="*/ 13 w 597"/>
                <a:gd name="T9" fmla="*/ 320 h 596"/>
                <a:gd name="T10" fmla="*/ 13 w 597"/>
                <a:gd name="T11" fmla="*/ 276 h 596"/>
                <a:gd name="T12" fmla="*/ 276 w 597"/>
                <a:gd name="T13" fmla="*/ 12 h 596"/>
                <a:gd name="T14" fmla="*/ 321 w 597"/>
                <a:gd name="T15" fmla="*/ 12 h 596"/>
                <a:gd name="T16" fmla="*/ 585 w 597"/>
                <a:gd name="T17" fmla="*/ 27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596">
                  <a:moveTo>
                    <a:pt x="585" y="276"/>
                  </a:moveTo>
                  <a:cubicBezTo>
                    <a:pt x="597" y="288"/>
                    <a:pt x="597" y="308"/>
                    <a:pt x="585" y="320"/>
                  </a:cubicBezTo>
                  <a:cubicBezTo>
                    <a:pt x="321" y="584"/>
                    <a:pt x="321" y="584"/>
                    <a:pt x="321" y="584"/>
                  </a:cubicBezTo>
                  <a:cubicBezTo>
                    <a:pt x="309" y="596"/>
                    <a:pt x="289" y="596"/>
                    <a:pt x="276" y="584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0" y="308"/>
                    <a:pt x="0" y="288"/>
                    <a:pt x="13" y="276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89" y="0"/>
                    <a:pt x="309" y="0"/>
                    <a:pt x="321" y="12"/>
                  </a:cubicBezTo>
                  <a:lnTo>
                    <a:pt x="585" y="2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0D518EA9-9BE2-F6F2-F243-51CF31E4E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2390775"/>
              <a:ext cx="1298575" cy="1303338"/>
            </a:xfrm>
            <a:custGeom>
              <a:avLst/>
              <a:gdLst>
                <a:gd name="T0" fmla="*/ 333 w 341"/>
                <a:gd name="T1" fmla="*/ 185 h 342"/>
                <a:gd name="T2" fmla="*/ 185 w 341"/>
                <a:gd name="T3" fmla="*/ 334 h 342"/>
                <a:gd name="T4" fmla="*/ 156 w 341"/>
                <a:gd name="T5" fmla="*/ 334 h 342"/>
                <a:gd name="T6" fmla="*/ 8 w 341"/>
                <a:gd name="T7" fmla="*/ 185 h 342"/>
                <a:gd name="T8" fmla="*/ 8 w 341"/>
                <a:gd name="T9" fmla="*/ 156 h 342"/>
                <a:gd name="T10" fmla="*/ 156 w 341"/>
                <a:gd name="T11" fmla="*/ 8 h 342"/>
                <a:gd name="T12" fmla="*/ 185 w 341"/>
                <a:gd name="T13" fmla="*/ 8 h 342"/>
                <a:gd name="T14" fmla="*/ 333 w 341"/>
                <a:gd name="T15" fmla="*/ 156 h 342"/>
                <a:gd name="T16" fmla="*/ 333 w 341"/>
                <a:gd name="T17" fmla="*/ 18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342">
                  <a:moveTo>
                    <a:pt x="333" y="185"/>
                  </a:moveTo>
                  <a:cubicBezTo>
                    <a:pt x="185" y="334"/>
                    <a:pt x="185" y="334"/>
                    <a:pt x="185" y="334"/>
                  </a:cubicBezTo>
                  <a:cubicBezTo>
                    <a:pt x="177" y="342"/>
                    <a:pt x="164" y="342"/>
                    <a:pt x="156" y="334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0" y="177"/>
                    <a:pt x="0" y="164"/>
                    <a:pt x="8" y="156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4" y="0"/>
                    <a:pt x="177" y="0"/>
                    <a:pt x="185" y="8"/>
                  </a:cubicBezTo>
                  <a:cubicBezTo>
                    <a:pt x="333" y="156"/>
                    <a:pt x="333" y="156"/>
                    <a:pt x="333" y="156"/>
                  </a:cubicBezTo>
                  <a:cubicBezTo>
                    <a:pt x="341" y="164"/>
                    <a:pt x="341" y="177"/>
                    <a:pt x="333" y="18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90500" dist="139700" dir="2700000" algn="ctr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</p:grpSp>
      <p:sp>
        <p:nvSpPr>
          <p:cNvPr id="28" name="Freeform 14">
            <a:extLst>
              <a:ext uri="{FF2B5EF4-FFF2-40B4-BE49-F238E27FC236}">
                <a16:creationId xmlns:a16="http://schemas.microsoft.com/office/drawing/2014/main" id="{5CDFE20E-9D39-D550-E99E-E4D118D34750}"/>
              </a:ext>
            </a:extLst>
          </p:cNvPr>
          <p:cNvSpPr>
            <a:spLocks noEditPoints="1"/>
          </p:cNvSpPr>
          <p:nvPr/>
        </p:nvSpPr>
        <p:spPr bwMode="auto">
          <a:xfrm>
            <a:off x="2558658" y="4068525"/>
            <a:ext cx="231775" cy="603250"/>
          </a:xfrm>
          <a:custGeom>
            <a:avLst/>
            <a:gdLst>
              <a:gd name="T0" fmla="*/ 31 w 61"/>
              <a:gd name="T1" fmla="*/ 158 h 158"/>
              <a:gd name="T2" fmla="*/ 21 w 61"/>
              <a:gd name="T3" fmla="*/ 154 h 158"/>
              <a:gd name="T4" fmla="*/ 2 w 61"/>
              <a:gd name="T5" fmla="*/ 130 h 158"/>
              <a:gd name="T6" fmla="*/ 2 w 61"/>
              <a:gd name="T7" fmla="*/ 124 h 158"/>
              <a:gd name="T8" fmla="*/ 8 w 61"/>
              <a:gd name="T9" fmla="*/ 125 h 158"/>
              <a:gd name="T10" fmla="*/ 28 w 61"/>
              <a:gd name="T11" fmla="*/ 149 h 158"/>
              <a:gd name="T12" fmla="*/ 34 w 61"/>
              <a:gd name="T13" fmla="*/ 149 h 158"/>
              <a:gd name="T14" fmla="*/ 53 w 61"/>
              <a:gd name="T15" fmla="*/ 125 h 158"/>
              <a:gd name="T16" fmla="*/ 59 w 61"/>
              <a:gd name="T17" fmla="*/ 124 h 158"/>
              <a:gd name="T18" fmla="*/ 60 w 61"/>
              <a:gd name="T19" fmla="*/ 130 h 158"/>
              <a:gd name="T20" fmla="*/ 40 w 61"/>
              <a:gd name="T21" fmla="*/ 154 h 158"/>
              <a:gd name="T22" fmla="*/ 31 w 61"/>
              <a:gd name="T23" fmla="*/ 158 h 158"/>
              <a:gd name="T24" fmla="*/ 40 w 61"/>
              <a:gd name="T25" fmla="*/ 113 h 158"/>
              <a:gd name="T26" fmla="*/ 60 w 61"/>
              <a:gd name="T27" fmla="*/ 89 h 158"/>
              <a:gd name="T28" fmla="*/ 59 w 61"/>
              <a:gd name="T29" fmla="*/ 83 h 158"/>
              <a:gd name="T30" fmla="*/ 53 w 61"/>
              <a:gd name="T31" fmla="*/ 84 h 158"/>
              <a:gd name="T32" fmla="*/ 34 w 61"/>
              <a:gd name="T33" fmla="*/ 108 h 158"/>
              <a:gd name="T34" fmla="*/ 28 w 61"/>
              <a:gd name="T35" fmla="*/ 108 h 158"/>
              <a:gd name="T36" fmla="*/ 8 w 61"/>
              <a:gd name="T37" fmla="*/ 84 h 158"/>
              <a:gd name="T38" fmla="*/ 2 w 61"/>
              <a:gd name="T39" fmla="*/ 83 h 158"/>
              <a:gd name="T40" fmla="*/ 2 w 61"/>
              <a:gd name="T41" fmla="*/ 89 h 158"/>
              <a:gd name="T42" fmla="*/ 21 w 61"/>
              <a:gd name="T43" fmla="*/ 113 h 158"/>
              <a:gd name="T44" fmla="*/ 31 w 61"/>
              <a:gd name="T45" fmla="*/ 117 h 158"/>
              <a:gd name="T46" fmla="*/ 40 w 61"/>
              <a:gd name="T47" fmla="*/ 113 h 158"/>
              <a:gd name="T48" fmla="*/ 40 w 61"/>
              <a:gd name="T49" fmla="*/ 72 h 158"/>
              <a:gd name="T50" fmla="*/ 60 w 61"/>
              <a:gd name="T51" fmla="*/ 48 h 158"/>
              <a:gd name="T52" fmla="*/ 59 w 61"/>
              <a:gd name="T53" fmla="*/ 42 h 158"/>
              <a:gd name="T54" fmla="*/ 53 w 61"/>
              <a:gd name="T55" fmla="*/ 43 h 158"/>
              <a:gd name="T56" fmla="*/ 34 w 61"/>
              <a:gd name="T57" fmla="*/ 67 h 158"/>
              <a:gd name="T58" fmla="*/ 28 w 61"/>
              <a:gd name="T59" fmla="*/ 67 h 158"/>
              <a:gd name="T60" fmla="*/ 8 w 61"/>
              <a:gd name="T61" fmla="*/ 43 h 158"/>
              <a:gd name="T62" fmla="*/ 2 w 61"/>
              <a:gd name="T63" fmla="*/ 42 h 158"/>
              <a:gd name="T64" fmla="*/ 2 w 61"/>
              <a:gd name="T65" fmla="*/ 48 h 158"/>
              <a:gd name="T66" fmla="*/ 21 w 61"/>
              <a:gd name="T67" fmla="*/ 72 h 158"/>
              <a:gd name="T68" fmla="*/ 31 w 61"/>
              <a:gd name="T69" fmla="*/ 77 h 158"/>
              <a:gd name="T70" fmla="*/ 40 w 61"/>
              <a:gd name="T71" fmla="*/ 72 h 158"/>
              <a:gd name="T72" fmla="*/ 40 w 61"/>
              <a:gd name="T73" fmla="*/ 31 h 158"/>
              <a:gd name="T74" fmla="*/ 60 w 61"/>
              <a:gd name="T75" fmla="*/ 7 h 158"/>
              <a:gd name="T76" fmla="*/ 59 w 61"/>
              <a:gd name="T77" fmla="*/ 2 h 158"/>
              <a:gd name="T78" fmla="*/ 53 w 61"/>
              <a:gd name="T79" fmla="*/ 2 h 158"/>
              <a:gd name="T80" fmla="*/ 34 w 61"/>
              <a:gd name="T81" fmla="*/ 26 h 158"/>
              <a:gd name="T82" fmla="*/ 28 w 61"/>
              <a:gd name="T83" fmla="*/ 26 h 158"/>
              <a:gd name="T84" fmla="*/ 8 w 61"/>
              <a:gd name="T85" fmla="*/ 2 h 158"/>
              <a:gd name="T86" fmla="*/ 2 w 61"/>
              <a:gd name="T87" fmla="*/ 2 h 158"/>
              <a:gd name="T88" fmla="*/ 2 w 61"/>
              <a:gd name="T89" fmla="*/ 7 h 158"/>
              <a:gd name="T90" fmla="*/ 21 w 61"/>
              <a:gd name="T91" fmla="*/ 31 h 158"/>
              <a:gd name="T92" fmla="*/ 31 w 61"/>
              <a:gd name="T93" fmla="*/ 36 h 158"/>
              <a:gd name="T94" fmla="*/ 40 w 61"/>
              <a:gd name="T95" fmla="*/ 3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" h="158">
                <a:moveTo>
                  <a:pt x="31" y="158"/>
                </a:moveTo>
                <a:cubicBezTo>
                  <a:pt x="27" y="158"/>
                  <a:pt x="24" y="157"/>
                  <a:pt x="21" y="154"/>
                </a:cubicBezTo>
                <a:cubicBezTo>
                  <a:pt x="2" y="130"/>
                  <a:pt x="2" y="130"/>
                  <a:pt x="2" y="130"/>
                </a:cubicBezTo>
                <a:cubicBezTo>
                  <a:pt x="0" y="128"/>
                  <a:pt x="0" y="125"/>
                  <a:pt x="2" y="124"/>
                </a:cubicBezTo>
                <a:cubicBezTo>
                  <a:pt x="4" y="123"/>
                  <a:pt x="6" y="123"/>
                  <a:pt x="8" y="12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9" y="151"/>
                  <a:pt x="32" y="151"/>
                  <a:pt x="34" y="149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5" y="123"/>
                  <a:pt x="57" y="123"/>
                  <a:pt x="59" y="124"/>
                </a:cubicBezTo>
                <a:cubicBezTo>
                  <a:pt x="61" y="125"/>
                  <a:pt x="61" y="128"/>
                  <a:pt x="60" y="130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38" y="157"/>
                  <a:pt x="34" y="158"/>
                  <a:pt x="31" y="158"/>
                </a:cubicBezTo>
                <a:close/>
                <a:moveTo>
                  <a:pt x="40" y="113"/>
                </a:moveTo>
                <a:cubicBezTo>
                  <a:pt x="60" y="89"/>
                  <a:pt x="60" y="89"/>
                  <a:pt x="60" y="89"/>
                </a:cubicBezTo>
                <a:cubicBezTo>
                  <a:pt x="61" y="87"/>
                  <a:pt x="61" y="85"/>
                  <a:pt x="59" y="83"/>
                </a:cubicBezTo>
                <a:cubicBezTo>
                  <a:pt x="57" y="82"/>
                  <a:pt x="55" y="82"/>
                  <a:pt x="53" y="84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2" y="110"/>
                  <a:pt x="29" y="110"/>
                  <a:pt x="28" y="108"/>
                </a:cubicBezTo>
                <a:cubicBezTo>
                  <a:pt x="8" y="84"/>
                  <a:pt x="8" y="84"/>
                  <a:pt x="8" y="84"/>
                </a:cubicBezTo>
                <a:cubicBezTo>
                  <a:pt x="6" y="82"/>
                  <a:pt x="4" y="82"/>
                  <a:pt x="2" y="83"/>
                </a:cubicBezTo>
                <a:cubicBezTo>
                  <a:pt x="0" y="85"/>
                  <a:pt x="0" y="87"/>
                  <a:pt x="2" y="89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4" y="116"/>
                  <a:pt x="27" y="117"/>
                  <a:pt x="31" y="117"/>
                </a:cubicBezTo>
                <a:cubicBezTo>
                  <a:pt x="34" y="117"/>
                  <a:pt x="38" y="116"/>
                  <a:pt x="40" y="113"/>
                </a:cubicBezTo>
                <a:close/>
                <a:moveTo>
                  <a:pt x="40" y="72"/>
                </a:moveTo>
                <a:cubicBezTo>
                  <a:pt x="60" y="48"/>
                  <a:pt x="60" y="48"/>
                  <a:pt x="60" y="48"/>
                </a:cubicBezTo>
                <a:cubicBezTo>
                  <a:pt x="61" y="46"/>
                  <a:pt x="61" y="44"/>
                  <a:pt x="59" y="42"/>
                </a:cubicBezTo>
                <a:cubicBezTo>
                  <a:pt x="57" y="41"/>
                  <a:pt x="55" y="41"/>
                  <a:pt x="53" y="43"/>
                </a:cubicBezTo>
                <a:cubicBezTo>
                  <a:pt x="34" y="67"/>
                  <a:pt x="34" y="67"/>
                  <a:pt x="34" y="67"/>
                </a:cubicBezTo>
                <a:cubicBezTo>
                  <a:pt x="32" y="69"/>
                  <a:pt x="29" y="69"/>
                  <a:pt x="28" y="67"/>
                </a:cubicBezTo>
                <a:cubicBezTo>
                  <a:pt x="8" y="43"/>
                  <a:pt x="8" y="43"/>
                  <a:pt x="8" y="43"/>
                </a:cubicBezTo>
                <a:cubicBezTo>
                  <a:pt x="6" y="41"/>
                  <a:pt x="4" y="41"/>
                  <a:pt x="2" y="42"/>
                </a:cubicBezTo>
                <a:cubicBezTo>
                  <a:pt x="0" y="44"/>
                  <a:pt x="0" y="46"/>
                  <a:pt x="2" y="48"/>
                </a:cubicBezTo>
                <a:cubicBezTo>
                  <a:pt x="21" y="72"/>
                  <a:pt x="21" y="72"/>
                  <a:pt x="21" y="72"/>
                </a:cubicBezTo>
                <a:cubicBezTo>
                  <a:pt x="24" y="75"/>
                  <a:pt x="27" y="77"/>
                  <a:pt x="31" y="77"/>
                </a:cubicBezTo>
                <a:cubicBezTo>
                  <a:pt x="34" y="77"/>
                  <a:pt x="38" y="75"/>
                  <a:pt x="40" y="72"/>
                </a:cubicBezTo>
                <a:close/>
                <a:moveTo>
                  <a:pt x="40" y="31"/>
                </a:moveTo>
                <a:cubicBezTo>
                  <a:pt x="60" y="7"/>
                  <a:pt x="60" y="7"/>
                  <a:pt x="60" y="7"/>
                </a:cubicBezTo>
                <a:cubicBezTo>
                  <a:pt x="61" y="5"/>
                  <a:pt x="61" y="3"/>
                  <a:pt x="59" y="2"/>
                </a:cubicBezTo>
                <a:cubicBezTo>
                  <a:pt x="57" y="0"/>
                  <a:pt x="55" y="0"/>
                  <a:pt x="53" y="2"/>
                </a:cubicBezTo>
                <a:cubicBezTo>
                  <a:pt x="34" y="26"/>
                  <a:pt x="34" y="26"/>
                  <a:pt x="34" y="26"/>
                </a:cubicBezTo>
                <a:cubicBezTo>
                  <a:pt x="32" y="28"/>
                  <a:pt x="29" y="28"/>
                  <a:pt x="28" y="26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2"/>
                </a:cubicBezTo>
                <a:cubicBezTo>
                  <a:pt x="0" y="3"/>
                  <a:pt x="0" y="5"/>
                  <a:pt x="2" y="7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4"/>
                  <a:pt x="27" y="36"/>
                  <a:pt x="31" y="36"/>
                </a:cubicBezTo>
                <a:cubicBezTo>
                  <a:pt x="34" y="36"/>
                  <a:pt x="38" y="34"/>
                  <a:pt x="40" y="31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 dirty="0"/>
          </a:p>
        </p:txBody>
      </p:sp>
      <p:sp>
        <p:nvSpPr>
          <p:cNvPr id="29" name="Freeform 15">
            <a:extLst>
              <a:ext uri="{FF2B5EF4-FFF2-40B4-BE49-F238E27FC236}">
                <a16:creationId xmlns:a16="http://schemas.microsoft.com/office/drawing/2014/main" id="{1A31B0A2-FE64-0B57-38A3-3999658F7FF3}"/>
              </a:ext>
            </a:extLst>
          </p:cNvPr>
          <p:cNvSpPr>
            <a:spLocks noEditPoints="1"/>
          </p:cNvSpPr>
          <p:nvPr/>
        </p:nvSpPr>
        <p:spPr bwMode="auto">
          <a:xfrm>
            <a:off x="4325545" y="4068525"/>
            <a:ext cx="231775" cy="603250"/>
          </a:xfrm>
          <a:custGeom>
            <a:avLst/>
            <a:gdLst>
              <a:gd name="T0" fmla="*/ 31 w 61"/>
              <a:gd name="T1" fmla="*/ 158 h 158"/>
              <a:gd name="T2" fmla="*/ 22 w 61"/>
              <a:gd name="T3" fmla="*/ 154 h 158"/>
              <a:gd name="T4" fmla="*/ 2 w 61"/>
              <a:gd name="T5" fmla="*/ 130 h 158"/>
              <a:gd name="T6" fmla="*/ 2 w 61"/>
              <a:gd name="T7" fmla="*/ 124 h 158"/>
              <a:gd name="T8" fmla="*/ 8 w 61"/>
              <a:gd name="T9" fmla="*/ 125 h 158"/>
              <a:gd name="T10" fmla="*/ 28 w 61"/>
              <a:gd name="T11" fmla="*/ 149 h 158"/>
              <a:gd name="T12" fmla="*/ 34 w 61"/>
              <a:gd name="T13" fmla="*/ 149 h 158"/>
              <a:gd name="T14" fmla="*/ 54 w 61"/>
              <a:gd name="T15" fmla="*/ 125 h 158"/>
              <a:gd name="T16" fmla="*/ 59 w 61"/>
              <a:gd name="T17" fmla="*/ 124 h 158"/>
              <a:gd name="T18" fmla="*/ 60 w 61"/>
              <a:gd name="T19" fmla="*/ 130 h 158"/>
              <a:gd name="T20" fmla="*/ 40 w 61"/>
              <a:gd name="T21" fmla="*/ 154 h 158"/>
              <a:gd name="T22" fmla="*/ 31 w 61"/>
              <a:gd name="T23" fmla="*/ 158 h 158"/>
              <a:gd name="T24" fmla="*/ 40 w 61"/>
              <a:gd name="T25" fmla="*/ 113 h 158"/>
              <a:gd name="T26" fmla="*/ 60 w 61"/>
              <a:gd name="T27" fmla="*/ 89 h 158"/>
              <a:gd name="T28" fmla="*/ 59 w 61"/>
              <a:gd name="T29" fmla="*/ 83 h 158"/>
              <a:gd name="T30" fmla="*/ 54 w 61"/>
              <a:gd name="T31" fmla="*/ 84 h 158"/>
              <a:gd name="T32" fmla="*/ 34 w 61"/>
              <a:gd name="T33" fmla="*/ 108 h 158"/>
              <a:gd name="T34" fmla="*/ 28 w 61"/>
              <a:gd name="T35" fmla="*/ 108 h 158"/>
              <a:gd name="T36" fmla="*/ 8 w 61"/>
              <a:gd name="T37" fmla="*/ 84 h 158"/>
              <a:gd name="T38" fmla="*/ 2 w 61"/>
              <a:gd name="T39" fmla="*/ 83 h 158"/>
              <a:gd name="T40" fmla="*/ 2 w 61"/>
              <a:gd name="T41" fmla="*/ 89 h 158"/>
              <a:gd name="T42" fmla="*/ 22 w 61"/>
              <a:gd name="T43" fmla="*/ 113 h 158"/>
              <a:gd name="T44" fmla="*/ 31 w 61"/>
              <a:gd name="T45" fmla="*/ 117 h 158"/>
              <a:gd name="T46" fmla="*/ 40 w 61"/>
              <a:gd name="T47" fmla="*/ 113 h 158"/>
              <a:gd name="T48" fmla="*/ 40 w 61"/>
              <a:gd name="T49" fmla="*/ 72 h 158"/>
              <a:gd name="T50" fmla="*/ 60 w 61"/>
              <a:gd name="T51" fmla="*/ 48 h 158"/>
              <a:gd name="T52" fmla="*/ 59 w 61"/>
              <a:gd name="T53" fmla="*/ 42 h 158"/>
              <a:gd name="T54" fmla="*/ 54 w 61"/>
              <a:gd name="T55" fmla="*/ 43 h 158"/>
              <a:gd name="T56" fmla="*/ 34 w 61"/>
              <a:gd name="T57" fmla="*/ 67 h 158"/>
              <a:gd name="T58" fmla="*/ 28 w 61"/>
              <a:gd name="T59" fmla="*/ 67 h 158"/>
              <a:gd name="T60" fmla="*/ 8 w 61"/>
              <a:gd name="T61" fmla="*/ 43 h 158"/>
              <a:gd name="T62" fmla="*/ 2 w 61"/>
              <a:gd name="T63" fmla="*/ 42 h 158"/>
              <a:gd name="T64" fmla="*/ 2 w 61"/>
              <a:gd name="T65" fmla="*/ 48 h 158"/>
              <a:gd name="T66" fmla="*/ 22 w 61"/>
              <a:gd name="T67" fmla="*/ 72 h 158"/>
              <a:gd name="T68" fmla="*/ 31 w 61"/>
              <a:gd name="T69" fmla="*/ 77 h 158"/>
              <a:gd name="T70" fmla="*/ 40 w 61"/>
              <a:gd name="T71" fmla="*/ 72 h 158"/>
              <a:gd name="T72" fmla="*/ 40 w 61"/>
              <a:gd name="T73" fmla="*/ 31 h 158"/>
              <a:gd name="T74" fmla="*/ 60 w 61"/>
              <a:gd name="T75" fmla="*/ 7 h 158"/>
              <a:gd name="T76" fmla="*/ 59 w 61"/>
              <a:gd name="T77" fmla="*/ 2 h 158"/>
              <a:gd name="T78" fmla="*/ 54 w 61"/>
              <a:gd name="T79" fmla="*/ 2 h 158"/>
              <a:gd name="T80" fmla="*/ 34 w 61"/>
              <a:gd name="T81" fmla="*/ 26 h 158"/>
              <a:gd name="T82" fmla="*/ 28 w 61"/>
              <a:gd name="T83" fmla="*/ 26 h 158"/>
              <a:gd name="T84" fmla="*/ 8 w 61"/>
              <a:gd name="T85" fmla="*/ 2 h 158"/>
              <a:gd name="T86" fmla="*/ 2 w 61"/>
              <a:gd name="T87" fmla="*/ 2 h 158"/>
              <a:gd name="T88" fmla="*/ 2 w 61"/>
              <a:gd name="T89" fmla="*/ 7 h 158"/>
              <a:gd name="T90" fmla="*/ 22 w 61"/>
              <a:gd name="T91" fmla="*/ 31 h 158"/>
              <a:gd name="T92" fmla="*/ 31 w 61"/>
              <a:gd name="T93" fmla="*/ 36 h 158"/>
              <a:gd name="T94" fmla="*/ 40 w 61"/>
              <a:gd name="T95" fmla="*/ 3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" h="158">
                <a:moveTo>
                  <a:pt x="31" y="158"/>
                </a:moveTo>
                <a:cubicBezTo>
                  <a:pt x="27" y="158"/>
                  <a:pt x="24" y="157"/>
                  <a:pt x="22" y="154"/>
                </a:cubicBezTo>
                <a:cubicBezTo>
                  <a:pt x="2" y="130"/>
                  <a:pt x="2" y="130"/>
                  <a:pt x="2" y="130"/>
                </a:cubicBezTo>
                <a:cubicBezTo>
                  <a:pt x="0" y="128"/>
                  <a:pt x="1" y="125"/>
                  <a:pt x="2" y="124"/>
                </a:cubicBezTo>
                <a:cubicBezTo>
                  <a:pt x="4" y="123"/>
                  <a:pt x="7" y="123"/>
                  <a:pt x="8" y="12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9" y="151"/>
                  <a:pt x="32" y="151"/>
                  <a:pt x="34" y="149"/>
                </a:cubicBezTo>
                <a:cubicBezTo>
                  <a:pt x="54" y="125"/>
                  <a:pt x="54" y="125"/>
                  <a:pt x="54" y="125"/>
                </a:cubicBezTo>
                <a:cubicBezTo>
                  <a:pt x="55" y="123"/>
                  <a:pt x="58" y="123"/>
                  <a:pt x="59" y="124"/>
                </a:cubicBezTo>
                <a:cubicBezTo>
                  <a:pt x="61" y="125"/>
                  <a:pt x="61" y="128"/>
                  <a:pt x="60" y="130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38" y="157"/>
                  <a:pt x="34" y="158"/>
                  <a:pt x="31" y="158"/>
                </a:cubicBezTo>
                <a:close/>
                <a:moveTo>
                  <a:pt x="40" y="113"/>
                </a:moveTo>
                <a:cubicBezTo>
                  <a:pt x="60" y="89"/>
                  <a:pt x="60" y="89"/>
                  <a:pt x="60" y="89"/>
                </a:cubicBezTo>
                <a:cubicBezTo>
                  <a:pt x="61" y="87"/>
                  <a:pt x="61" y="85"/>
                  <a:pt x="59" y="83"/>
                </a:cubicBezTo>
                <a:cubicBezTo>
                  <a:pt x="58" y="82"/>
                  <a:pt x="55" y="82"/>
                  <a:pt x="54" y="84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2" y="110"/>
                  <a:pt x="29" y="110"/>
                  <a:pt x="28" y="108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2"/>
                  <a:pt x="4" y="82"/>
                  <a:pt x="2" y="83"/>
                </a:cubicBezTo>
                <a:cubicBezTo>
                  <a:pt x="1" y="85"/>
                  <a:pt x="0" y="87"/>
                  <a:pt x="2" y="89"/>
                </a:cubicBezTo>
                <a:cubicBezTo>
                  <a:pt x="22" y="113"/>
                  <a:pt x="22" y="113"/>
                  <a:pt x="22" y="113"/>
                </a:cubicBezTo>
                <a:cubicBezTo>
                  <a:pt x="24" y="116"/>
                  <a:pt x="27" y="117"/>
                  <a:pt x="31" y="117"/>
                </a:cubicBezTo>
                <a:cubicBezTo>
                  <a:pt x="34" y="117"/>
                  <a:pt x="38" y="116"/>
                  <a:pt x="40" y="113"/>
                </a:cubicBezTo>
                <a:close/>
                <a:moveTo>
                  <a:pt x="40" y="72"/>
                </a:moveTo>
                <a:cubicBezTo>
                  <a:pt x="60" y="48"/>
                  <a:pt x="60" y="48"/>
                  <a:pt x="60" y="48"/>
                </a:cubicBezTo>
                <a:cubicBezTo>
                  <a:pt x="61" y="46"/>
                  <a:pt x="61" y="44"/>
                  <a:pt x="59" y="42"/>
                </a:cubicBezTo>
                <a:cubicBezTo>
                  <a:pt x="58" y="41"/>
                  <a:pt x="55" y="41"/>
                  <a:pt x="54" y="43"/>
                </a:cubicBezTo>
                <a:cubicBezTo>
                  <a:pt x="34" y="67"/>
                  <a:pt x="34" y="67"/>
                  <a:pt x="34" y="67"/>
                </a:cubicBezTo>
                <a:cubicBezTo>
                  <a:pt x="32" y="69"/>
                  <a:pt x="29" y="69"/>
                  <a:pt x="28" y="67"/>
                </a:cubicBezTo>
                <a:cubicBezTo>
                  <a:pt x="8" y="43"/>
                  <a:pt x="8" y="43"/>
                  <a:pt x="8" y="43"/>
                </a:cubicBezTo>
                <a:cubicBezTo>
                  <a:pt x="7" y="41"/>
                  <a:pt x="4" y="41"/>
                  <a:pt x="2" y="42"/>
                </a:cubicBezTo>
                <a:cubicBezTo>
                  <a:pt x="1" y="44"/>
                  <a:pt x="0" y="46"/>
                  <a:pt x="2" y="48"/>
                </a:cubicBezTo>
                <a:cubicBezTo>
                  <a:pt x="22" y="72"/>
                  <a:pt x="22" y="72"/>
                  <a:pt x="22" y="72"/>
                </a:cubicBezTo>
                <a:cubicBezTo>
                  <a:pt x="24" y="75"/>
                  <a:pt x="27" y="77"/>
                  <a:pt x="31" y="77"/>
                </a:cubicBezTo>
                <a:cubicBezTo>
                  <a:pt x="34" y="77"/>
                  <a:pt x="38" y="75"/>
                  <a:pt x="40" y="72"/>
                </a:cubicBezTo>
                <a:close/>
                <a:moveTo>
                  <a:pt x="40" y="31"/>
                </a:moveTo>
                <a:cubicBezTo>
                  <a:pt x="60" y="7"/>
                  <a:pt x="60" y="7"/>
                  <a:pt x="60" y="7"/>
                </a:cubicBezTo>
                <a:cubicBezTo>
                  <a:pt x="61" y="5"/>
                  <a:pt x="61" y="3"/>
                  <a:pt x="59" y="2"/>
                </a:cubicBezTo>
                <a:cubicBezTo>
                  <a:pt x="58" y="0"/>
                  <a:pt x="55" y="0"/>
                  <a:pt x="54" y="2"/>
                </a:cubicBezTo>
                <a:cubicBezTo>
                  <a:pt x="34" y="26"/>
                  <a:pt x="34" y="26"/>
                  <a:pt x="34" y="26"/>
                </a:cubicBezTo>
                <a:cubicBezTo>
                  <a:pt x="32" y="28"/>
                  <a:pt x="29" y="28"/>
                  <a:pt x="28" y="26"/>
                </a:cubicBezTo>
                <a:cubicBezTo>
                  <a:pt x="8" y="2"/>
                  <a:pt x="8" y="2"/>
                  <a:pt x="8" y="2"/>
                </a:cubicBezTo>
                <a:cubicBezTo>
                  <a:pt x="7" y="0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22" y="31"/>
                  <a:pt x="22" y="31"/>
                  <a:pt x="22" y="31"/>
                </a:cubicBezTo>
                <a:cubicBezTo>
                  <a:pt x="24" y="34"/>
                  <a:pt x="27" y="36"/>
                  <a:pt x="31" y="36"/>
                </a:cubicBezTo>
                <a:cubicBezTo>
                  <a:pt x="34" y="36"/>
                  <a:pt x="38" y="34"/>
                  <a:pt x="40" y="31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0" name="Freeform 16">
            <a:extLst>
              <a:ext uri="{FF2B5EF4-FFF2-40B4-BE49-F238E27FC236}">
                <a16:creationId xmlns:a16="http://schemas.microsoft.com/office/drawing/2014/main" id="{03478356-55D5-E626-725C-FDDB2A89F75A}"/>
              </a:ext>
            </a:extLst>
          </p:cNvPr>
          <p:cNvSpPr>
            <a:spLocks noEditPoints="1"/>
          </p:cNvSpPr>
          <p:nvPr/>
        </p:nvSpPr>
        <p:spPr bwMode="auto">
          <a:xfrm>
            <a:off x="6095608" y="4068525"/>
            <a:ext cx="233363" cy="603250"/>
          </a:xfrm>
          <a:custGeom>
            <a:avLst/>
            <a:gdLst>
              <a:gd name="T0" fmla="*/ 30 w 61"/>
              <a:gd name="T1" fmla="*/ 158 h 158"/>
              <a:gd name="T2" fmla="*/ 21 w 61"/>
              <a:gd name="T3" fmla="*/ 154 h 158"/>
              <a:gd name="T4" fmla="*/ 1 w 61"/>
              <a:gd name="T5" fmla="*/ 130 h 158"/>
              <a:gd name="T6" fmla="*/ 2 w 61"/>
              <a:gd name="T7" fmla="*/ 124 h 158"/>
              <a:gd name="T8" fmla="*/ 7 w 61"/>
              <a:gd name="T9" fmla="*/ 125 h 158"/>
              <a:gd name="T10" fmla="*/ 27 w 61"/>
              <a:gd name="T11" fmla="*/ 149 h 158"/>
              <a:gd name="T12" fmla="*/ 30 w 61"/>
              <a:gd name="T13" fmla="*/ 150 h 158"/>
              <a:gd name="T14" fmla="*/ 33 w 61"/>
              <a:gd name="T15" fmla="*/ 149 h 158"/>
              <a:gd name="T16" fmla="*/ 53 w 61"/>
              <a:gd name="T17" fmla="*/ 125 h 158"/>
              <a:gd name="T18" fmla="*/ 59 w 61"/>
              <a:gd name="T19" fmla="*/ 124 h 158"/>
              <a:gd name="T20" fmla="*/ 59 w 61"/>
              <a:gd name="T21" fmla="*/ 130 h 158"/>
              <a:gd name="T22" fmla="*/ 39 w 61"/>
              <a:gd name="T23" fmla="*/ 154 h 158"/>
              <a:gd name="T24" fmla="*/ 30 w 61"/>
              <a:gd name="T25" fmla="*/ 158 h 158"/>
              <a:gd name="T26" fmla="*/ 39 w 61"/>
              <a:gd name="T27" fmla="*/ 113 h 158"/>
              <a:gd name="T28" fmla="*/ 59 w 61"/>
              <a:gd name="T29" fmla="*/ 89 h 158"/>
              <a:gd name="T30" fmla="*/ 59 w 61"/>
              <a:gd name="T31" fmla="*/ 83 h 158"/>
              <a:gd name="T32" fmla="*/ 53 w 61"/>
              <a:gd name="T33" fmla="*/ 84 h 158"/>
              <a:gd name="T34" fmla="*/ 33 w 61"/>
              <a:gd name="T35" fmla="*/ 108 h 158"/>
              <a:gd name="T36" fmla="*/ 30 w 61"/>
              <a:gd name="T37" fmla="*/ 109 h 158"/>
              <a:gd name="T38" fmla="*/ 27 w 61"/>
              <a:gd name="T39" fmla="*/ 108 h 158"/>
              <a:gd name="T40" fmla="*/ 7 w 61"/>
              <a:gd name="T41" fmla="*/ 84 h 158"/>
              <a:gd name="T42" fmla="*/ 2 w 61"/>
              <a:gd name="T43" fmla="*/ 83 h 158"/>
              <a:gd name="T44" fmla="*/ 1 w 61"/>
              <a:gd name="T45" fmla="*/ 89 h 158"/>
              <a:gd name="T46" fmla="*/ 21 w 61"/>
              <a:gd name="T47" fmla="*/ 113 h 158"/>
              <a:gd name="T48" fmla="*/ 30 w 61"/>
              <a:gd name="T49" fmla="*/ 117 h 158"/>
              <a:gd name="T50" fmla="*/ 39 w 61"/>
              <a:gd name="T51" fmla="*/ 113 h 158"/>
              <a:gd name="T52" fmla="*/ 39 w 61"/>
              <a:gd name="T53" fmla="*/ 72 h 158"/>
              <a:gd name="T54" fmla="*/ 59 w 61"/>
              <a:gd name="T55" fmla="*/ 48 h 158"/>
              <a:gd name="T56" fmla="*/ 59 w 61"/>
              <a:gd name="T57" fmla="*/ 42 h 158"/>
              <a:gd name="T58" fmla="*/ 53 w 61"/>
              <a:gd name="T59" fmla="*/ 43 h 158"/>
              <a:gd name="T60" fmla="*/ 33 w 61"/>
              <a:gd name="T61" fmla="*/ 67 h 158"/>
              <a:gd name="T62" fmla="*/ 30 w 61"/>
              <a:gd name="T63" fmla="*/ 69 h 158"/>
              <a:gd name="T64" fmla="*/ 27 w 61"/>
              <a:gd name="T65" fmla="*/ 67 h 158"/>
              <a:gd name="T66" fmla="*/ 7 w 61"/>
              <a:gd name="T67" fmla="*/ 43 h 158"/>
              <a:gd name="T68" fmla="*/ 2 w 61"/>
              <a:gd name="T69" fmla="*/ 42 h 158"/>
              <a:gd name="T70" fmla="*/ 1 w 61"/>
              <a:gd name="T71" fmla="*/ 48 h 158"/>
              <a:gd name="T72" fmla="*/ 21 w 61"/>
              <a:gd name="T73" fmla="*/ 72 h 158"/>
              <a:gd name="T74" fmla="*/ 30 w 61"/>
              <a:gd name="T75" fmla="*/ 77 h 158"/>
              <a:gd name="T76" fmla="*/ 39 w 61"/>
              <a:gd name="T77" fmla="*/ 72 h 158"/>
              <a:gd name="T78" fmla="*/ 39 w 61"/>
              <a:gd name="T79" fmla="*/ 31 h 158"/>
              <a:gd name="T80" fmla="*/ 59 w 61"/>
              <a:gd name="T81" fmla="*/ 7 h 158"/>
              <a:gd name="T82" fmla="*/ 59 w 61"/>
              <a:gd name="T83" fmla="*/ 2 h 158"/>
              <a:gd name="T84" fmla="*/ 53 w 61"/>
              <a:gd name="T85" fmla="*/ 2 h 158"/>
              <a:gd name="T86" fmla="*/ 33 w 61"/>
              <a:gd name="T87" fmla="*/ 26 h 158"/>
              <a:gd name="T88" fmla="*/ 27 w 61"/>
              <a:gd name="T89" fmla="*/ 26 h 158"/>
              <a:gd name="T90" fmla="*/ 7 w 61"/>
              <a:gd name="T91" fmla="*/ 2 h 158"/>
              <a:gd name="T92" fmla="*/ 2 w 61"/>
              <a:gd name="T93" fmla="*/ 2 h 158"/>
              <a:gd name="T94" fmla="*/ 1 w 61"/>
              <a:gd name="T95" fmla="*/ 7 h 158"/>
              <a:gd name="T96" fmla="*/ 21 w 61"/>
              <a:gd name="T97" fmla="*/ 31 h 158"/>
              <a:gd name="T98" fmla="*/ 30 w 61"/>
              <a:gd name="T99" fmla="*/ 36 h 158"/>
              <a:gd name="T100" fmla="*/ 39 w 61"/>
              <a:gd name="T101" fmla="*/ 3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" h="158">
                <a:moveTo>
                  <a:pt x="30" y="158"/>
                </a:moveTo>
                <a:cubicBezTo>
                  <a:pt x="27" y="158"/>
                  <a:pt x="23" y="157"/>
                  <a:pt x="21" y="154"/>
                </a:cubicBezTo>
                <a:cubicBezTo>
                  <a:pt x="1" y="130"/>
                  <a:pt x="1" y="130"/>
                  <a:pt x="1" y="130"/>
                </a:cubicBezTo>
                <a:cubicBezTo>
                  <a:pt x="0" y="128"/>
                  <a:pt x="0" y="125"/>
                  <a:pt x="2" y="124"/>
                </a:cubicBezTo>
                <a:cubicBezTo>
                  <a:pt x="3" y="123"/>
                  <a:pt x="6" y="123"/>
                  <a:pt x="7" y="125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3" y="149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3"/>
                  <a:pt x="57" y="123"/>
                  <a:pt x="59" y="124"/>
                </a:cubicBezTo>
                <a:cubicBezTo>
                  <a:pt x="60" y="125"/>
                  <a:pt x="61" y="128"/>
                  <a:pt x="59" y="130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37" y="157"/>
                  <a:pt x="34" y="158"/>
                  <a:pt x="30" y="158"/>
                </a:cubicBezTo>
                <a:close/>
                <a:moveTo>
                  <a:pt x="39" y="113"/>
                </a:moveTo>
                <a:cubicBezTo>
                  <a:pt x="59" y="89"/>
                  <a:pt x="59" y="89"/>
                  <a:pt x="59" y="89"/>
                </a:cubicBezTo>
                <a:cubicBezTo>
                  <a:pt x="61" y="87"/>
                  <a:pt x="60" y="85"/>
                  <a:pt x="59" y="83"/>
                </a:cubicBezTo>
                <a:cubicBezTo>
                  <a:pt x="57" y="82"/>
                  <a:pt x="54" y="82"/>
                  <a:pt x="53" y="8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9" y="109"/>
                  <a:pt x="28" y="109"/>
                  <a:pt x="27" y="108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2"/>
                  <a:pt x="3" y="82"/>
                  <a:pt x="2" y="83"/>
                </a:cubicBezTo>
                <a:cubicBezTo>
                  <a:pt x="0" y="85"/>
                  <a:pt x="0" y="87"/>
                  <a:pt x="1" y="89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3" y="116"/>
                  <a:pt x="27" y="117"/>
                  <a:pt x="30" y="117"/>
                </a:cubicBezTo>
                <a:cubicBezTo>
                  <a:pt x="34" y="117"/>
                  <a:pt x="37" y="116"/>
                  <a:pt x="39" y="113"/>
                </a:cubicBezTo>
                <a:close/>
                <a:moveTo>
                  <a:pt x="39" y="72"/>
                </a:moveTo>
                <a:cubicBezTo>
                  <a:pt x="59" y="48"/>
                  <a:pt x="59" y="48"/>
                  <a:pt x="59" y="48"/>
                </a:cubicBezTo>
                <a:cubicBezTo>
                  <a:pt x="61" y="46"/>
                  <a:pt x="60" y="44"/>
                  <a:pt x="59" y="42"/>
                </a:cubicBezTo>
                <a:cubicBezTo>
                  <a:pt x="57" y="41"/>
                  <a:pt x="54" y="41"/>
                  <a:pt x="53" y="43"/>
                </a:cubicBezTo>
                <a:cubicBezTo>
                  <a:pt x="33" y="67"/>
                  <a:pt x="33" y="67"/>
                  <a:pt x="33" y="67"/>
                </a:cubicBezTo>
                <a:cubicBezTo>
                  <a:pt x="32" y="68"/>
                  <a:pt x="31" y="69"/>
                  <a:pt x="30" y="69"/>
                </a:cubicBezTo>
                <a:cubicBezTo>
                  <a:pt x="29" y="69"/>
                  <a:pt x="28" y="68"/>
                  <a:pt x="27" y="67"/>
                </a:cubicBezTo>
                <a:cubicBezTo>
                  <a:pt x="7" y="43"/>
                  <a:pt x="7" y="43"/>
                  <a:pt x="7" y="43"/>
                </a:cubicBezTo>
                <a:cubicBezTo>
                  <a:pt x="6" y="41"/>
                  <a:pt x="3" y="41"/>
                  <a:pt x="2" y="42"/>
                </a:cubicBezTo>
                <a:cubicBezTo>
                  <a:pt x="0" y="44"/>
                  <a:pt x="0" y="46"/>
                  <a:pt x="1" y="48"/>
                </a:cubicBezTo>
                <a:cubicBezTo>
                  <a:pt x="21" y="72"/>
                  <a:pt x="21" y="72"/>
                  <a:pt x="21" y="72"/>
                </a:cubicBezTo>
                <a:cubicBezTo>
                  <a:pt x="23" y="75"/>
                  <a:pt x="27" y="77"/>
                  <a:pt x="30" y="77"/>
                </a:cubicBezTo>
                <a:cubicBezTo>
                  <a:pt x="34" y="77"/>
                  <a:pt x="37" y="75"/>
                  <a:pt x="39" y="72"/>
                </a:cubicBezTo>
                <a:close/>
                <a:moveTo>
                  <a:pt x="39" y="31"/>
                </a:moveTo>
                <a:cubicBezTo>
                  <a:pt x="59" y="7"/>
                  <a:pt x="59" y="7"/>
                  <a:pt x="59" y="7"/>
                </a:cubicBezTo>
                <a:cubicBezTo>
                  <a:pt x="61" y="5"/>
                  <a:pt x="60" y="3"/>
                  <a:pt x="59" y="2"/>
                </a:cubicBezTo>
                <a:cubicBezTo>
                  <a:pt x="57" y="0"/>
                  <a:pt x="54" y="0"/>
                  <a:pt x="53" y="2"/>
                </a:cubicBezTo>
                <a:cubicBezTo>
                  <a:pt x="33" y="26"/>
                  <a:pt x="33" y="26"/>
                  <a:pt x="33" y="26"/>
                </a:cubicBezTo>
                <a:cubicBezTo>
                  <a:pt x="32" y="28"/>
                  <a:pt x="29" y="28"/>
                  <a:pt x="27" y="26"/>
                </a:cubicBezTo>
                <a:cubicBezTo>
                  <a:pt x="7" y="2"/>
                  <a:pt x="7" y="2"/>
                  <a:pt x="7" y="2"/>
                </a:cubicBezTo>
                <a:cubicBezTo>
                  <a:pt x="6" y="0"/>
                  <a:pt x="3" y="0"/>
                  <a:pt x="2" y="2"/>
                </a:cubicBezTo>
                <a:cubicBezTo>
                  <a:pt x="0" y="3"/>
                  <a:pt x="0" y="5"/>
                  <a:pt x="1" y="7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34"/>
                  <a:pt x="27" y="36"/>
                  <a:pt x="30" y="36"/>
                </a:cubicBezTo>
                <a:cubicBezTo>
                  <a:pt x="34" y="36"/>
                  <a:pt x="37" y="34"/>
                  <a:pt x="39" y="31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1" name="Freeform 17">
            <a:extLst>
              <a:ext uri="{FF2B5EF4-FFF2-40B4-BE49-F238E27FC236}">
                <a16:creationId xmlns:a16="http://schemas.microsoft.com/office/drawing/2014/main" id="{08528EAD-8A13-B7C5-4284-161E43F0CE27}"/>
              </a:ext>
            </a:extLst>
          </p:cNvPr>
          <p:cNvSpPr>
            <a:spLocks noEditPoints="1"/>
          </p:cNvSpPr>
          <p:nvPr/>
        </p:nvSpPr>
        <p:spPr bwMode="auto">
          <a:xfrm>
            <a:off x="7864083" y="4068525"/>
            <a:ext cx="231775" cy="603250"/>
          </a:xfrm>
          <a:custGeom>
            <a:avLst/>
            <a:gdLst>
              <a:gd name="T0" fmla="*/ 30 w 61"/>
              <a:gd name="T1" fmla="*/ 158 h 158"/>
              <a:gd name="T2" fmla="*/ 21 w 61"/>
              <a:gd name="T3" fmla="*/ 154 h 158"/>
              <a:gd name="T4" fmla="*/ 1 w 61"/>
              <a:gd name="T5" fmla="*/ 130 h 158"/>
              <a:gd name="T6" fmla="*/ 2 w 61"/>
              <a:gd name="T7" fmla="*/ 124 h 158"/>
              <a:gd name="T8" fmla="*/ 8 w 61"/>
              <a:gd name="T9" fmla="*/ 125 h 158"/>
              <a:gd name="T10" fmla="*/ 27 w 61"/>
              <a:gd name="T11" fmla="*/ 149 h 158"/>
              <a:gd name="T12" fmla="*/ 30 w 61"/>
              <a:gd name="T13" fmla="*/ 150 h 158"/>
              <a:gd name="T14" fmla="*/ 33 w 61"/>
              <a:gd name="T15" fmla="*/ 149 h 158"/>
              <a:gd name="T16" fmla="*/ 53 w 61"/>
              <a:gd name="T17" fmla="*/ 125 h 158"/>
              <a:gd name="T18" fmla="*/ 59 w 61"/>
              <a:gd name="T19" fmla="*/ 124 h 158"/>
              <a:gd name="T20" fmla="*/ 59 w 61"/>
              <a:gd name="T21" fmla="*/ 130 h 158"/>
              <a:gd name="T22" fmla="*/ 40 w 61"/>
              <a:gd name="T23" fmla="*/ 154 h 158"/>
              <a:gd name="T24" fmla="*/ 30 w 61"/>
              <a:gd name="T25" fmla="*/ 158 h 158"/>
              <a:gd name="T26" fmla="*/ 40 w 61"/>
              <a:gd name="T27" fmla="*/ 113 h 158"/>
              <a:gd name="T28" fmla="*/ 59 w 61"/>
              <a:gd name="T29" fmla="*/ 89 h 158"/>
              <a:gd name="T30" fmla="*/ 59 w 61"/>
              <a:gd name="T31" fmla="*/ 83 h 158"/>
              <a:gd name="T32" fmla="*/ 53 w 61"/>
              <a:gd name="T33" fmla="*/ 84 h 158"/>
              <a:gd name="T34" fmla="*/ 33 w 61"/>
              <a:gd name="T35" fmla="*/ 108 h 158"/>
              <a:gd name="T36" fmla="*/ 30 w 61"/>
              <a:gd name="T37" fmla="*/ 109 h 158"/>
              <a:gd name="T38" fmla="*/ 27 w 61"/>
              <a:gd name="T39" fmla="*/ 108 h 158"/>
              <a:gd name="T40" fmla="*/ 8 w 61"/>
              <a:gd name="T41" fmla="*/ 84 h 158"/>
              <a:gd name="T42" fmla="*/ 2 w 61"/>
              <a:gd name="T43" fmla="*/ 83 h 158"/>
              <a:gd name="T44" fmla="*/ 1 w 61"/>
              <a:gd name="T45" fmla="*/ 89 h 158"/>
              <a:gd name="T46" fmla="*/ 21 w 61"/>
              <a:gd name="T47" fmla="*/ 113 h 158"/>
              <a:gd name="T48" fmla="*/ 30 w 61"/>
              <a:gd name="T49" fmla="*/ 117 h 158"/>
              <a:gd name="T50" fmla="*/ 40 w 61"/>
              <a:gd name="T51" fmla="*/ 113 h 158"/>
              <a:gd name="T52" fmla="*/ 40 w 61"/>
              <a:gd name="T53" fmla="*/ 72 h 158"/>
              <a:gd name="T54" fmla="*/ 59 w 61"/>
              <a:gd name="T55" fmla="*/ 48 h 158"/>
              <a:gd name="T56" fmla="*/ 59 w 61"/>
              <a:gd name="T57" fmla="*/ 42 h 158"/>
              <a:gd name="T58" fmla="*/ 53 w 61"/>
              <a:gd name="T59" fmla="*/ 43 h 158"/>
              <a:gd name="T60" fmla="*/ 33 w 61"/>
              <a:gd name="T61" fmla="*/ 67 h 158"/>
              <a:gd name="T62" fmla="*/ 30 w 61"/>
              <a:gd name="T63" fmla="*/ 69 h 158"/>
              <a:gd name="T64" fmla="*/ 27 w 61"/>
              <a:gd name="T65" fmla="*/ 67 h 158"/>
              <a:gd name="T66" fmla="*/ 8 w 61"/>
              <a:gd name="T67" fmla="*/ 43 h 158"/>
              <a:gd name="T68" fmla="*/ 2 w 61"/>
              <a:gd name="T69" fmla="*/ 42 h 158"/>
              <a:gd name="T70" fmla="*/ 1 w 61"/>
              <a:gd name="T71" fmla="*/ 48 h 158"/>
              <a:gd name="T72" fmla="*/ 21 w 61"/>
              <a:gd name="T73" fmla="*/ 72 h 158"/>
              <a:gd name="T74" fmla="*/ 30 w 61"/>
              <a:gd name="T75" fmla="*/ 77 h 158"/>
              <a:gd name="T76" fmla="*/ 40 w 61"/>
              <a:gd name="T77" fmla="*/ 72 h 158"/>
              <a:gd name="T78" fmla="*/ 40 w 61"/>
              <a:gd name="T79" fmla="*/ 31 h 158"/>
              <a:gd name="T80" fmla="*/ 59 w 61"/>
              <a:gd name="T81" fmla="*/ 7 h 158"/>
              <a:gd name="T82" fmla="*/ 59 w 61"/>
              <a:gd name="T83" fmla="*/ 2 h 158"/>
              <a:gd name="T84" fmla="*/ 53 w 61"/>
              <a:gd name="T85" fmla="*/ 2 h 158"/>
              <a:gd name="T86" fmla="*/ 33 w 61"/>
              <a:gd name="T87" fmla="*/ 26 h 158"/>
              <a:gd name="T88" fmla="*/ 27 w 61"/>
              <a:gd name="T89" fmla="*/ 26 h 158"/>
              <a:gd name="T90" fmla="*/ 8 w 61"/>
              <a:gd name="T91" fmla="*/ 2 h 158"/>
              <a:gd name="T92" fmla="*/ 2 w 61"/>
              <a:gd name="T93" fmla="*/ 2 h 158"/>
              <a:gd name="T94" fmla="*/ 1 w 61"/>
              <a:gd name="T95" fmla="*/ 7 h 158"/>
              <a:gd name="T96" fmla="*/ 21 w 61"/>
              <a:gd name="T97" fmla="*/ 31 h 158"/>
              <a:gd name="T98" fmla="*/ 30 w 61"/>
              <a:gd name="T99" fmla="*/ 36 h 158"/>
              <a:gd name="T100" fmla="*/ 40 w 61"/>
              <a:gd name="T101" fmla="*/ 3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" h="158">
                <a:moveTo>
                  <a:pt x="30" y="158"/>
                </a:moveTo>
                <a:cubicBezTo>
                  <a:pt x="27" y="158"/>
                  <a:pt x="23" y="157"/>
                  <a:pt x="21" y="154"/>
                </a:cubicBezTo>
                <a:cubicBezTo>
                  <a:pt x="1" y="130"/>
                  <a:pt x="1" y="130"/>
                  <a:pt x="1" y="130"/>
                </a:cubicBezTo>
                <a:cubicBezTo>
                  <a:pt x="0" y="128"/>
                  <a:pt x="0" y="125"/>
                  <a:pt x="2" y="124"/>
                </a:cubicBezTo>
                <a:cubicBezTo>
                  <a:pt x="4" y="123"/>
                  <a:pt x="6" y="123"/>
                  <a:pt x="8" y="125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28" y="150"/>
                  <a:pt x="30" y="150"/>
                  <a:pt x="30" y="150"/>
                </a:cubicBezTo>
                <a:cubicBezTo>
                  <a:pt x="31" y="150"/>
                  <a:pt x="32" y="150"/>
                  <a:pt x="33" y="149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5" y="123"/>
                  <a:pt x="57" y="123"/>
                  <a:pt x="59" y="124"/>
                </a:cubicBezTo>
                <a:cubicBezTo>
                  <a:pt x="61" y="125"/>
                  <a:pt x="61" y="128"/>
                  <a:pt x="59" y="130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37" y="157"/>
                  <a:pt x="34" y="158"/>
                  <a:pt x="30" y="158"/>
                </a:cubicBezTo>
                <a:close/>
                <a:moveTo>
                  <a:pt x="40" y="113"/>
                </a:moveTo>
                <a:cubicBezTo>
                  <a:pt x="59" y="89"/>
                  <a:pt x="59" y="89"/>
                  <a:pt x="59" y="89"/>
                </a:cubicBezTo>
                <a:cubicBezTo>
                  <a:pt x="61" y="87"/>
                  <a:pt x="61" y="85"/>
                  <a:pt x="59" y="83"/>
                </a:cubicBezTo>
                <a:cubicBezTo>
                  <a:pt x="57" y="82"/>
                  <a:pt x="55" y="82"/>
                  <a:pt x="53" y="8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30" y="109"/>
                  <a:pt x="28" y="109"/>
                  <a:pt x="27" y="108"/>
                </a:cubicBezTo>
                <a:cubicBezTo>
                  <a:pt x="8" y="84"/>
                  <a:pt x="8" y="84"/>
                  <a:pt x="8" y="84"/>
                </a:cubicBezTo>
                <a:cubicBezTo>
                  <a:pt x="6" y="82"/>
                  <a:pt x="4" y="82"/>
                  <a:pt x="2" y="83"/>
                </a:cubicBezTo>
                <a:cubicBezTo>
                  <a:pt x="0" y="85"/>
                  <a:pt x="0" y="87"/>
                  <a:pt x="1" y="89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3" y="116"/>
                  <a:pt x="27" y="117"/>
                  <a:pt x="30" y="117"/>
                </a:cubicBezTo>
                <a:cubicBezTo>
                  <a:pt x="34" y="117"/>
                  <a:pt x="37" y="116"/>
                  <a:pt x="40" y="113"/>
                </a:cubicBezTo>
                <a:close/>
                <a:moveTo>
                  <a:pt x="40" y="72"/>
                </a:moveTo>
                <a:cubicBezTo>
                  <a:pt x="59" y="48"/>
                  <a:pt x="59" y="48"/>
                  <a:pt x="59" y="48"/>
                </a:cubicBezTo>
                <a:cubicBezTo>
                  <a:pt x="61" y="46"/>
                  <a:pt x="61" y="44"/>
                  <a:pt x="59" y="42"/>
                </a:cubicBezTo>
                <a:cubicBezTo>
                  <a:pt x="57" y="41"/>
                  <a:pt x="55" y="41"/>
                  <a:pt x="53" y="43"/>
                </a:cubicBezTo>
                <a:cubicBezTo>
                  <a:pt x="33" y="67"/>
                  <a:pt x="33" y="67"/>
                  <a:pt x="33" y="67"/>
                </a:cubicBezTo>
                <a:cubicBezTo>
                  <a:pt x="32" y="68"/>
                  <a:pt x="31" y="69"/>
                  <a:pt x="30" y="69"/>
                </a:cubicBezTo>
                <a:cubicBezTo>
                  <a:pt x="30" y="69"/>
                  <a:pt x="28" y="68"/>
                  <a:pt x="27" y="67"/>
                </a:cubicBezTo>
                <a:cubicBezTo>
                  <a:pt x="8" y="43"/>
                  <a:pt x="8" y="43"/>
                  <a:pt x="8" y="43"/>
                </a:cubicBezTo>
                <a:cubicBezTo>
                  <a:pt x="6" y="41"/>
                  <a:pt x="4" y="41"/>
                  <a:pt x="2" y="42"/>
                </a:cubicBezTo>
                <a:cubicBezTo>
                  <a:pt x="0" y="44"/>
                  <a:pt x="0" y="46"/>
                  <a:pt x="1" y="48"/>
                </a:cubicBezTo>
                <a:cubicBezTo>
                  <a:pt x="21" y="72"/>
                  <a:pt x="21" y="72"/>
                  <a:pt x="21" y="72"/>
                </a:cubicBezTo>
                <a:cubicBezTo>
                  <a:pt x="23" y="75"/>
                  <a:pt x="27" y="77"/>
                  <a:pt x="30" y="77"/>
                </a:cubicBezTo>
                <a:cubicBezTo>
                  <a:pt x="34" y="77"/>
                  <a:pt x="37" y="75"/>
                  <a:pt x="40" y="72"/>
                </a:cubicBezTo>
                <a:close/>
                <a:moveTo>
                  <a:pt x="40" y="31"/>
                </a:moveTo>
                <a:cubicBezTo>
                  <a:pt x="59" y="7"/>
                  <a:pt x="59" y="7"/>
                  <a:pt x="59" y="7"/>
                </a:cubicBezTo>
                <a:cubicBezTo>
                  <a:pt x="61" y="5"/>
                  <a:pt x="61" y="3"/>
                  <a:pt x="59" y="2"/>
                </a:cubicBezTo>
                <a:cubicBezTo>
                  <a:pt x="57" y="0"/>
                  <a:pt x="55" y="0"/>
                  <a:pt x="53" y="2"/>
                </a:cubicBezTo>
                <a:cubicBezTo>
                  <a:pt x="33" y="26"/>
                  <a:pt x="33" y="26"/>
                  <a:pt x="33" y="26"/>
                </a:cubicBezTo>
                <a:cubicBezTo>
                  <a:pt x="32" y="28"/>
                  <a:pt x="29" y="28"/>
                  <a:pt x="27" y="26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2"/>
                </a:cubicBezTo>
                <a:cubicBezTo>
                  <a:pt x="0" y="3"/>
                  <a:pt x="0" y="5"/>
                  <a:pt x="1" y="7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34"/>
                  <a:pt x="27" y="36"/>
                  <a:pt x="30" y="36"/>
                </a:cubicBezTo>
                <a:cubicBezTo>
                  <a:pt x="34" y="36"/>
                  <a:pt x="37" y="34"/>
                  <a:pt x="40" y="31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2" name="Freeform 18">
            <a:extLst>
              <a:ext uri="{FF2B5EF4-FFF2-40B4-BE49-F238E27FC236}">
                <a16:creationId xmlns:a16="http://schemas.microsoft.com/office/drawing/2014/main" id="{9F044D69-34C2-2647-5E9E-9FAC0E92C1A7}"/>
              </a:ext>
            </a:extLst>
          </p:cNvPr>
          <p:cNvSpPr>
            <a:spLocks noEditPoints="1"/>
          </p:cNvSpPr>
          <p:nvPr/>
        </p:nvSpPr>
        <p:spPr bwMode="auto">
          <a:xfrm>
            <a:off x="4298558" y="2433400"/>
            <a:ext cx="288925" cy="244475"/>
          </a:xfrm>
          <a:custGeom>
            <a:avLst/>
            <a:gdLst>
              <a:gd name="T0" fmla="*/ 76 w 76"/>
              <a:gd name="T1" fmla="*/ 64 h 64"/>
              <a:gd name="T2" fmla="*/ 0 w 76"/>
              <a:gd name="T3" fmla="*/ 64 h 64"/>
              <a:gd name="T4" fmla="*/ 0 w 76"/>
              <a:gd name="T5" fmla="*/ 12 h 64"/>
              <a:gd name="T6" fmla="*/ 76 w 76"/>
              <a:gd name="T7" fmla="*/ 12 h 64"/>
              <a:gd name="T8" fmla="*/ 76 w 76"/>
              <a:gd name="T9" fmla="*/ 64 h 64"/>
              <a:gd name="T10" fmla="*/ 51 w 76"/>
              <a:gd name="T11" fmla="*/ 0 h 64"/>
              <a:gd name="T12" fmla="*/ 24 w 76"/>
              <a:gd name="T13" fmla="*/ 0 h 64"/>
              <a:gd name="T14" fmla="*/ 24 w 76"/>
              <a:gd name="T15" fmla="*/ 12 h 64"/>
              <a:gd name="T16" fmla="*/ 51 w 76"/>
              <a:gd name="T17" fmla="*/ 12 h 64"/>
              <a:gd name="T18" fmla="*/ 51 w 76"/>
              <a:gd name="T19" fmla="*/ 0 h 64"/>
              <a:gd name="T20" fmla="*/ 0 w 76"/>
              <a:gd name="T21" fmla="*/ 28 h 64"/>
              <a:gd name="T22" fmla="*/ 21 w 76"/>
              <a:gd name="T23" fmla="*/ 36 h 64"/>
              <a:gd name="T24" fmla="*/ 55 w 76"/>
              <a:gd name="T25" fmla="*/ 36 h 64"/>
              <a:gd name="T26" fmla="*/ 76 w 76"/>
              <a:gd name="T27" fmla="*/ 28 h 64"/>
              <a:gd name="T28" fmla="*/ 38 w 76"/>
              <a:gd name="T29" fmla="*/ 48 h 64"/>
              <a:gd name="T30" fmla="*/ 38 w 76"/>
              <a:gd name="T31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64">
                <a:moveTo>
                  <a:pt x="76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12"/>
                  <a:pt x="0" y="12"/>
                  <a:pt x="0" y="12"/>
                </a:cubicBezTo>
                <a:cubicBezTo>
                  <a:pt x="76" y="12"/>
                  <a:pt x="76" y="12"/>
                  <a:pt x="76" y="12"/>
                </a:cubicBezTo>
                <a:lnTo>
                  <a:pt x="76" y="64"/>
                </a:lnTo>
                <a:close/>
                <a:moveTo>
                  <a:pt x="51" y="0"/>
                </a:moveTo>
                <a:cubicBezTo>
                  <a:pt x="24" y="0"/>
                  <a:pt x="24" y="0"/>
                  <a:pt x="24" y="0"/>
                </a:cubicBezTo>
                <a:cubicBezTo>
                  <a:pt x="24" y="12"/>
                  <a:pt x="24" y="12"/>
                  <a:pt x="24" y="12"/>
                </a:cubicBezTo>
                <a:cubicBezTo>
                  <a:pt x="51" y="12"/>
                  <a:pt x="51" y="12"/>
                  <a:pt x="51" y="12"/>
                </a:cubicBezTo>
                <a:lnTo>
                  <a:pt x="51" y="0"/>
                </a:lnTo>
                <a:close/>
                <a:moveTo>
                  <a:pt x="0" y="28"/>
                </a:moveTo>
                <a:cubicBezTo>
                  <a:pt x="21" y="36"/>
                  <a:pt x="21" y="36"/>
                  <a:pt x="21" y="36"/>
                </a:cubicBezTo>
                <a:cubicBezTo>
                  <a:pt x="32" y="40"/>
                  <a:pt x="44" y="40"/>
                  <a:pt x="55" y="36"/>
                </a:cubicBezTo>
                <a:cubicBezTo>
                  <a:pt x="76" y="28"/>
                  <a:pt x="76" y="28"/>
                  <a:pt x="76" y="28"/>
                </a:cubicBezTo>
                <a:moveTo>
                  <a:pt x="38" y="48"/>
                </a:moveTo>
                <a:cubicBezTo>
                  <a:pt x="38" y="30"/>
                  <a:pt x="38" y="30"/>
                  <a:pt x="38" y="30"/>
                </a:cubicBezTo>
              </a:path>
            </a:pathLst>
          </a:custGeom>
          <a:noFill/>
          <a:ln w="15875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3" name="Freeform 19">
            <a:extLst>
              <a:ext uri="{FF2B5EF4-FFF2-40B4-BE49-F238E27FC236}">
                <a16:creationId xmlns:a16="http://schemas.microsoft.com/office/drawing/2014/main" id="{F9B59985-E4A8-A213-6309-A6AFF76DE0B3}"/>
              </a:ext>
            </a:extLst>
          </p:cNvPr>
          <p:cNvSpPr>
            <a:spLocks noEditPoints="1"/>
          </p:cNvSpPr>
          <p:nvPr/>
        </p:nvSpPr>
        <p:spPr bwMode="auto">
          <a:xfrm>
            <a:off x="2545958" y="2425462"/>
            <a:ext cx="255588" cy="260350"/>
          </a:xfrm>
          <a:custGeom>
            <a:avLst/>
            <a:gdLst>
              <a:gd name="T0" fmla="*/ 34 w 67"/>
              <a:gd name="T1" fmla="*/ 34 h 68"/>
              <a:gd name="T2" fmla="*/ 67 w 67"/>
              <a:gd name="T3" fmla="*/ 34 h 68"/>
              <a:gd name="T4" fmla="*/ 34 w 67"/>
              <a:gd name="T5" fmla="*/ 68 h 68"/>
              <a:gd name="T6" fmla="*/ 0 w 67"/>
              <a:gd name="T7" fmla="*/ 34 h 68"/>
              <a:gd name="T8" fmla="*/ 34 w 67"/>
              <a:gd name="T9" fmla="*/ 0 h 68"/>
              <a:gd name="T10" fmla="*/ 34 w 67"/>
              <a:gd name="T11" fmla="*/ 34 h 68"/>
              <a:gd name="T12" fmla="*/ 66 w 67"/>
              <a:gd name="T13" fmla="*/ 23 h 68"/>
              <a:gd name="T14" fmla="*/ 44 w 67"/>
              <a:gd name="T15" fmla="*/ 1 h 68"/>
              <a:gd name="T16" fmla="*/ 44 w 67"/>
              <a:gd name="T17" fmla="*/ 23 h 68"/>
              <a:gd name="T18" fmla="*/ 66 w 67"/>
              <a:gd name="T19" fmla="*/ 2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68">
                <a:moveTo>
                  <a:pt x="34" y="34"/>
                </a:moveTo>
                <a:cubicBezTo>
                  <a:pt x="67" y="34"/>
                  <a:pt x="67" y="34"/>
                  <a:pt x="67" y="34"/>
                </a:cubicBezTo>
                <a:cubicBezTo>
                  <a:pt x="67" y="52"/>
                  <a:pt x="52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lnTo>
                  <a:pt x="34" y="34"/>
                </a:lnTo>
                <a:close/>
                <a:moveTo>
                  <a:pt x="66" y="23"/>
                </a:moveTo>
                <a:cubicBezTo>
                  <a:pt x="64" y="12"/>
                  <a:pt x="55" y="3"/>
                  <a:pt x="44" y="1"/>
                </a:cubicBezTo>
                <a:cubicBezTo>
                  <a:pt x="44" y="23"/>
                  <a:pt x="44" y="23"/>
                  <a:pt x="44" y="23"/>
                </a:cubicBezTo>
                <a:lnTo>
                  <a:pt x="66" y="23"/>
                </a:lnTo>
                <a:close/>
              </a:path>
            </a:pathLst>
          </a:custGeom>
          <a:noFill/>
          <a:ln w="15875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4" name="Freeform 20">
            <a:extLst>
              <a:ext uri="{FF2B5EF4-FFF2-40B4-BE49-F238E27FC236}">
                <a16:creationId xmlns:a16="http://schemas.microsoft.com/office/drawing/2014/main" id="{36C053F0-E0F6-7E29-0672-A12374AAF0AB}"/>
              </a:ext>
            </a:extLst>
          </p:cNvPr>
          <p:cNvSpPr>
            <a:spLocks noEditPoints="1"/>
          </p:cNvSpPr>
          <p:nvPr/>
        </p:nvSpPr>
        <p:spPr bwMode="auto">
          <a:xfrm>
            <a:off x="7832333" y="2441337"/>
            <a:ext cx="293688" cy="228600"/>
          </a:xfrm>
          <a:custGeom>
            <a:avLst/>
            <a:gdLst>
              <a:gd name="T0" fmla="*/ 108 w 185"/>
              <a:gd name="T1" fmla="*/ 144 h 144"/>
              <a:gd name="T2" fmla="*/ 77 w 185"/>
              <a:gd name="T3" fmla="*/ 144 h 144"/>
              <a:gd name="T4" fmla="*/ 77 w 185"/>
              <a:gd name="T5" fmla="*/ 48 h 144"/>
              <a:gd name="T6" fmla="*/ 108 w 185"/>
              <a:gd name="T7" fmla="*/ 48 h 144"/>
              <a:gd name="T8" fmla="*/ 108 w 185"/>
              <a:gd name="T9" fmla="*/ 144 h 144"/>
              <a:gd name="T10" fmla="*/ 0 w 185"/>
              <a:gd name="T11" fmla="*/ 144 h 144"/>
              <a:gd name="T12" fmla="*/ 185 w 185"/>
              <a:gd name="T13" fmla="*/ 144 h 144"/>
              <a:gd name="T14" fmla="*/ 51 w 185"/>
              <a:gd name="T15" fmla="*/ 87 h 144"/>
              <a:gd name="T16" fmla="*/ 20 w 185"/>
              <a:gd name="T17" fmla="*/ 87 h 144"/>
              <a:gd name="T18" fmla="*/ 20 w 185"/>
              <a:gd name="T19" fmla="*/ 144 h 144"/>
              <a:gd name="T20" fmla="*/ 51 w 185"/>
              <a:gd name="T21" fmla="*/ 144 h 144"/>
              <a:gd name="T22" fmla="*/ 51 w 185"/>
              <a:gd name="T23" fmla="*/ 87 h 144"/>
              <a:gd name="T24" fmla="*/ 166 w 185"/>
              <a:gd name="T25" fmla="*/ 70 h 144"/>
              <a:gd name="T26" fmla="*/ 135 w 185"/>
              <a:gd name="T27" fmla="*/ 70 h 144"/>
              <a:gd name="T28" fmla="*/ 135 w 185"/>
              <a:gd name="T29" fmla="*/ 144 h 144"/>
              <a:gd name="T30" fmla="*/ 166 w 185"/>
              <a:gd name="T31" fmla="*/ 144 h 144"/>
              <a:gd name="T32" fmla="*/ 166 w 185"/>
              <a:gd name="T33" fmla="*/ 70 h 144"/>
              <a:gd name="T34" fmla="*/ 180 w 185"/>
              <a:gd name="T35" fmla="*/ 7 h 144"/>
              <a:gd name="T36" fmla="*/ 149 w 185"/>
              <a:gd name="T37" fmla="*/ 41 h 144"/>
              <a:gd name="T38" fmla="*/ 92 w 185"/>
              <a:gd name="T39" fmla="*/ 0 h 144"/>
              <a:gd name="T40" fmla="*/ 15 w 185"/>
              <a:gd name="T41" fmla="*/ 53 h 144"/>
              <a:gd name="T42" fmla="*/ 183 w 185"/>
              <a:gd name="T43" fmla="*/ 36 h 144"/>
              <a:gd name="T44" fmla="*/ 180 w 185"/>
              <a:gd name="T45" fmla="*/ 7 h 144"/>
              <a:gd name="T46" fmla="*/ 149 w 185"/>
              <a:gd name="T47" fmla="*/ 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5" h="144">
                <a:moveTo>
                  <a:pt x="108" y="144"/>
                </a:moveTo>
                <a:lnTo>
                  <a:pt x="77" y="144"/>
                </a:lnTo>
                <a:lnTo>
                  <a:pt x="77" y="48"/>
                </a:lnTo>
                <a:lnTo>
                  <a:pt x="108" y="48"/>
                </a:lnTo>
                <a:lnTo>
                  <a:pt x="108" y="144"/>
                </a:lnTo>
                <a:moveTo>
                  <a:pt x="0" y="144"/>
                </a:moveTo>
                <a:lnTo>
                  <a:pt x="185" y="144"/>
                </a:lnTo>
                <a:moveTo>
                  <a:pt x="51" y="87"/>
                </a:moveTo>
                <a:lnTo>
                  <a:pt x="20" y="87"/>
                </a:lnTo>
                <a:lnTo>
                  <a:pt x="20" y="144"/>
                </a:lnTo>
                <a:lnTo>
                  <a:pt x="51" y="144"/>
                </a:lnTo>
                <a:lnTo>
                  <a:pt x="51" y="87"/>
                </a:lnTo>
                <a:moveTo>
                  <a:pt x="166" y="70"/>
                </a:moveTo>
                <a:lnTo>
                  <a:pt x="135" y="70"/>
                </a:lnTo>
                <a:lnTo>
                  <a:pt x="135" y="144"/>
                </a:lnTo>
                <a:lnTo>
                  <a:pt x="166" y="144"/>
                </a:lnTo>
                <a:lnTo>
                  <a:pt x="166" y="70"/>
                </a:lnTo>
                <a:moveTo>
                  <a:pt x="180" y="7"/>
                </a:moveTo>
                <a:lnTo>
                  <a:pt x="149" y="41"/>
                </a:lnTo>
                <a:lnTo>
                  <a:pt x="92" y="0"/>
                </a:lnTo>
                <a:lnTo>
                  <a:pt x="15" y="53"/>
                </a:lnTo>
                <a:moveTo>
                  <a:pt x="183" y="36"/>
                </a:moveTo>
                <a:lnTo>
                  <a:pt x="180" y="7"/>
                </a:lnTo>
                <a:lnTo>
                  <a:pt x="149" y="7"/>
                </a:lnTo>
              </a:path>
            </a:pathLst>
          </a:custGeom>
          <a:noFill/>
          <a:ln w="15875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5" name="Freeform 21">
            <a:extLst>
              <a:ext uri="{FF2B5EF4-FFF2-40B4-BE49-F238E27FC236}">
                <a16:creationId xmlns:a16="http://schemas.microsoft.com/office/drawing/2014/main" id="{78C4FAED-76BC-F5C5-5142-DC09506CDE03}"/>
              </a:ext>
            </a:extLst>
          </p:cNvPr>
          <p:cNvSpPr>
            <a:spLocks noEditPoints="1"/>
          </p:cNvSpPr>
          <p:nvPr/>
        </p:nvSpPr>
        <p:spPr bwMode="auto">
          <a:xfrm>
            <a:off x="6114658" y="2422287"/>
            <a:ext cx="190500" cy="263525"/>
          </a:xfrm>
          <a:custGeom>
            <a:avLst/>
            <a:gdLst>
              <a:gd name="T0" fmla="*/ 4 w 50"/>
              <a:gd name="T1" fmla="*/ 39 h 69"/>
              <a:gd name="T2" fmla="*/ 0 w 50"/>
              <a:gd name="T3" fmla="*/ 25 h 69"/>
              <a:gd name="T4" fmla="*/ 25 w 50"/>
              <a:gd name="T5" fmla="*/ 0 h 69"/>
              <a:gd name="T6" fmla="*/ 50 w 50"/>
              <a:gd name="T7" fmla="*/ 25 h 69"/>
              <a:gd name="T8" fmla="*/ 46 w 50"/>
              <a:gd name="T9" fmla="*/ 39 h 69"/>
              <a:gd name="T10" fmla="*/ 40 w 50"/>
              <a:gd name="T11" fmla="*/ 55 h 69"/>
              <a:gd name="T12" fmla="*/ 11 w 50"/>
              <a:gd name="T13" fmla="*/ 55 h 69"/>
              <a:gd name="T14" fmla="*/ 4 w 50"/>
              <a:gd name="T15" fmla="*/ 39 h 69"/>
              <a:gd name="T16" fmla="*/ 11 w 50"/>
              <a:gd name="T17" fmla="*/ 69 h 69"/>
              <a:gd name="T18" fmla="*/ 40 w 50"/>
              <a:gd name="T1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69">
                <a:moveTo>
                  <a:pt x="4" y="39"/>
                </a:moveTo>
                <a:cubicBezTo>
                  <a:pt x="2" y="35"/>
                  <a:pt x="0" y="30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0"/>
                  <a:pt x="49" y="35"/>
                  <a:pt x="46" y="39"/>
                </a:cubicBezTo>
                <a:cubicBezTo>
                  <a:pt x="41" y="47"/>
                  <a:pt x="40" y="51"/>
                  <a:pt x="40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1"/>
                  <a:pt x="10" y="47"/>
                  <a:pt x="4" y="39"/>
                </a:cubicBezTo>
                <a:close/>
                <a:moveTo>
                  <a:pt x="11" y="69"/>
                </a:moveTo>
                <a:cubicBezTo>
                  <a:pt x="40" y="69"/>
                  <a:pt x="40" y="69"/>
                  <a:pt x="40" y="69"/>
                </a:cubicBezTo>
              </a:path>
            </a:pathLst>
          </a:custGeom>
          <a:noFill/>
          <a:ln w="15875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90BA0B3-397E-828D-172A-04E79F3B16F2}"/>
              </a:ext>
            </a:extLst>
          </p:cNvPr>
          <p:cNvSpPr txBox="1"/>
          <p:nvPr/>
        </p:nvSpPr>
        <p:spPr>
          <a:xfrm>
            <a:off x="7105326" y="4784395"/>
            <a:ext cx="17477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58309D-CDCF-CE79-43E9-6A3127BFB0F3}"/>
              </a:ext>
            </a:extLst>
          </p:cNvPr>
          <p:cNvSpPr txBox="1"/>
          <p:nvPr/>
        </p:nvSpPr>
        <p:spPr>
          <a:xfrm>
            <a:off x="5338680" y="4784395"/>
            <a:ext cx="17477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22FEA34-BE2B-D6BE-9AD9-800313365387}"/>
              </a:ext>
            </a:extLst>
          </p:cNvPr>
          <p:cNvSpPr txBox="1"/>
          <p:nvPr/>
        </p:nvSpPr>
        <p:spPr>
          <a:xfrm>
            <a:off x="3572033" y="4784395"/>
            <a:ext cx="17477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88BE74-232F-A343-1445-60876782041E}"/>
              </a:ext>
            </a:extLst>
          </p:cNvPr>
          <p:cNvSpPr txBox="1"/>
          <p:nvPr/>
        </p:nvSpPr>
        <p:spPr>
          <a:xfrm>
            <a:off x="1805386" y="4784395"/>
            <a:ext cx="17477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310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8272F8A8-A6D7-B0E0-5F2D-EE9B3AED7C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" r="5112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AAABAFC3-888C-DD68-5505-AF14218814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r="12222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3F2A8F09-B660-F24B-C748-B7CD974C18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5" r="8515"/>
          <a:stretch>
            <a:fillRect/>
          </a:stretch>
        </p:blipFill>
        <p:spPr/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DC7667-1E60-24A6-401D-CDF67A1ADFE7}"/>
              </a:ext>
            </a:extLst>
          </p:cNvPr>
          <p:cNvCxnSpPr/>
          <p:nvPr/>
        </p:nvCxnSpPr>
        <p:spPr>
          <a:xfrm flipH="1">
            <a:off x="0" y="6194322"/>
            <a:ext cx="12192000" cy="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8EEC18-98AA-06D5-8BB1-0F390CD8AAB3}"/>
              </a:ext>
            </a:extLst>
          </p:cNvPr>
          <p:cNvSpPr/>
          <p:nvPr/>
        </p:nvSpPr>
        <p:spPr>
          <a:xfrm>
            <a:off x="422031" y="239932"/>
            <a:ext cx="9738527" cy="5253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Freeform 134">
            <a:hlinkClick r:id="rId5" action="ppaction://hlinksldjump"/>
            <a:extLst>
              <a:ext uri="{FF2B5EF4-FFF2-40B4-BE49-F238E27FC236}">
                <a16:creationId xmlns:a16="http://schemas.microsoft.com/office/drawing/2014/main" id="{09165BFA-918D-82C1-9A71-1685873350E5}"/>
              </a:ext>
            </a:extLst>
          </p:cNvPr>
          <p:cNvSpPr>
            <a:spLocks noEditPoints="1"/>
          </p:cNvSpPr>
          <p:nvPr/>
        </p:nvSpPr>
        <p:spPr bwMode="auto">
          <a:xfrm>
            <a:off x="11545404" y="1129308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0">
            <a:hlinkClick r:id="rId6" action="ppaction://hlinksldjump"/>
            <a:extLst>
              <a:ext uri="{FF2B5EF4-FFF2-40B4-BE49-F238E27FC236}">
                <a16:creationId xmlns:a16="http://schemas.microsoft.com/office/drawing/2014/main" id="{53F20FF6-ACBD-B4B1-AA1D-D3D247F20CBE}"/>
              </a:ext>
            </a:extLst>
          </p:cNvPr>
          <p:cNvSpPr>
            <a:spLocks noEditPoints="1"/>
          </p:cNvSpPr>
          <p:nvPr/>
        </p:nvSpPr>
        <p:spPr bwMode="auto">
          <a:xfrm>
            <a:off x="11562376" y="1979248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79">
            <a:hlinkClick r:id="rId7" action="ppaction://hlinksldjump"/>
            <a:extLst>
              <a:ext uri="{FF2B5EF4-FFF2-40B4-BE49-F238E27FC236}">
                <a16:creationId xmlns:a16="http://schemas.microsoft.com/office/drawing/2014/main" id="{8FED096B-579C-7AA0-DE1B-19FF9648111E}"/>
              </a:ext>
            </a:extLst>
          </p:cNvPr>
          <p:cNvSpPr>
            <a:spLocks noEditPoints="1"/>
          </p:cNvSpPr>
          <p:nvPr/>
        </p:nvSpPr>
        <p:spPr bwMode="auto">
          <a:xfrm>
            <a:off x="11560600" y="3792770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66">
            <a:hlinkClick r:id="rId8" action="ppaction://hlinksldjump"/>
            <a:extLst>
              <a:ext uri="{FF2B5EF4-FFF2-40B4-BE49-F238E27FC236}">
                <a16:creationId xmlns:a16="http://schemas.microsoft.com/office/drawing/2014/main" id="{B482B22A-CC37-DA03-E7D0-FE7552BC4771}"/>
              </a:ext>
            </a:extLst>
          </p:cNvPr>
          <p:cNvSpPr>
            <a:spLocks noEditPoints="1"/>
          </p:cNvSpPr>
          <p:nvPr/>
        </p:nvSpPr>
        <p:spPr bwMode="auto">
          <a:xfrm>
            <a:off x="11575218" y="2870135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9">
            <a:hlinkClick r:id="rId9" action="ppaction://hlinksldjump"/>
            <a:extLst>
              <a:ext uri="{FF2B5EF4-FFF2-40B4-BE49-F238E27FC236}">
                <a16:creationId xmlns:a16="http://schemas.microsoft.com/office/drawing/2014/main" id="{7FEA7A5E-5A93-9A2F-DBF7-D38CDF0A9C4D}"/>
              </a:ext>
            </a:extLst>
          </p:cNvPr>
          <p:cNvSpPr>
            <a:spLocks noEditPoints="1"/>
          </p:cNvSpPr>
          <p:nvPr/>
        </p:nvSpPr>
        <p:spPr bwMode="auto">
          <a:xfrm>
            <a:off x="11541322" y="4641056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C2B024-6272-9F2C-C353-41E41058F8DC}"/>
              </a:ext>
            </a:extLst>
          </p:cNvPr>
          <p:cNvSpPr txBox="1"/>
          <p:nvPr/>
        </p:nvSpPr>
        <p:spPr>
          <a:xfrm rot="16200000">
            <a:off x="7757408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FEC93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FDC227-283A-3E4F-DB14-CEEEAB09D861}"/>
              </a:ext>
            </a:extLst>
          </p:cNvPr>
          <p:cNvSpPr txBox="1"/>
          <p:nvPr/>
        </p:nvSpPr>
        <p:spPr>
          <a:xfrm>
            <a:off x="422031" y="314665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8F2788-63EF-95F7-B756-7D76D41BB108}"/>
              </a:ext>
            </a:extLst>
          </p:cNvPr>
          <p:cNvSpPr/>
          <p:nvPr/>
        </p:nvSpPr>
        <p:spPr>
          <a:xfrm>
            <a:off x="422031" y="6280659"/>
            <a:ext cx="9738527" cy="525351"/>
          </a:xfrm>
          <a:prstGeom prst="roundRect">
            <a:avLst>
              <a:gd name="adj" fmla="val 537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B66747-8ADD-2805-3B71-260E0F0E5CE0}"/>
              </a:ext>
            </a:extLst>
          </p:cNvPr>
          <p:cNvSpPr txBox="1"/>
          <p:nvPr/>
        </p:nvSpPr>
        <p:spPr>
          <a:xfrm>
            <a:off x="422030" y="6358668"/>
            <a:ext cx="973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31455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ارائه دانشجوی دانشگاه صنعتی اصفهان دانشکده مهندسی کامپیوتر</a:t>
            </a:r>
            <a:endParaRPr lang="en-US" sz="1600" dirty="0">
              <a:solidFill>
                <a:srgbClr val="31455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5F55C37-F7BC-C333-1CBF-71D93314631A}"/>
              </a:ext>
            </a:extLst>
          </p:cNvPr>
          <p:cNvSpPr>
            <a:spLocks/>
          </p:cNvSpPr>
          <p:nvPr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0362A8F-464D-007F-B148-DCE6FDB4B65C}"/>
              </a:ext>
            </a:extLst>
          </p:cNvPr>
          <p:cNvSpPr>
            <a:spLocks/>
          </p:cNvSpPr>
          <p:nvPr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52E44C-3EBF-0C41-F2AE-9142F5408E08}"/>
              </a:ext>
            </a:extLst>
          </p:cNvPr>
          <p:cNvSpPr/>
          <p:nvPr/>
        </p:nvSpPr>
        <p:spPr>
          <a:xfrm>
            <a:off x="2120042" y="2840408"/>
            <a:ext cx="1886686" cy="1886686"/>
          </a:xfrm>
          <a:prstGeom prst="ellipse">
            <a:avLst/>
          </a:prstGeom>
          <a:solidFill>
            <a:schemeClr val="accent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24A9D4-C7B7-8B10-DDC9-46228885DA0F}"/>
              </a:ext>
            </a:extLst>
          </p:cNvPr>
          <p:cNvSpPr txBox="1"/>
          <p:nvPr/>
        </p:nvSpPr>
        <p:spPr>
          <a:xfrm>
            <a:off x="3480519" y="1028649"/>
            <a:ext cx="6653401" cy="21852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Freeform 97">
            <a:extLst>
              <a:ext uri="{FF2B5EF4-FFF2-40B4-BE49-F238E27FC236}">
                <a16:creationId xmlns:a16="http://schemas.microsoft.com/office/drawing/2014/main" id="{C263D903-B739-15F6-929E-D9D8D5D31BBD}"/>
              </a:ext>
            </a:extLst>
          </p:cNvPr>
          <p:cNvSpPr>
            <a:spLocks noEditPoints="1"/>
          </p:cNvSpPr>
          <p:nvPr/>
        </p:nvSpPr>
        <p:spPr bwMode="auto">
          <a:xfrm>
            <a:off x="8331373" y="3796526"/>
            <a:ext cx="427211" cy="424763"/>
          </a:xfrm>
          <a:custGeom>
            <a:avLst/>
            <a:gdLst>
              <a:gd name="T0" fmla="*/ 174 w 349"/>
              <a:gd name="T1" fmla="*/ 75 h 347"/>
              <a:gd name="T2" fmla="*/ 198 w 349"/>
              <a:gd name="T3" fmla="*/ 97 h 347"/>
              <a:gd name="T4" fmla="*/ 174 w 349"/>
              <a:gd name="T5" fmla="*/ 121 h 347"/>
              <a:gd name="T6" fmla="*/ 152 w 349"/>
              <a:gd name="T7" fmla="*/ 97 h 347"/>
              <a:gd name="T8" fmla="*/ 174 w 349"/>
              <a:gd name="T9" fmla="*/ 75 h 347"/>
              <a:gd name="T10" fmla="*/ 329 w 349"/>
              <a:gd name="T11" fmla="*/ 22 h 347"/>
              <a:gd name="T12" fmla="*/ 329 w 349"/>
              <a:gd name="T13" fmla="*/ 143 h 347"/>
              <a:gd name="T14" fmla="*/ 225 w 349"/>
              <a:gd name="T15" fmla="*/ 143 h 347"/>
              <a:gd name="T16" fmla="*/ 208 w 349"/>
              <a:gd name="T17" fmla="*/ 129 h 347"/>
              <a:gd name="T18" fmla="*/ 221 w 349"/>
              <a:gd name="T19" fmla="*/ 97 h 347"/>
              <a:gd name="T20" fmla="*/ 175 w 349"/>
              <a:gd name="T21" fmla="*/ 52 h 347"/>
              <a:gd name="T22" fmla="*/ 130 w 349"/>
              <a:gd name="T23" fmla="*/ 97 h 347"/>
              <a:gd name="T24" fmla="*/ 143 w 349"/>
              <a:gd name="T25" fmla="*/ 129 h 347"/>
              <a:gd name="T26" fmla="*/ 125 w 349"/>
              <a:gd name="T27" fmla="*/ 143 h 347"/>
              <a:gd name="T28" fmla="*/ 25 w 349"/>
              <a:gd name="T29" fmla="*/ 143 h 347"/>
              <a:gd name="T30" fmla="*/ 25 w 349"/>
              <a:gd name="T31" fmla="*/ 22 h 347"/>
              <a:gd name="T32" fmla="*/ 329 w 349"/>
              <a:gd name="T33" fmla="*/ 22 h 347"/>
              <a:gd name="T34" fmla="*/ 174 w 349"/>
              <a:gd name="T35" fmla="*/ 143 h 347"/>
              <a:gd name="T36" fmla="*/ 220 w 349"/>
              <a:gd name="T37" fmla="*/ 188 h 347"/>
              <a:gd name="T38" fmla="*/ 129 w 349"/>
              <a:gd name="T39" fmla="*/ 188 h 347"/>
              <a:gd name="T40" fmla="*/ 174 w 349"/>
              <a:gd name="T41" fmla="*/ 143 h 347"/>
              <a:gd name="T42" fmla="*/ 229 w 349"/>
              <a:gd name="T43" fmla="*/ 212 h 347"/>
              <a:gd name="T44" fmla="*/ 210 w 349"/>
              <a:gd name="T45" fmla="*/ 325 h 347"/>
              <a:gd name="T46" fmla="*/ 138 w 349"/>
              <a:gd name="T47" fmla="*/ 325 h 347"/>
              <a:gd name="T48" fmla="*/ 118 w 349"/>
              <a:gd name="T49" fmla="*/ 212 h 347"/>
              <a:gd name="T50" fmla="*/ 229 w 349"/>
              <a:gd name="T51" fmla="*/ 212 h 347"/>
              <a:gd name="T52" fmla="*/ 11 w 349"/>
              <a:gd name="T53" fmla="*/ 0 h 347"/>
              <a:gd name="T54" fmla="*/ 0 w 349"/>
              <a:gd name="T55" fmla="*/ 10 h 347"/>
              <a:gd name="T56" fmla="*/ 0 w 349"/>
              <a:gd name="T57" fmla="*/ 154 h 347"/>
              <a:gd name="T58" fmla="*/ 11 w 349"/>
              <a:gd name="T59" fmla="*/ 165 h 347"/>
              <a:gd name="T60" fmla="*/ 110 w 349"/>
              <a:gd name="T61" fmla="*/ 165 h 347"/>
              <a:gd name="T62" fmla="*/ 105 w 349"/>
              <a:gd name="T63" fmla="*/ 187 h 347"/>
              <a:gd name="T64" fmla="*/ 83 w 349"/>
              <a:gd name="T65" fmla="*/ 187 h 347"/>
              <a:gd name="T66" fmla="*/ 72 w 349"/>
              <a:gd name="T67" fmla="*/ 199 h 347"/>
              <a:gd name="T68" fmla="*/ 83 w 349"/>
              <a:gd name="T69" fmla="*/ 210 h 347"/>
              <a:gd name="T70" fmla="*/ 96 w 349"/>
              <a:gd name="T71" fmla="*/ 210 h 347"/>
              <a:gd name="T72" fmla="*/ 118 w 349"/>
              <a:gd name="T73" fmla="*/ 336 h 347"/>
              <a:gd name="T74" fmla="*/ 129 w 349"/>
              <a:gd name="T75" fmla="*/ 347 h 347"/>
              <a:gd name="T76" fmla="*/ 220 w 349"/>
              <a:gd name="T77" fmla="*/ 347 h 347"/>
              <a:gd name="T78" fmla="*/ 231 w 349"/>
              <a:gd name="T79" fmla="*/ 336 h 347"/>
              <a:gd name="T80" fmla="*/ 252 w 349"/>
              <a:gd name="T81" fmla="*/ 210 h 347"/>
              <a:gd name="T82" fmla="*/ 265 w 349"/>
              <a:gd name="T83" fmla="*/ 210 h 347"/>
              <a:gd name="T84" fmla="*/ 277 w 349"/>
              <a:gd name="T85" fmla="*/ 198 h 347"/>
              <a:gd name="T86" fmla="*/ 265 w 349"/>
              <a:gd name="T87" fmla="*/ 187 h 347"/>
              <a:gd name="T88" fmla="*/ 243 w 349"/>
              <a:gd name="T89" fmla="*/ 187 h 347"/>
              <a:gd name="T90" fmla="*/ 238 w 349"/>
              <a:gd name="T91" fmla="*/ 165 h 347"/>
              <a:gd name="T92" fmla="*/ 338 w 349"/>
              <a:gd name="T93" fmla="*/ 165 h 347"/>
              <a:gd name="T94" fmla="*/ 348 w 349"/>
              <a:gd name="T95" fmla="*/ 154 h 347"/>
              <a:gd name="T96" fmla="*/ 348 w 349"/>
              <a:gd name="T97" fmla="*/ 10 h 347"/>
              <a:gd name="T98" fmla="*/ 339 w 349"/>
              <a:gd name="T99" fmla="*/ 0 h 347"/>
              <a:gd name="T100" fmla="*/ 11 w 349"/>
              <a:gd name="T10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9" h="347">
                <a:moveTo>
                  <a:pt x="174" y="75"/>
                </a:moveTo>
                <a:cubicBezTo>
                  <a:pt x="187" y="75"/>
                  <a:pt x="198" y="84"/>
                  <a:pt x="198" y="97"/>
                </a:cubicBezTo>
                <a:cubicBezTo>
                  <a:pt x="198" y="110"/>
                  <a:pt x="187" y="121"/>
                  <a:pt x="174" y="121"/>
                </a:cubicBezTo>
                <a:cubicBezTo>
                  <a:pt x="162" y="121"/>
                  <a:pt x="152" y="110"/>
                  <a:pt x="152" y="97"/>
                </a:cubicBezTo>
                <a:cubicBezTo>
                  <a:pt x="152" y="84"/>
                  <a:pt x="161" y="75"/>
                  <a:pt x="174" y="75"/>
                </a:cubicBezTo>
                <a:close/>
                <a:moveTo>
                  <a:pt x="329" y="22"/>
                </a:moveTo>
                <a:cubicBezTo>
                  <a:pt x="329" y="143"/>
                  <a:pt x="329" y="143"/>
                  <a:pt x="329" y="143"/>
                </a:cubicBezTo>
                <a:cubicBezTo>
                  <a:pt x="225" y="143"/>
                  <a:pt x="225" y="143"/>
                  <a:pt x="225" y="143"/>
                </a:cubicBezTo>
                <a:cubicBezTo>
                  <a:pt x="220" y="138"/>
                  <a:pt x="214" y="132"/>
                  <a:pt x="208" y="129"/>
                </a:cubicBezTo>
                <a:cubicBezTo>
                  <a:pt x="216" y="121"/>
                  <a:pt x="221" y="109"/>
                  <a:pt x="221" y="97"/>
                </a:cubicBezTo>
                <a:cubicBezTo>
                  <a:pt x="221" y="73"/>
                  <a:pt x="200" y="52"/>
                  <a:pt x="175" y="52"/>
                </a:cubicBezTo>
                <a:cubicBezTo>
                  <a:pt x="151" y="52"/>
                  <a:pt x="130" y="73"/>
                  <a:pt x="130" y="97"/>
                </a:cubicBezTo>
                <a:cubicBezTo>
                  <a:pt x="130" y="109"/>
                  <a:pt x="134" y="121"/>
                  <a:pt x="143" y="129"/>
                </a:cubicBezTo>
                <a:cubicBezTo>
                  <a:pt x="136" y="132"/>
                  <a:pt x="130" y="138"/>
                  <a:pt x="125" y="143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25" y="22"/>
                  <a:pt x="25" y="22"/>
                  <a:pt x="25" y="22"/>
                </a:cubicBezTo>
                <a:cubicBezTo>
                  <a:pt x="329" y="22"/>
                  <a:pt x="329" y="22"/>
                  <a:pt x="329" y="22"/>
                </a:cubicBezTo>
                <a:close/>
                <a:moveTo>
                  <a:pt x="174" y="143"/>
                </a:moveTo>
                <a:cubicBezTo>
                  <a:pt x="199" y="143"/>
                  <a:pt x="220" y="164"/>
                  <a:pt x="220" y="188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29" y="164"/>
                  <a:pt x="149" y="143"/>
                  <a:pt x="174" y="143"/>
                </a:cubicBezTo>
                <a:close/>
                <a:moveTo>
                  <a:pt x="229" y="212"/>
                </a:moveTo>
                <a:cubicBezTo>
                  <a:pt x="210" y="325"/>
                  <a:pt x="210" y="325"/>
                  <a:pt x="210" y="325"/>
                </a:cubicBezTo>
                <a:cubicBezTo>
                  <a:pt x="138" y="325"/>
                  <a:pt x="138" y="325"/>
                  <a:pt x="138" y="325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229" y="212"/>
                  <a:pt x="229" y="212"/>
                  <a:pt x="229" y="212"/>
                </a:cubicBezTo>
                <a:close/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1"/>
                  <a:pt x="5" y="165"/>
                  <a:pt x="11" y="165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73"/>
                  <a:pt x="105" y="180"/>
                  <a:pt x="105" y="187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77" y="187"/>
                  <a:pt x="72" y="193"/>
                  <a:pt x="72" y="199"/>
                </a:cubicBezTo>
                <a:cubicBezTo>
                  <a:pt x="72" y="205"/>
                  <a:pt x="78" y="210"/>
                  <a:pt x="83" y="210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118" y="336"/>
                  <a:pt x="118" y="336"/>
                  <a:pt x="118" y="336"/>
                </a:cubicBezTo>
                <a:cubicBezTo>
                  <a:pt x="118" y="342"/>
                  <a:pt x="123" y="347"/>
                  <a:pt x="129" y="347"/>
                </a:cubicBezTo>
                <a:cubicBezTo>
                  <a:pt x="220" y="347"/>
                  <a:pt x="220" y="347"/>
                  <a:pt x="220" y="347"/>
                </a:cubicBezTo>
                <a:cubicBezTo>
                  <a:pt x="225" y="347"/>
                  <a:pt x="231" y="342"/>
                  <a:pt x="231" y="336"/>
                </a:cubicBezTo>
                <a:cubicBezTo>
                  <a:pt x="252" y="210"/>
                  <a:pt x="252" y="210"/>
                  <a:pt x="252" y="210"/>
                </a:cubicBezTo>
                <a:cubicBezTo>
                  <a:pt x="265" y="210"/>
                  <a:pt x="265" y="210"/>
                  <a:pt x="265" y="210"/>
                </a:cubicBezTo>
                <a:cubicBezTo>
                  <a:pt x="272" y="210"/>
                  <a:pt x="277" y="205"/>
                  <a:pt x="277" y="198"/>
                </a:cubicBezTo>
                <a:cubicBezTo>
                  <a:pt x="277" y="192"/>
                  <a:pt x="271" y="187"/>
                  <a:pt x="265" y="187"/>
                </a:cubicBezTo>
                <a:cubicBezTo>
                  <a:pt x="243" y="187"/>
                  <a:pt x="243" y="187"/>
                  <a:pt x="243" y="187"/>
                </a:cubicBezTo>
                <a:cubicBezTo>
                  <a:pt x="243" y="180"/>
                  <a:pt x="242" y="172"/>
                  <a:pt x="238" y="165"/>
                </a:cubicBezTo>
                <a:cubicBezTo>
                  <a:pt x="338" y="165"/>
                  <a:pt x="338" y="165"/>
                  <a:pt x="338" y="165"/>
                </a:cubicBezTo>
                <a:cubicBezTo>
                  <a:pt x="344" y="165"/>
                  <a:pt x="348" y="159"/>
                  <a:pt x="348" y="154"/>
                </a:cubicBezTo>
                <a:cubicBezTo>
                  <a:pt x="348" y="10"/>
                  <a:pt x="348" y="10"/>
                  <a:pt x="348" y="10"/>
                </a:cubicBezTo>
                <a:cubicBezTo>
                  <a:pt x="349" y="5"/>
                  <a:pt x="344" y="0"/>
                  <a:pt x="339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FEC9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E359B5-FCE9-F6E6-4562-914A4B550D66}"/>
              </a:ext>
            </a:extLst>
          </p:cNvPr>
          <p:cNvSpPr txBox="1"/>
          <p:nvPr/>
        </p:nvSpPr>
        <p:spPr>
          <a:xfrm>
            <a:off x="7179728" y="436917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Freeform 55">
            <a:extLst>
              <a:ext uri="{FF2B5EF4-FFF2-40B4-BE49-F238E27FC236}">
                <a16:creationId xmlns:a16="http://schemas.microsoft.com/office/drawing/2014/main" id="{7C6ED40B-9C45-9466-A6E4-415C6A087C37}"/>
              </a:ext>
            </a:extLst>
          </p:cNvPr>
          <p:cNvSpPr>
            <a:spLocks noEditPoints="1"/>
          </p:cNvSpPr>
          <p:nvPr/>
        </p:nvSpPr>
        <p:spPr bwMode="auto">
          <a:xfrm>
            <a:off x="2722598" y="3435647"/>
            <a:ext cx="681574" cy="677633"/>
          </a:xfrm>
          <a:custGeom>
            <a:avLst/>
            <a:gdLst>
              <a:gd name="T0" fmla="*/ 96 w 173"/>
              <a:gd name="T1" fmla="*/ 172 h 172"/>
              <a:gd name="T2" fmla="*/ 115 w 173"/>
              <a:gd name="T3" fmla="*/ 153 h 172"/>
              <a:gd name="T4" fmla="*/ 96 w 173"/>
              <a:gd name="T5" fmla="*/ 105 h 172"/>
              <a:gd name="T6" fmla="*/ 77 w 173"/>
              <a:gd name="T7" fmla="*/ 153 h 172"/>
              <a:gd name="T8" fmla="*/ 96 w 173"/>
              <a:gd name="T9" fmla="*/ 105 h 172"/>
              <a:gd name="T10" fmla="*/ 153 w 173"/>
              <a:gd name="T11" fmla="*/ 86 h 172"/>
              <a:gd name="T12" fmla="*/ 173 w 173"/>
              <a:gd name="T13" fmla="*/ 124 h 172"/>
              <a:gd name="T14" fmla="*/ 153 w 173"/>
              <a:gd name="T15" fmla="*/ 67 h 172"/>
              <a:gd name="T16" fmla="*/ 134 w 173"/>
              <a:gd name="T17" fmla="*/ 86 h 172"/>
              <a:gd name="T18" fmla="*/ 153 w 173"/>
              <a:gd name="T19" fmla="*/ 67 h 172"/>
              <a:gd name="T20" fmla="*/ 19 w 173"/>
              <a:gd name="T21" fmla="*/ 86 h 172"/>
              <a:gd name="T22" fmla="*/ 38 w 173"/>
              <a:gd name="T23" fmla="*/ 105 h 172"/>
              <a:gd name="T24" fmla="*/ 19 w 173"/>
              <a:gd name="T25" fmla="*/ 67 h 172"/>
              <a:gd name="T26" fmla="*/ 0 w 173"/>
              <a:gd name="T27" fmla="*/ 86 h 172"/>
              <a:gd name="T28" fmla="*/ 19 w 173"/>
              <a:gd name="T29" fmla="*/ 67 h 172"/>
              <a:gd name="T30" fmla="*/ 105 w 173"/>
              <a:gd name="T31" fmla="*/ 19 h 172"/>
              <a:gd name="T32" fmla="*/ 86 w 173"/>
              <a:gd name="T33" fmla="*/ 0 h 172"/>
              <a:gd name="T34" fmla="*/ 14 w 173"/>
              <a:gd name="T35" fmla="*/ 14 h 172"/>
              <a:gd name="T36" fmla="*/ 43 w 173"/>
              <a:gd name="T37" fmla="*/ 43 h 172"/>
              <a:gd name="T38" fmla="*/ 14 w 173"/>
              <a:gd name="T39" fmla="*/ 14 h 172"/>
              <a:gd name="T40" fmla="*/ 0 w 173"/>
              <a:gd name="T41" fmla="*/ 57 h 172"/>
              <a:gd name="T42" fmla="*/ 57 w 173"/>
              <a:gd name="T43" fmla="*/ 0 h 172"/>
              <a:gd name="T44" fmla="*/ 14 w 173"/>
              <a:gd name="T45" fmla="*/ 129 h 172"/>
              <a:gd name="T46" fmla="*/ 43 w 173"/>
              <a:gd name="T47" fmla="*/ 158 h 172"/>
              <a:gd name="T48" fmla="*/ 14 w 173"/>
              <a:gd name="T49" fmla="*/ 129 h 172"/>
              <a:gd name="T50" fmla="*/ 0 w 173"/>
              <a:gd name="T51" fmla="*/ 172 h 172"/>
              <a:gd name="T52" fmla="*/ 57 w 173"/>
              <a:gd name="T53" fmla="*/ 115 h 172"/>
              <a:gd name="T54" fmla="*/ 129 w 173"/>
              <a:gd name="T55" fmla="*/ 14 h 172"/>
              <a:gd name="T56" fmla="*/ 158 w 173"/>
              <a:gd name="T57" fmla="*/ 43 h 172"/>
              <a:gd name="T58" fmla="*/ 129 w 173"/>
              <a:gd name="T59" fmla="*/ 14 h 172"/>
              <a:gd name="T60" fmla="*/ 115 w 173"/>
              <a:gd name="T61" fmla="*/ 57 h 172"/>
              <a:gd name="T62" fmla="*/ 173 w 173"/>
              <a:gd name="T63" fmla="*/ 0 h 172"/>
              <a:gd name="T64" fmla="*/ 153 w 173"/>
              <a:gd name="T65" fmla="*/ 153 h 172"/>
              <a:gd name="T66" fmla="*/ 115 w 173"/>
              <a:gd name="T67" fmla="*/ 124 h 172"/>
              <a:gd name="T68" fmla="*/ 134 w 173"/>
              <a:gd name="T69" fmla="*/ 144 h 172"/>
              <a:gd name="T70" fmla="*/ 173 w 173"/>
              <a:gd name="T71" fmla="*/ 172 h 172"/>
              <a:gd name="T72" fmla="*/ 153 w 173"/>
              <a:gd name="T73" fmla="*/ 153 h 172"/>
              <a:gd name="T74" fmla="*/ 96 w 173"/>
              <a:gd name="T75" fmla="*/ 86 h 172"/>
              <a:gd name="T76" fmla="*/ 134 w 173"/>
              <a:gd name="T77" fmla="*/ 105 h 172"/>
              <a:gd name="T78" fmla="*/ 96 w 173"/>
              <a:gd name="T79" fmla="*/ 67 h 172"/>
              <a:gd name="T80" fmla="*/ 38 w 173"/>
              <a:gd name="T81" fmla="*/ 86 h 172"/>
              <a:gd name="T82" fmla="*/ 57 w 173"/>
              <a:gd name="T83" fmla="*/ 105 h 172"/>
              <a:gd name="T84" fmla="*/ 77 w 173"/>
              <a:gd name="T85" fmla="*/ 86 h 172"/>
              <a:gd name="T86" fmla="*/ 96 w 173"/>
              <a:gd name="T87" fmla="*/ 67 h 172"/>
              <a:gd name="T88" fmla="*/ 105 w 173"/>
              <a:gd name="T89" fmla="*/ 38 h 172"/>
              <a:gd name="T90" fmla="*/ 86 w 173"/>
              <a:gd name="T91" fmla="*/ 19 h 172"/>
              <a:gd name="T92" fmla="*/ 67 w 173"/>
              <a:gd name="T93" fmla="*/ 57 h 172"/>
              <a:gd name="T94" fmla="*/ 36 w 173"/>
              <a:gd name="T95" fmla="*/ 21 h 172"/>
              <a:gd name="T96" fmla="*/ 22 w 173"/>
              <a:gd name="T97" fmla="*/ 36 h 172"/>
              <a:gd name="T98" fmla="*/ 36 w 173"/>
              <a:gd name="T99" fmla="*/ 21 h 172"/>
              <a:gd name="T100" fmla="*/ 22 w 173"/>
              <a:gd name="T101" fmla="*/ 136 h 172"/>
              <a:gd name="T102" fmla="*/ 36 w 173"/>
              <a:gd name="T103" fmla="*/ 151 h 172"/>
              <a:gd name="T104" fmla="*/ 151 w 173"/>
              <a:gd name="T105" fmla="*/ 21 h 172"/>
              <a:gd name="T106" fmla="*/ 137 w 173"/>
              <a:gd name="T107" fmla="*/ 36 h 172"/>
              <a:gd name="T108" fmla="*/ 151 w 173"/>
              <a:gd name="T109" fmla="*/ 2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3" h="172">
                <a:moveTo>
                  <a:pt x="115" y="172"/>
                </a:moveTo>
                <a:lnTo>
                  <a:pt x="96" y="172"/>
                </a:lnTo>
                <a:lnTo>
                  <a:pt x="96" y="153"/>
                </a:lnTo>
                <a:lnTo>
                  <a:pt x="115" y="153"/>
                </a:lnTo>
                <a:lnTo>
                  <a:pt x="115" y="172"/>
                </a:lnTo>
                <a:close/>
                <a:moveTo>
                  <a:pt x="96" y="105"/>
                </a:moveTo>
                <a:lnTo>
                  <a:pt x="77" y="105"/>
                </a:lnTo>
                <a:lnTo>
                  <a:pt x="77" y="153"/>
                </a:lnTo>
                <a:lnTo>
                  <a:pt x="96" y="153"/>
                </a:lnTo>
                <a:lnTo>
                  <a:pt x="96" y="105"/>
                </a:lnTo>
                <a:close/>
                <a:moveTo>
                  <a:pt x="173" y="86"/>
                </a:moveTo>
                <a:lnTo>
                  <a:pt x="153" y="86"/>
                </a:lnTo>
                <a:lnTo>
                  <a:pt x="153" y="124"/>
                </a:lnTo>
                <a:lnTo>
                  <a:pt x="173" y="124"/>
                </a:lnTo>
                <a:lnTo>
                  <a:pt x="173" y="86"/>
                </a:lnTo>
                <a:close/>
                <a:moveTo>
                  <a:pt x="153" y="67"/>
                </a:moveTo>
                <a:lnTo>
                  <a:pt x="134" y="67"/>
                </a:lnTo>
                <a:lnTo>
                  <a:pt x="134" y="86"/>
                </a:lnTo>
                <a:lnTo>
                  <a:pt x="153" y="86"/>
                </a:lnTo>
                <a:lnTo>
                  <a:pt x="153" y="67"/>
                </a:lnTo>
                <a:close/>
                <a:moveTo>
                  <a:pt x="38" y="86"/>
                </a:moveTo>
                <a:lnTo>
                  <a:pt x="19" y="86"/>
                </a:lnTo>
                <a:lnTo>
                  <a:pt x="19" y="105"/>
                </a:lnTo>
                <a:lnTo>
                  <a:pt x="38" y="105"/>
                </a:lnTo>
                <a:lnTo>
                  <a:pt x="38" y="86"/>
                </a:lnTo>
                <a:close/>
                <a:moveTo>
                  <a:pt x="19" y="67"/>
                </a:moveTo>
                <a:lnTo>
                  <a:pt x="0" y="67"/>
                </a:lnTo>
                <a:lnTo>
                  <a:pt x="0" y="86"/>
                </a:lnTo>
                <a:lnTo>
                  <a:pt x="19" y="86"/>
                </a:lnTo>
                <a:lnTo>
                  <a:pt x="19" y="67"/>
                </a:lnTo>
                <a:close/>
                <a:moveTo>
                  <a:pt x="86" y="19"/>
                </a:moveTo>
                <a:lnTo>
                  <a:pt x="105" y="19"/>
                </a:lnTo>
                <a:lnTo>
                  <a:pt x="105" y="0"/>
                </a:lnTo>
                <a:lnTo>
                  <a:pt x="86" y="0"/>
                </a:lnTo>
                <a:lnTo>
                  <a:pt x="86" y="19"/>
                </a:lnTo>
                <a:close/>
                <a:moveTo>
                  <a:pt x="14" y="14"/>
                </a:moveTo>
                <a:lnTo>
                  <a:pt x="14" y="43"/>
                </a:lnTo>
                <a:lnTo>
                  <a:pt x="43" y="43"/>
                </a:lnTo>
                <a:lnTo>
                  <a:pt x="43" y="14"/>
                </a:lnTo>
                <a:lnTo>
                  <a:pt x="14" y="14"/>
                </a:lnTo>
                <a:close/>
                <a:moveTo>
                  <a:pt x="57" y="57"/>
                </a:moveTo>
                <a:lnTo>
                  <a:pt x="0" y="57"/>
                </a:lnTo>
                <a:lnTo>
                  <a:pt x="0" y="0"/>
                </a:lnTo>
                <a:lnTo>
                  <a:pt x="57" y="0"/>
                </a:lnTo>
                <a:lnTo>
                  <a:pt x="57" y="57"/>
                </a:lnTo>
                <a:close/>
                <a:moveTo>
                  <a:pt x="14" y="129"/>
                </a:moveTo>
                <a:lnTo>
                  <a:pt x="14" y="158"/>
                </a:lnTo>
                <a:lnTo>
                  <a:pt x="43" y="158"/>
                </a:lnTo>
                <a:lnTo>
                  <a:pt x="43" y="129"/>
                </a:lnTo>
                <a:lnTo>
                  <a:pt x="14" y="129"/>
                </a:lnTo>
                <a:close/>
                <a:moveTo>
                  <a:pt x="57" y="172"/>
                </a:moveTo>
                <a:lnTo>
                  <a:pt x="0" y="172"/>
                </a:lnTo>
                <a:lnTo>
                  <a:pt x="0" y="115"/>
                </a:lnTo>
                <a:lnTo>
                  <a:pt x="57" y="115"/>
                </a:lnTo>
                <a:lnTo>
                  <a:pt x="57" y="172"/>
                </a:lnTo>
                <a:close/>
                <a:moveTo>
                  <a:pt x="129" y="14"/>
                </a:moveTo>
                <a:lnTo>
                  <a:pt x="129" y="43"/>
                </a:lnTo>
                <a:lnTo>
                  <a:pt x="158" y="43"/>
                </a:lnTo>
                <a:lnTo>
                  <a:pt x="158" y="14"/>
                </a:lnTo>
                <a:lnTo>
                  <a:pt x="129" y="14"/>
                </a:lnTo>
                <a:close/>
                <a:moveTo>
                  <a:pt x="173" y="57"/>
                </a:moveTo>
                <a:lnTo>
                  <a:pt x="115" y="57"/>
                </a:lnTo>
                <a:lnTo>
                  <a:pt x="115" y="0"/>
                </a:lnTo>
                <a:lnTo>
                  <a:pt x="173" y="0"/>
                </a:lnTo>
                <a:lnTo>
                  <a:pt x="173" y="57"/>
                </a:lnTo>
                <a:close/>
                <a:moveTo>
                  <a:pt x="153" y="153"/>
                </a:moveTo>
                <a:lnTo>
                  <a:pt x="153" y="124"/>
                </a:lnTo>
                <a:lnTo>
                  <a:pt x="115" y="124"/>
                </a:lnTo>
                <a:lnTo>
                  <a:pt x="115" y="144"/>
                </a:lnTo>
                <a:lnTo>
                  <a:pt x="134" y="144"/>
                </a:lnTo>
                <a:lnTo>
                  <a:pt x="134" y="172"/>
                </a:lnTo>
                <a:lnTo>
                  <a:pt x="173" y="172"/>
                </a:lnTo>
                <a:lnTo>
                  <a:pt x="173" y="153"/>
                </a:lnTo>
                <a:lnTo>
                  <a:pt x="153" y="153"/>
                </a:lnTo>
                <a:close/>
                <a:moveTo>
                  <a:pt x="134" y="86"/>
                </a:moveTo>
                <a:lnTo>
                  <a:pt x="96" y="86"/>
                </a:lnTo>
                <a:lnTo>
                  <a:pt x="96" y="105"/>
                </a:lnTo>
                <a:lnTo>
                  <a:pt x="134" y="105"/>
                </a:lnTo>
                <a:lnTo>
                  <a:pt x="134" y="86"/>
                </a:lnTo>
                <a:close/>
                <a:moveTo>
                  <a:pt x="96" y="67"/>
                </a:moveTo>
                <a:lnTo>
                  <a:pt x="38" y="67"/>
                </a:lnTo>
                <a:lnTo>
                  <a:pt x="38" y="86"/>
                </a:lnTo>
                <a:lnTo>
                  <a:pt x="57" y="86"/>
                </a:lnTo>
                <a:lnTo>
                  <a:pt x="57" y="105"/>
                </a:lnTo>
                <a:lnTo>
                  <a:pt x="77" y="105"/>
                </a:lnTo>
                <a:lnTo>
                  <a:pt x="77" y="86"/>
                </a:lnTo>
                <a:lnTo>
                  <a:pt x="96" y="86"/>
                </a:lnTo>
                <a:lnTo>
                  <a:pt x="96" y="67"/>
                </a:lnTo>
                <a:close/>
                <a:moveTo>
                  <a:pt x="105" y="57"/>
                </a:moveTo>
                <a:lnTo>
                  <a:pt x="105" y="38"/>
                </a:lnTo>
                <a:lnTo>
                  <a:pt x="86" y="38"/>
                </a:lnTo>
                <a:lnTo>
                  <a:pt x="86" y="19"/>
                </a:lnTo>
                <a:lnTo>
                  <a:pt x="67" y="19"/>
                </a:lnTo>
                <a:lnTo>
                  <a:pt x="67" y="57"/>
                </a:lnTo>
                <a:lnTo>
                  <a:pt x="105" y="57"/>
                </a:lnTo>
                <a:close/>
                <a:moveTo>
                  <a:pt x="36" y="21"/>
                </a:moveTo>
                <a:lnTo>
                  <a:pt x="22" y="21"/>
                </a:lnTo>
                <a:lnTo>
                  <a:pt x="22" y="36"/>
                </a:lnTo>
                <a:lnTo>
                  <a:pt x="36" y="36"/>
                </a:lnTo>
                <a:lnTo>
                  <a:pt x="36" y="21"/>
                </a:lnTo>
                <a:close/>
                <a:moveTo>
                  <a:pt x="36" y="136"/>
                </a:moveTo>
                <a:lnTo>
                  <a:pt x="22" y="136"/>
                </a:lnTo>
                <a:lnTo>
                  <a:pt x="22" y="151"/>
                </a:lnTo>
                <a:lnTo>
                  <a:pt x="36" y="151"/>
                </a:lnTo>
                <a:lnTo>
                  <a:pt x="36" y="136"/>
                </a:lnTo>
                <a:close/>
                <a:moveTo>
                  <a:pt x="151" y="21"/>
                </a:moveTo>
                <a:lnTo>
                  <a:pt x="137" y="21"/>
                </a:lnTo>
                <a:lnTo>
                  <a:pt x="137" y="36"/>
                </a:lnTo>
                <a:lnTo>
                  <a:pt x="151" y="36"/>
                </a:lnTo>
                <a:lnTo>
                  <a:pt x="151" y="21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5112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  <p:bldP spid="19" grpId="0"/>
      <p:bldP spid="21" grpId="0" animBg="1"/>
      <p:bldP spid="22" grpId="0"/>
      <p:bldP spid="3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314559"/>
      </a:accent2>
      <a:accent3>
        <a:srgbClr val="FFFFFF"/>
      </a:accent3>
      <a:accent4>
        <a:srgbClr val="FEC935"/>
      </a:accent4>
      <a:accent5>
        <a:srgbClr val="F2F2F2"/>
      </a:accent5>
      <a:accent6>
        <a:srgbClr val="A1A1A2"/>
      </a:accent6>
      <a:hlink>
        <a:srgbClr val="A1A1A2"/>
      </a:hlink>
      <a:folHlink>
        <a:srgbClr val="F2F2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3129</Words>
  <Application>Microsoft Office PowerPoint</Application>
  <PresentationFormat>Widescreen</PresentationFormat>
  <Paragraphs>362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</vt:lpstr>
      <vt:lpstr>B Titr (Body)</vt:lpstr>
      <vt:lpstr>Calibri</vt:lpstr>
      <vt:lpstr>Lato</vt:lpstr>
      <vt:lpstr>Montserrat ExtraBold</vt:lpstr>
      <vt:lpstr>Montserrat SemiBold</vt:lpstr>
      <vt:lpstr>Roboto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86</cp:revision>
  <dcterms:created xsi:type="dcterms:W3CDTF">2025-01-24T08:20:43Z</dcterms:created>
  <dcterms:modified xsi:type="dcterms:W3CDTF">2025-01-26T13:40:35Z</dcterms:modified>
</cp:coreProperties>
</file>